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29"/>
  </p:notesMasterIdLst>
  <p:sldIdLst>
    <p:sldId id="296" r:id="rId2"/>
    <p:sldId id="256" r:id="rId3"/>
    <p:sldId id="297" r:id="rId4"/>
    <p:sldId id="257" r:id="rId5"/>
    <p:sldId id="258" r:id="rId6"/>
    <p:sldId id="298" r:id="rId7"/>
    <p:sldId id="299" r:id="rId8"/>
    <p:sldId id="300" r:id="rId9"/>
    <p:sldId id="304" r:id="rId10"/>
    <p:sldId id="259" r:id="rId11"/>
    <p:sldId id="260" r:id="rId12"/>
    <p:sldId id="301" r:id="rId13"/>
    <p:sldId id="302" r:id="rId14"/>
    <p:sldId id="303" r:id="rId15"/>
    <p:sldId id="305" r:id="rId16"/>
    <p:sldId id="315" r:id="rId17"/>
    <p:sldId id="261" r:id="rId18"/>
    <p:sldId id="306" r:id="rId19"/>
    <p:sldId id="307" r:id="rId20"/>
    <p:sldId id="308" r:id="rId21"/>
    <p:sldId id="309" r:id="rId22"/>
    <p:sldId id="316" r:id="rId23"/>
    <p:sldId id="310" r:id="rId24"/>
    <p:sldId id="311" r:id="rId25"/>
    <p:sldId id="312" r:id="rId26"/>
    <p:sldId id="313" r:id="rId27"/>
    <p:sldId id="314" r:id="rId28"/>
  </p:sldIdLst>
  <p:sldSz cx="9144000" cy="5143500" type="screen16x9"/>
  <p:notesSz cx="6858000" cy="9144000"/>
  <p:embeddedFontLst>
    <p:embeddedFont>
      <p:font typeface="Chivo" panose="020B0604020202020204" charset="0"/>
      <p:regular r:id="rId30"/>
      <p:bold r:id="rId31"/>
      <p:italic r:id="rId32"/>
      <p:boldItalic r:id="rId33"/>
    </p:embeddedFont>
    <p:embeddedFont>
      <p:font typeface="Chivo Light" panose="020B0604020202020204" charset="0"/>
      <p:regular r:id="rId34"/>
      <p:bold r:id="rId35"/>
      <p:italic r:id="rId36"/>
      <p:boldItalic r:id="rId37"/>
    </p:embeddedFont>
    <p:embeddedFont>
      <p:font typeface="Fira Sans Extra Condensed Medium" panose="020B0604020202020204" charset="0"/>
      <p:regular r:id="rId38"/>
      <p:bold r:id="rId39"/>
      <p:italic r:id="rId40"/>
      <p:boldItalic r:id="rId41"/>
    </p:embeddedFont>
    <p:embeddedFont>
      <p:font typeface="Livvic" panose="020B0604020202020204" charset="0"/>
      <p:regular r:id="rId42"/>
      <p:bold r:id="rId43"/>
      <p:italic r:id="rId44"/>
      <p:boldItalic r:id="rId45"/>
    </p:embeddedFont>
    <p:embeddedFont>
      <p:font typeface="Mansalva" panose="020B0604020202020204" charset="0"/>
      <p:regular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lentina Mejías Soto" initials="VMS" lastIdx="4" clrIdx="0">
    <p:extLst>
      <p:ext uri="{19B8F6BF-5375-455C-9EA6-DF929625EA0E}">
        <p15:presenceInfo xmlns:p15="http://schemas.microsoft.com/office/powerpoint/2012/main" userId="78c5fd89e9f2851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39B16D6-30F6-4B6F-9BB2-D2A3439EA463}">
  <a:tblStyle styleId="{E39B16D6-30F6-4B6F-9BB2-D2A3439EA46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 snapToGrid="0">
      <p:cViewPr varScale="1">
        <p:scale>
          <a:sx n="81" d="100"/>
          <a:sy n="81" d="100"/>
        </p:scale>
        <p:origin x="21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Google Shape;64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6c678194d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6c678194de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39199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6c678194d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6c678194de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7947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6c678194de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6c678194de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6619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6c678194d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g6c678194d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6c678194d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g6c678194d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5722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6c678194d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g6c678194d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75825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6c678194d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g6c678194d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46496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6c678194de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6c678194de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3185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g6c678194d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" name="Google Shape;649;g6c678194d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6c678194d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5" name="Google Shape;655;g6c678194d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6c678194d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5" name="Google Shape;655;g6c678194d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2720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6c678194d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5" name="Google Shape;655;g6c678194d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2300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6c678194d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5" name="Google Shape;655;g6c678194d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21123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6c678194de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6c678194de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6c678194d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6c678194de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6c678194d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6c678194de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58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112437" y="1691488"/>
            <a:ext cx="2522610" cy="2358272"/>
          </a:xfrm>
          <a:custGeom>
            <a:avLst/>
            <a:gdLst/>
            <a:ahLst/>
            <a:cxnLst/>
            <a:rect l="l" t="t" r="r" b="b"/>
            <a:pathLst>
              <a:path w="21398" h="20004" extrusionOk="0">
                <a:moveTo>
                  <a:pt x="14157" y="627"/>
                </a:moveTo>
                <a:cubicBezTo>
                  <a:pt x="14153" y="627"/>
                  <a:pt x="14150" y="627"/>
                  <a:pt x="14146" y="628"/>
                </a:cubicBezTo>
                <a:lnTo>
                  <a:pt x="14146" y="628"/>
                </a:lnTo>
                <a:cubicBezTo>
                  <a:pt x="14151" y="628"/>
                  <a:pt x="14157" y="628"/>
                  <a:pt x="14162" y="628"/>
                </a:cubicBezTo>
                <a:cubicBezTo>
                  <a:pt x="14164" y="628"/>
                  <a:pt x="14166" y="628"/>
                  <a:pt x="14168" y="628"/>
                </a:cubicBezTo>
                <a:cubicBezTo>
                  <a:pt x="14164" y="627"/>
                  <a:pt x="14161" y="627"/>
                  <a:pt x="14157" y="627"/>
                </a:cubicBezTo>
                <a:close/>
                <a:moveTo>
                  <a:pt x="5805" y="1102"/>
                </a:moveTo>
                <a:cubicBezTo>
                  <a:pt x="5836" y="1139"/>
                  <a:pt x="5859" y="1176"/>
                  <a:pt x="5879" y="1220"/>
                </a:cubicBezTo>
                <a:cubicBezTo>
                  <a:pt x="5839" y="1244"/>
                  <a:pt x="5795" y="1267"/>
                  <a:pt x="5755" y="1294"/>
                </a:cubicBezTo>
                <a:cubicBezTo>
                  <a:pt x="5738" y="1244"/>
                  <a:pt x="5745" y="1180"/>
                  <a:pt x="5805" y="1102"/>
                </a:cubicBezTo>
                <a:close/>
                <a:moveTo>
                  <a:pt x="2676" y="4407"/>
                </a:moveTo>
                <a:lnTo>
                  <a:pt x="2817" y="4421"/>
                </a:lnTo>
                <a:cubicBezTo>
                  <a:pt x="2790" y="4471"/>
                  <a:pt x="2763" y="4522"/>
                  <a:pt x="2733" y="4572"/>
                </a:cubicBezTo>
                <a:cubicBezTo>
                  <a:pt x="2699" y="4525"/>
                  <a:pt x="2679" y="4464"/>
                  <a:pt x="2676" y="4407"/>
                </a:cubicBezTo>
                <a:close/>
                <a:moveTo>
                  <a:pt x="21150" y="4830"/>
                </a:moveTo>
                <a:cubicBezTo>
                  <a:pt x="21159" y="4846"/>
                  <a:pt x="21168" y="4859"/>
                  <a:pt x="21179" y="4868"/>
                </a:cubicBezTo>
                <a:cubicBezTo>
                  <a:pt x="21172" y="4858"/>
                  <a:pt x="21162" y="4843"/>
                  <a:pt x="21150" y="4830"/>
                </a:cubicBezTo>
                <a:close/>
                <a:moveTo>
                  <a:pt x="2173" y="5468"/>
                </a:moveTo>
                <a:cubicBezTo>
                  <a:pt x="2211" y="5468"/>
                  <a:pt x="2250" y="5479"/>
                  <a:pt x="2285" y="5498"/>
                </a:cubicBezTo>
                <a:cubicBezTo>
                  <a:pt x="2255" y="5562"/>
                  <a:pt x="2228" y="5625"/>
                  <a:pt x="2201" y="5689"/>
                </a:cubicBezTo>
                <a:cubicBezTo>
                  <a:pt x="2174" y="5619"/>
                  <a:pt x="2147" y="5545"/>
                  <a:pt x="2124" y="5474"/>
                </a:cubicBezTo>
                <a:cubicBezTo>
                  <a:pt x="2140" y="5470"/>
                  <a:pt x="2156" y="5468"/>
                  <a:pt x="2173" y="5468"/>
                </a:cubicBezTo>
                <a:close/>
                <a:moveTo>
                  <a:pt x="1797" y="6352"/>
                </a:moveTo>
                <a:lnTo>
                  <a:pt x="1797" y="6352"/>
                </a:lnTo>
                <a:cubicBezTo>
                  <a:pt x="1791" y="6360"/>
                  <a:pt x="1783" y="6367"/>
                  <a:pt x="1776" y="6374"/>
                </a:cubicBezTo>
                <a:lnTo>
                  <a:pt x="1776" y="6374"/>
                </a:lnTo>
                <a:cubicBezTo>
                  <a:pt x="1787" y="6372"/>
                  <a:pt x="1794" y="6365"/>
                  <a:pt x="1797" y="6352"/>
                </a:cubicBezTo>
                <a:close/>
                <a:moveTo>
                  <a:pt x="485" y="8250"/>
                </a:moveTo>
                <a:cubicBezTo>
                  <a:pt x="486" y="8257"/>
                  <a:pt x="487" y="8263"/>
                  <a:pt x="488" y="8269"/>
                </a:cubicBezTo>
                <a:lnTo>
                  <a:pt x="488" y="8269"/>
                </a:lnTo>
                <a:cubicBezTo>
                  <a:pt x="487" y="8263"/>
                  <a:pt x="486" y="8257"/>
                  <a:pt x="485" y="8250"/>
                </a:cubicBezTo>
                <a:close/>
                <a:moveTo>
                  <a:pt x="7666" y="9573"/>
                </a:moveTo>
                <a:cubicBezTo>
                  <a:pt x="7670" y="9580"/>
                  <a:pt x="7677" y="9587"/>
                  <a:pt x="7683" y="9597"/>
                </a:cubicBezTo>
                <a:lnTo>
                  <a:pt x="7693" y="9627"/>
                </a:lnTo>
                <a:cubicBezTo>
                  <a:pt x="7691" y="9627"/>
                  <a:pt x="7690" y="9628"/>
                  <a:pt x="7687" y="9628"/>
                </a:cubicBezTo>
                <a:cubicBezTo>
                  <a:pt x="7686" y="9628"/>
                  <a:pt x="7683" y="9628"/>
                  <a:pt x="7680" y="9627"/>
                </a:cubicBezTo>
                <a:cubicBezTo>
                  <a:pt x="7673" y="9607"/>
                  <a:pt x="7670" y="9590"/>
                  <a:pt x="7666" y="9573"/>
                </a:cubicBezTo>
                <a:close/>
                <a:moveTo>
                  <a:pt x="7592" y="9637"/>
                </a:moveTo>
                <a:lnTo>
                  <a:pt x="7592" y="9637"/>
                </a:lnTo>
                <a:cubicBezTo>
                  <a:pt x="7606" y="9664"/>
                  <a:pt x="7609" y="9681"/>
                  <a:pt x="7616" y="9701"/>
                </a:cubicBezTo>
                <a:lnTo>
                  <a:pt x="7613" y="9698"/>
                </a:lnTo>
                <a:cubicBezTo>
                  <a:pt x="7606" y="9677"/>
                  <a:pt x="7599" y="9661"/>
                  <a:pt x="7592" y="9637"/>
                </a:cubicBezTo>
                <a:close/>
                <a:moveTo>
                  <a:pt x="7569" y="9714"/>
                </a:moveTo>
                <a:cubicBezTo>
                  <a:pt x="7579" y="9728"/>
                  <a:pt x="7589" y="9741"/>
                  <a:pt x="7596" y="9758"/>
                </a:cubicBezTo>
                <a:lnTo>
                  <a:pt x="7582" y="9748"/>
                </a:lnTo>
                <a:lnTo>
                  <a:pt x="7582" y="9748"/>
                </a:lnTo>
                <a:cubicBezTo>
                  <a:pt x="7582" y="9748"/>
                  <a:pt x="7582" y="9748"/>
                  <a:pt x="7582" y="9748"/>
                </a:cubicBezTo>
                <a:lnTo>
                  <a:pt x="7569" y="9714"/>
                </a:lnTo>
                <a:close/>
                <a:moveTo>
                  <a:pt x="7582" y="9748"/>
                </a:moveTo>
                <a:lnTo>
                  <a:pt x="7599" y="9762"/>
                </a:lnTo>
                <a:lnTo>
                  <a:pt x="7616" y="9792"/>
                </a:lnTo>
                <a:lnTo>
                  <a:pt x="7596" y="9778"/>
                </a:lnTo>
                <a:cubicBezTo>
                  <a:pt x="7592" y="9772"/>
                  <a:pt x="7586" y="9758"/>
                  <a:pt x="7582" y="9748"/>
                </a:cubicBezTo>
                <a:close/>
                <a:moveTo>
                  <a:pt x="7616" y="9714"/>
                </a:moveTo>
                <a:cubicBezTo>
                  <a:pt x="7619" y="9718"/>
                  <a:pt x="7623" y="9718"/>
                  <a:pt x="7623" y="9718"/>
                </a:cubicBezTo>
                <a:lnTo>
                  <a:pt x="7623" y="9721"/>
                </a:lnTo>
                <a:cubicBezTo>
                  <a:pt x="7636" y="9751"/>
                  <a:pt x="7643" y="9772"/>
                  <a:pt x="7650" y="9795"/>
                </a:cubicBezTo>
                <a:lnTo>
                  <a:pt x="7636" y="9785"/>
                </a:lnTo>
                <a:cubicBezTo>
                  <a:pt x="7633" y="9765"/>
                  <a:pt x="7626" y="9738"/>
                  <a:pt x="7616" y="9714"/>
                </a:cubicBezTo>
                <a:close/>
                <a:moveTo>
                  <a:pt x="7643" y="9795"/>
                </a:moveTo>
                <a:lnTo>
                  <a:pt x="7656" y="9805"/>
                </a:lnTo>
                <a:cubicBezTo>
                  <a:pt x="7656" y="9805"/>
                  <a:pt x="7656" y="9812"/>
                  <a:pt x="7660" y="9815"/>
                </a:cubicBezTo>
                <a:lnTo>
                  <a:pt x="7660" y="9819"/>
                </a:lnTo>
                <a:lnTo>
                  <a:pt x="7646" y="9812"/>
                </a:lnTo>
                <a:cubicBezTo>
                  <a:pt x="7646" y="9805"/>
                  <a:pt x="7643" y="9799"/>
                  <a:pt x="7643" y="9795"/>
                </a:cubicBezTo>
                <a:close/>
                <a:moveTo>
                  <a:pt x="7680" y="9640"/>
                </a:moveTo>
                <a:lnTo>
                  <a:pt x="7700" y="9644"/>
                </a:lnTo>
                <a:cubicBezTo>
                  <a:pt x="7707" y="9661"/>
                  <a:pt x="7710" y="9681"/>
                  <a:pt x="7714" y="9698"/>
                </a:cubicBezTo>
                <a:lnTo>
                  <a:pt x="7714" y="9714"/>
                </a:lnTo>
                <a:cubicBezTo>
                  <a:pt x="7714" y="9681"/>
                  <a:pt x="7720" y="9667"/>
                  <a:pt x="7727" y="9664"/>
                </a:cubicBezTo>
                <a:cubicBezTo>
                  <a:pt x="7737" y="9674"/>
                  <a:pt x="7751" y="9684"/>
                  <a:pt x="7764" y="9694"/>
                </a:cubicBezTo>
                <a:cubicBezTo>
                  <a:pt x="7781" y="9718"/>
                  <a:pt x="7798" y="9745"/>
                  <a:pt x="7815" y="9775"/>
                </a:cubicBezTo>
                <a:cubicBezTo>
                  <a:pt x="7791" y="9768"/>
                  <a:pt x="7767" y="9755"/>
                  <a:pt x="7744" y="9745"/>
                </a:cubicBezTo>
                <a:lnTo>
                  <a:pt x="7744" y="9745"/>
                </a:lnTo>
                <a:cubicBezTo>
                  <a:pt x="7790" y="9785"/>
                  <a:pt x="7839" y="9826"/>
                  <a:pt x="7818" y="9826"/>
                </a:cubicBezTo>
                <a:cubicBezTo>
                  <a:pt x="7814" y="9826"/>
                  <a:pt x="7809" y="9824"/>
                  <a:pt x="7801" y="9822"/>
                </a:cubicBezTo>
                <a:lnTo>
                  <a:pt x="7697" y="9755"/>
                </a:lnTo>
                <a:cubicBezTo>
                  <a:pt x="7697" y="9741"/>
                  <a:pt x="7700" y="9728"/>
                  <a:pt x="7703" y="9711"/>
                </a:cubicBezTo>
                <a:cubicBezTo>
                  <a:pt x="7717" y="9725"/>
                  <a:pt x="7730" y="9735"/>
                  <a:pt x="7744" y="9745"/>
                </a:cubicBezTo>
                <a:lnTo>
                  <a:pt x="7703" y="9704"/>
                </a:lnTo>
                <a:lnTo>
                  <a:pt x="7697" y="9687"/>
                </a:lnTo>
                <a:cubicBezTo>
                  <a:pt x="7707" y="9687"/>
                  <a:pt x="7714" y="9687"/>
                  <a:pt x="7700" y="9674"/>
                </a:cubicBezTo>
                <a:lnTo>
                  <a:pt x="7693" y="9674"/>
                </a:lnTo>
                <a:cubicBezTo>
                  <a:pt x="7687" y="9664"/>
                  <a:pt x="7683" y="9650"/>
                  <a:pt x="7680" y="9640"/>
                </a:cubicBezTo>
                <a:close/>
                <a:moveTo>
                  <a:pt x="7687" y="9812"/>
                </a:moveTo>
                <a:cubicBezTo>
                  <a:pt x="7694" y="9819"/>
                  <a:pt x="7701" y="9826"/>
                  <a:pt x="7708" y="9833"/>
                </a:cubicBezTo>
                <a:lnTo>
                  <a:pt x="7708" y="9833"/>
                </a:lnTo>
                <a:cubicBezTo>
                  <a:pt x="7701" y="9828"/>
                  <a:pt x="7694" y="9823"/>
                  <a:pt x="7687" y="9818"/>
                </a:cubicBezTo>
                <a:lnTo>
                  <a:pt x="7687" y="9818"/>
                </a:lnTo>
                <a:cubicBezTo>
                  <a:pt x="7687" y="9815"/>
                  <a:pt x="7687" y="9812"/>
                  <a:pt x="7687" y="9812"/>
                </a:cubicBezTo>
                <a:close/>
                <a:moveTo>
                  <a:pt x="7603" y="9799"/>
                </a:moveTo>
                <a:lnTo>
                  <a:pt x="7626" y="9815"/>
                </a:lnTo>
                <a:cubicBezTo>
                  <a:pt x="7629" y="9819"/>
                  <a:pt x="7633" y="9822"/>
                  <a:pt x="7636" y="9829"/>
                </a:cubicBezTo>
                <a:lnTo>
                  <a:pt x="7633" y="9825"/>
                </a:lnTo>
                <a:cubicBezTo>
                  <a:pt x="7619" y="9825"/>
                  <a:pt x="7619" y="9829"/>
                  <a:pt x="7616" y="9836"/>
                </a:cubicBezTo>
                <a:cubicBezTo>
                  <a:pt x="7613" y="9822"/>
                  <a:pt x="7606" y="9809"/>
                  <a:pt x="7603" y="9799"/>
                </a:cubicBezTo>
                <a:close/>
                <a:moveTo>
                  <a:pt x="7683" y="9825"/>
                </a:moveTo>
                <a:lnTo>
                  <a:pt x="7697" y="9836"/>
                </a:lnTo>
                <a:cubicBezTo>
                  <a:pt x="7693" y="9836"/>
                  <a:pt x="7690" y="9829"/>
                  <a:pt x="7683" y="9829"/>
                </a:cubicBezTo>
                <a:cubicBezTo>
                  <a:pt x="7680" y="9825"/>
                  <a:pt x="7683" y="9825"/>
                  <a:pt x="7683" y="9825"/>
                </a:cubicBezTo>
                <a:close/>
                <a:moveTo>
                  <a:pt x="7653" y="9829"/>
                </a:moveTo>
                <a:lnTo>
                  <a:pt x="7666" y="9836"/>
                </a:lnTo>
                <a:lnTo>
                  <a:pt x="7670" y="9856"/>
                </a:lnTo>
                <a:cubicBezTo>
                  <a:pt x="7666" y="9852"/>
                  <a:pt x="7660" y="9849"/>
                  <a:pt x="7656" y="9846"/>
                </a:cubicBezTo>
                <a:cubicBezTo>
                  <a:pt x="7656" y="9839"/>
                  <a:pt x="7653" y="9832"/>
                  <a:pt x="7653" y="9829"/>
                </a:cubicBezTo>
                <a:close/>
                <a:moveTo>
                  <a:pt x="7680" y="9846"/>
                </a:moveTo>
                <a:cubicBezTo>
                  <a:pt x="7698" y="9857"/>
                  <a:pt x="7710" y="9865"/>
                  <a:pt x="7701" y="9865"/>
                </a:cubicBezTo>
                <a:cubicBezTo>
                  <a:pt x="7698" y="9865"/>
                  <a:pt x="7690" y="9864"/>
                  <a:pt x="7677" y="9860"/>
                </a:cubicBezTo>
                <a:lnTo>
                  <a:pt x="7677" y="9860"/>
                </a:lnTo>
                <a:cubicBezTo>
                  <a:pt x="7677" y="9854"/>
                  <a:pt x="7677" y="9849"/>
                  <a:pt x="7680" y="9846"/>
                </a:cubicBezTo>
                <a:close/>
                <a:moveTo>
                  <a:pt x="7406" y="9849"/>
                </a:moveTo>
                <a:cubicBezTo>
                  <a:pt x="7411" y="9849"/>
                  <a:pt x="7430" y="9860"/>
                  <a:pt x="7454" y="9876"/>
                </a:cubicBezTo>
                <a:cubicBezTo>
                  <a:pt x="7465" y="9886"/>
                  <a:pt x="7471" y="9896"/>
                  <a:pt x="7478" y="9906"/>
                </a:cubicBezTo>
                <a:lnTo>
                  <a:pt x="7475" y="9906"/>
                </a:lnTo>
                <a:lnTo>
                  <a:pt x="7417" y="9866"/>
                </a:lnTo>
                <a:cubicBezTo>
                  <a:pt x="7405" y="9854"/>
                  <a:pt x="7402" y="9849"/>
                  <a:pt x="7406" y="9849"/>
                </a:cubicBezTo>
                <a:close/>
                <a:moveTo>
                  <a:pt x="7438" y="9667"/>
                </a:moveTo>
                <a:cubicBezTo>
                  <a:pt x="7498" y="9745"/>
                  <a:pt x="7555" y="9829"/>
                  <a:pt x="7609" y="9913"/>
                </a:cubicBezTo>
                <a:lnTo>
                  <a:pt x="7576" y="9852"/>
                </a:lnTo>
                <a:lnTo>
                  <a:pt x="7613" y="9913"/>
                </a:lnTo>
                <a:cubicBezTo>
                  <a:pt x="7613" y="9913"/>
                  <a:pt x="7609" y="9916"/>
                  <a:pt x="7606" y="9916"/>
                </a:cubicBezTo>
                <a:cubicBezTo>
                  <a:pt x="7552" y="9842"/>
                  <a:pt x="7454" y="9708"/>
                  <a:pt x="7448" y="9691"/>
                </a:cubicBezTo>
                <a:lnTo>
                  <a:pt x="7448" y="9691"/>
                </a:lnTo>
                <a:lnTo>
                  <a:pt x="7569" y="9859"/>
                </a:lnTo>
                <a:cubicBezTo>
                  <a:pt x="7498" y="9751"/>
                  <a:pt x="7518" y="9795"/>
                  <a:pt x="7438" y="9667"/>
                </a:cubicBezTo>
                <a:close/>
                <a:moveTo>
                  <a:pt x="7384" y="9849"/>
                </a:moveTo>
                <a:lnTo>
                  <a:pt x="7485" y="9920"/>
                </a:lnTo>
                <a:cubicBezTo>
                  <a:pt x="7485" y="9923"/>
                  <a:pt x="7487" y="9926"/>
                  <a:pt x="7488" y="9929"/>
                </a:cubicBezTo>
                <a:lnTo>
                  <a:pt x="7488" y="9929"/>
                </a:lnTo>
                <a:lnTo>
                  <a:pt x="7479" y="9923"/>
                </a:lnTo>
                <a:lnTo>
                  <a:pt x="7479" y="9923"/>
                </a:lnTo>
                <a:lnTo>
                  <a:pt x="7488" y="9930"/>
                </a:lnTo>
                <a:cubicBezTo>
                  <a:pt x="7488" y="9929"/>
                  <a:pt x="7488" y="9929"/>
                  <a:pt x="7488" y="9929"/>
                </a:cubicBezTo>
                <a:lnTo>
                  <a:pt x="7488" y="9929"/>
                </a:lnTo>
                <a:lnTo>
                  <a:pt x="7495" y="9933"/>
                </a:lnTo>
                <a:lnTo>
                  <a:pt x="7502" y="9947"/>
                </a:lnTo>
                <a:cubicBezTo>
                  <a:pt x="7461" y="9920"/>
                  <a:pt x="7424" y="9889"/>
                  <a:pt x="7387" y="9862"/>
                </a:cubicBezTo>
                <a:lnTo>
                  <a:pt x="7387" y="9862"/>
                </a:lnTo>
                <a:lnTo>
                  <a:pt x="7479" y="9923"/>
                </a:lnTo>
                <a:lnTo>
                  <a:pt x="7479" y="9923"/>
                </a:lnTo>
                <a:lnTo>
                  <a:pt x="7384" y="9849"/>
                </a:lnTo>
                <a:close/>
                <a:moveTo>
                  <a:pt x="7279" y="9852"/>
                </a:moveTo>
                <a:lnTo>
                  <a:pt x="7279" y="9852"/>
                </a:lnTo>
                <a:cubicBezTo>
                  <a:pt x="7394" y="9903"/>
                  <a:pt x="7451" y="9937"/>
                  <a:pt x="7515" y="9970"/>
                </a:cubicBezTo>
                <a:cubicBezTo>
                  <a:pt x="7522" y="9990"/>
                  <a:pt x="7525" y="10007"/>
                  <a:pt x="7505" y="10011"/>
                </a:cubicBezTo>
                <a:lnTo>
                  <a:pt x="7528" y="10017"/>
                </a:lnTo>
                <a:cubicBezTo>
                  <a:pt x="7607" y="10067"/>
                  <a:pt x="7626" y="10082"/>
                  <a:pt x="7617" y="10082"/>
                </a:cubicBezTo>
                <a:cubicBezTo>
                  <a:pt x="7602" y="10082"/>
                  <a:pt x="7500" y="10033"/>
                  <a:pt x="7478" y="10033"/>
                </a:cubicBezTo>
                <a:cubicBezTo>
                  <a:pt x="7470" y="10033"/>
                  <a:pt x="7473" y="10040"/>
                  <a:pt x="7495" y="10058"/>
                </a:cubicBezTo>
                <a:cubicBezTo>
                  <a:pt x="7458" y="10031"/>
                  <a:pt x="7424" y="10007"/>
                  <a:pt x="7384" y="9984"/>
                </a:cubicBezTo>
                <a:lnTo>
                  <a:pt x="7384" y="9984"/>
                </a:lnTo>
                <a:cubicBezTo>
                  <a:pt x="7414" y="9990"/>
                  <a:pt x="7441" y="9997"/>
                  <a:pt x="7468" y="10007"/>
                </a:cubicBezTo>
                <a:cubicBezTo>
                  <a:pt x="7249" y="9886"/>
                  <a:pt x="7589" y="10017"/>
                  <a:pt x="7279" y="9852"/>
                </a:cubicBezTo>
                <a:close/>
                <a:moveTo>
                  <a:pt x="7340" y="9980"/>
                </a:moveTo>
                <a:cubicBezTo>
                  <a:pt x="7350" y="9980"/>
                  <a:pt x="7362" y="9981"/>
                  <a:pt x="7377" y="9984"/>
                </a:cubicBezTo>
                <a:cubicBezTo>
                  <a:pt x="7330" y="9990"/>
                  <a:pt x="7417" y="10078"/>
                  <a:pt x="7475" y="10165"/>
                </a:cubicBezTo>
                <a:lnTo>
                  <a:pt x="7407" y="10118"/>
                </a:lnTo>
                <a:cubicBezTo>
                  <a:pt x="7393" y="10114"/>
                  <a:pt x="7382" y="10113"/>
                  <a:pt x="7373" y="10113"/>
                </a:cubicBezTo>
                <a:cubicBezTo>
                  <a:pt x="7360" y="10113"/>
                  <a:pt x="7352" y="10116"/>
                  <a:pt x="7343" y="10118"/>
                </a:cubicBezTo>
                <a:lnTo>
                  <a:pt x="7306" y="10098"/>
                </a:lnTo>
                <a:cubicBezTo>
                  <a:pt x="7340" y="10064"/>
                  <a:pt x="7370" y="10041"/>
                  <a:pt x="7370" y="10041"/>
                </a:cubicBezTo>
                <a:lnTo>
                  <a:pt x="7370" y="10041"/>
                </a:lnTo>
                <a:cubicBezTo>
                  <a:pt x="7370" y="10041"/>
                  <a:pt x="7337" y="10061"/>
                  <a:pt x="7303" y="10098"/>
                </a:cubicBezTo>
                <a:lnTo>
                  <a:pt x="7290" y="10091"/>
                </a:lnTo>
                <a:cubicBezTo>
                  <a:pt x="7296" y="10085"/>
                  <a:pt x="7303" y="10078"/>
                  <a:pt x="7306" y="10071"/>
                </a:cubicBezTo>
                <a:lnTo>
                  <a:pt x="7306" y="10071"/>
                </a:lnTo>
                <a:lnTo>
                  <a:pt x="7286" y="10091"/>
                </a:lnTo>
                <a:cubicBezTo>
                  <a:pt x="7228" y="10060"/>
                  <a:pt x="7170" y="10030"/>
                  <a:pt x="7188" y="10030"/>
                </a:cubicBezTo>
                <a:cubicBezTo>
                  <a:pt x="7193" y="10030"/>
                  <a:pt x="7204" y="10032"/>
                  <a:pt x="7222" y="10037"/>
                </a:cubicBezTo>
                <a:lnTo>
                  <a:pt x="7249" y="10054"/>
                </a:lnTo>
                <a:cubicBezTo>
                  <a:pt x="7314" y="10045"/>
                  <a:pt x="7268" y="9980"/>
                  <a:pt x="7340" y="9980"/>
                </a:cubicBezTo>
                <a:close/>
                <a:moveTo>
                  <a:pt x="7279" y="10125"/>
                </a:moveTo>
                <a:cubicBezTo>
                  <a:pt x="7293" y="10125"/>
                  <a:pt x="7306" y="10128"/>
                  <a:pt x="7320" y="10128"/>
                </a:cubicBezTo>
                <a:cubicBezTo>
                  <a:pt x="7317" y="10131"/>
                  <a:pt x="7314" y="10136"/>
                  <a:pt x="7308" y="10136"/>
                </a:cubicBezTo>
                <a:cubicBezTo>
                  <a:pt x="7307" y="10136"/>
                  <a:pt x="7305" y="10136"/>
                  <a:pt x="7303" y="10135"/>
                </a:cubicBezTo>
                <a:lnTo>
                  <a:pt x="7303" y="10135"/>
                </a:lnTo>
                <a:cubicBezTo>
                  <a:pt x="7316" y="10145"/>
                  <a:pt x="7323" y="10152"/>
                  <a:pt x="7330" y="10159"/>
                </a:cubicBezTo>
                <a:cubicBezTo>
                  <a:pt x="7350" y="10175"/>
                  <a:pt x="7374" y="10189"/>
                  <a:pt x="7397" y="10202"/>
                </a:cubicBezTo>
                <a:lnTo>
                  <a:pt x="7387" y="10212"/>
                </a:lnTo>
                <a:cubicBezTo>
                  <a:pt x="7370" y="10206"/>
                  <a:pt x="7350" y="10199"/>
                  <a:pt x="7330" y="10196"/>
                </a:cubicBezTo>
                <a:lnTo>
                  <a:pt x="7327" y="10196"/>
                </a:lnTo>
                <a:lnTo>
                  <a:pt x="7340" y="10179"/>
                </a:lnTo>
                <a:lnTo>
                  <a:pt x="7323" y="10196"/>
                </a:lnTo>
                <a:lnTo>
                  <a:pt x="7313" y="10196"/>
                </a:lnTo>
                <a:lnTo>
                  <a:pt x="7303" y="10189"/>
                </a:lnTo>
                <a:cubicBezTo>
                  <a:pt x="7296" y="10182"/>
                  <a:pt x="7290" y="10179"/>
                  <a:pt x="7283" y="10172"/>
                </a:cubicBezTo>
                <a:cubicBezTo>
                  <a:pt x="7273" y="10165"/>
                  <a:pt x="7266" y="10155"/>
                  <a:pt x="7259" y="10145"/>
                </a:cubicBezTo>
                <a:cubicBezTo>
                  <a:pt x="7259" y="10138"/>
                  <a:pt x="7253" y="10132"/>
                  <a:pt x="7256" y="10128"/>
                </a:cubicBezTo>
                <a:lnTo>
                  <a:pt x="7276" y="10128"/>
                </a:lnTo>
                <a:lnTo>
                  <a:pt x="7279" y="10125"/>
                </a:lnTo>
                <a:close/>
                <a:moveTo>
                  <a:pt x="7280" y="10223"/>
                </a:moveTo>
                <a:cubicBezTo>
                  <a:pt x="7282" y="10223"/>
                  <a:pt x="7293" y="10223"/>
                  <a:pt x="7303" y="10226"/>
                </a:cubicBezTo>
                <a:lnTo>
                  <a:pt x="7296" y="10229"/>
                </a:lnTo>
                <a:cubicBezTo>
                  <a:pt x="7293" y="10226"/>
                  <a:pt x="7286" y="10226"/>
                  <a:pt x="7280" y="10223"/>
                </a:cubicBezTo>
                <a:close/>
                <a:moveTo>
                  <a:pt x="7397" y="10206"/>
                </a:moveTo>
                <a:cubicBezTo>
                  <a:pt x="7411" y="10216"/>
                  <a:pt x="7431" y="10226"/>
                  <a:pt x="7458" y="10239"/>
                </a:cubicBezTo>
                <a:cubicBezTo>
                  <a:pt x="7428" y="10226"/>
                  <a:pt x="7414" y="10223"/>
                  <a:pt x="7391" y="10216"/>
                </a:cubicBezTo>
                <a:cubicBezTo>
                  <a:pt x="7391" y="10212"/>
                  <a:pt x="7394" y="10209"/>
                  <a:pt x="7397" y="10206"/>
                </a:cubicBezTo>
                <a:close/>
                <a:moveTo>
                  <a:pt x="6990" y="10260"/>
                </a:moveTo>
                <a:lnTo>
                  <a:pt x="6990" y="10263"/>
                </a:lnTo>
                <a:lnTo>
                  <a:pt x="6987" y="10266"/>
                </a:lnTo>
                <a:lnTo>
                  <a:pt x="6987" y="10263"/>
                </a:lnTo>
                <a:lnTo>
                  <a:pt x="6990" y="10260"/>
                </a:lnTo>
                <a:close/>
                <a:moveTo>
                  <a:pt x="7360" y="10324"/>
                </a:moveTo>
                <a:cubicBezTo>
                  <a:pt x="7357" y="10334"/>
                  <a:pt x="7353" y="10337"/>
                  <a:pt x="7347" y="10347"/>
                </a:cubicBezTo>
                <a:cubicBezTo>
                  <a:pt x="7343" y="10347"/>
                  <a:pt x="7333" y="10340"/>
                  <a:pt x="7327" y="10340"/>
                </a:cubicBezTo>
                <a:cubicBezTo>
                  <a:pt x="7323" y="10340"/>
                  <a:pt x="7330" y="10334"/>
                  <a:pt x="7330" y="10330"/>
                </a:cubicBezTo>
                <a:cubicBezTo>
                  <a:pt x="7340" y="10327"/>
                  <a:pt x="7350" y="10327"/>
                  <a:pt x="7360" y="10324"/>
                </a:cubicBezTo>
                <a:close/>
                <a:moveTo>
                  <a:pt x="7370" y="10324"/>
                </a:moveTo>
                <a:cubicBezTo>
                  <a:pt x="7376" y="10338"/>
                  <a:pt x="7374" y="10348"/>
                  <a:pt x="7358" y="10348"/>
                </a:cubicBezTo>
                <a:cubicBezTo>
                  <a:pt x="7356" y="10348"/>
                  <a:pt x="7353" y="10348"/>
                  <a:pt x="7350" y="10347"/>
                </a:cubicBezTo>
                <a:lnTo>
                  <a:pt x="7364" y="10324"/>
                </a:lnTo>
                <a:close/>
                <a:moveTo>
                  <a:pt x="7303" y="10381"/>
                </a:moveTo>
                <a:lnTo>
                  <a:pt x="7316" y="10387"/>
                </a:lnTo>
                <a:cubicBezTo>
                  <a:pt x="7310" y="10394"/>
                  <a:pt x="7306" y="10398"/>
                  <a:pt x="7300" y="10404"/>
                </a:cubicBezTo>
                <a:lnTo>
                  <a:pt x="7293" y="10401"/>
                </a:lnTo>
                <a:lnTo>
                  <a:pt x="7303" y="10381"/>
                </a:lnTo>
                <a:close/>
                <a:moveTo>
                  <a:pt x="7323" y="10391"/>
                </a:moveTo>
                <a:cubicBezTo>
                  <a:pt x="7333" y="10398"/>
                  <a:pt x="7343" y="10401"/>
                  <a:pt x="7360" y="10404"/>
                </a:cubicBezTo>
                <a:cubicBezTo>
                  <a:pt x="7353" y="10411"/>
                  <a:pt x="7347" y="10418"/>
                  <a:pt x="7343" y="10421"/>
                </a:cubicBezTo>
                <a:lnTo>
                  <a:pt x="7313" y="10411"/>
                </a:lnTo>
                <a:lnTo>
                  <a:pt x="7323" y="10391"/>
                </a:lnTo>
                <a:close/>
                <a:moveTo>
                  <a:pt x="7290" y="10404"/>
                </a:moveTo>
                <a:lnTo>
                  <a:pt x="7300" y="10411"/>
                </a:lnTo>
                <a:lnTo>
                  <a:pt x="7279" y="10431"/>
                </a:lnTo>
                <a:lnTo>
                  <a:pt x="7273" y="10428"/>
                </a:lnTo>
                <a:lnTo>
                  <a:pt x="7290" y="10404"/>
                </a:lnTo>
                <a:close/>
                <a:moveTo>
                  <a:pt x="7367" y="10408"/>
                </a:moveTo>
                <a:lnTo>
                  <a:pt x="7387" y="10418"/>
                </a:lnTo>
                <a:cubicBezTo>
                  <a:pt x="7384" y="10425"/>
                  <a:pt x="7377" y="10431"/>
                  <a:pt x="7374" y="10438"/>
                </a:cubicBezTo>
                <a:lnTo>
                  <a:pt x="7357" y="10428"/>
                </a:lnTo>
                <a:lnTo>
                  <a:pt x="7367" y="10408"/>
                </a:lnTo>
                <a:close/>
                <a:moveTo>
                  <a:pt x="7391" y="10418"/>
                </a:moveTo>
                <a:lnTo>
                  <a:pt x="7397" y="10421"/>
                </a:lnTo>
                <a:lnTo>
                  <a:pt x="7387" y="10441"/>
                </a:lnTo>
                <a:lnTo>
                  <a:pt x="7380" y="10438"/>
                </a:lnTo>
                <a:lnTo>
                  <a:pt x="7391" y="10418"/>
                </a:lnTo>
                <a:close/>
                <a:moveTo>
                  <a:pt x="7351" y="10437"/>
                </a:moveTo>
                <a:cubicBezTo>
                  <a:pt x="7353" y="10437"/>
                  <a:pt x="7361" y="10445"/>
                  <a:pt x="7367" y="10448"/>
                </a:cubicBezTo>
                <a:lnTo>
                  <a:pt x="7350" y="10441"/>
                </a:lnTo>
                <a:lnTo>
                  <a:pt x="7350" y="10438"/>
                </a:lnTo>
                <a:cubicBezTo>
                  <a:pt x="7350" y="10438"/>
                  <a:pt x="7350" y="10437"/>
                  <a:pt x="7351" y="10437"/>
                </a:cubicBezTo>
                <a:close/>
                <a:moveTo>
                  <a:pt x="7414" y="10428"/>
                </a:moveTo>
                <a:lnTo>
                  <a:pt x="7401" y="10448"/>
                </a:lnTo>
                <a:lnTo>
                  <a:pt x="7397" y="10448"/>
                </a:lnTo>
                <a:cubicBezTo>
                  <a:pt x="7401" y="10438"/>
                  <a:pt x="7404" y="10435"/>
                  <a:pt x="7407" y="10428"/>
                </a:cubicBezTo>
                <a:close/>
                <a:moveTo>
                  <a:pt x="7481" y="10371"/>
                </a:moveTo>
                <a:cubicBezTo>
                  <a:pt x="7515" y="10391"/>
                  <a:pt x="7566" y="10418"/>
                  <a:pt x="7606" y="10441"/>
                </a:cubicBezTo>
                <a:cubicBezTo>
                  <a:pt x="7606" y="10445"/>
                  <a:pt x="7603" y="10451"/>
                  <a:pt x="7599" y="10455"/>
                </a:cubicBezTo>
                <a:lnTo>
                  <a:pt x="7596" y="10455"/>
                </a:lnTo>
                <a:cubicBezTo>
                  <a:pt x="7555" y="10431"/>
                  <a:pt x="7515" y="10404"/>
                  <a:pt x="7481" y="10371"/>
                </a:cubicBezTo>
                <a:close/>
                <a:moveTo>
                  <a:pt x="7310" y="10421"/>
                </a:moveTo>
                <a:lnTo>
                  <a:pt x="7337" y="10435"/>
                </a:lnTo>
                <a:lnTo>
                  <a:pt x="7333" y="10438"/>
                </a:lnTo>
                <a:cubicBezTo>
                  <a:pt x="7324" y="10433"/>
                  <a:pt x="7319" y="10431"/>
                  <a:pt x="7318" y="10431"/>
                </a:cubicBezTo>
                <a:cubicBezTo>
                  <a:pt x="7317" y="10431"/>
                  <a:pt x="7321" y="10434"/>
                  <a:pt x="7330" y="10441"/>
                </a:cubicBezTo>
                <a:lnTo>
                  <a:pt x="7330" y="10445"/>
                </a:lnTo>
                <a:cubicBezTo>
                  <a:pt x="7327" y="10448"/>
                  <a:pt x="7323" y="10455"/>
                  <a:pt x="7320" y="10458"/>
                </a:cubicBezTo>
                <a:cubicBezTo>
                  <a:pt x="7319" y="10459"/>
                  <a:pt x="7319" y="10459"/>
                  <a:pt x="7318" y="10459"/>
                </a:cubicBezTo>
                <a:cubicBezTo>
                  <a:pt x="7315" y="10459"/>
                  <a:pt x="7312" y="10454"/>
                  <a:pt x="7310" y="10451"/>
                </a:cubicBezTo>
                <a:cubicBezTo>
                  <a:pt x="7316" y="10431"/>
                  <a:pt x="7303" y="10441"/>
                  <a:pt x="7310" y="10421"/>
                </a:cubicBezTo>
                <a:close/>
                <a:moveTo>
                  <a:pt x="7417" y="10435"/>
                </a:moveTo>
                <a:lnTo>
                  <a:pt x="7431" y="10445"/>
                </a:lnTo>
                <a:lnTo>
                  <a:pt x="7417" y="10462"/>
                </a:lnTo>
                <a:cubicBezTo>
                  <a:pt x="7414" y="10462"/>
                  <a:pt x="7411" y="10458"/>
                  <a:pt x="7407" y="10455"/>
                </a:cubicBezTo>
                <a:lnTo>
                  <a:pt x="7417" y="10435"/>
                </a:lnTo>
                <a:close/>
                <a:moveTo>
                  <a:pt x="7256" y="10458"/>
                </a:moveTo>
                <a:cubicBezTo>
                  <a:pt x="7254" y="10460"/>
                  <a:pt x="7252" y="10461"/>
                  <a:pt x="7250" y="10462"/>
                </a:cubicBezTo>
                <a:lnTo>
                  <a:pt x="7250" y="10462"/>
                </a:lnTo>
                <a:lnTo>
                  <a:pt x="7253" y="10458"/>
                </a:lnTo>
                <a:close/>
                <a:moveTo>
                  <a:pt x="7347" y="10451"/>
                </a:moveTo>
                <a:cubicBezTo>
                  <a:pt x="7344" y="10457"/>
                  <a:pt x="7338" y="10461"/>
                  <a:pt x="7335" y="10466"/>
                </a:cubicBezTo>
                <a:lnTo>
                  <a:pt x="7335" y="10466"/>
                </a:lnTo>
                <a:lnTo>
                  <a:pt x="7343" y="10451"/>
                </a:lnTo>
                <a:close/>
                <a:moveTo>
                  <a:pt x="7061" y="10468"/>
                </a:moveTo>
                <a:lnTo>
                  <a:pt x="7061" y="10472"/>
                </a:lnTo>
                <a:lnTo>
                  <a:pt x="7057" y="10475"/>
                </a:lnTo>
                <a:lnTo>
                  <a:pt x="7057" y="10472"/>
                </a:lnTo>
                <a:lnTo>
                  <a:pt x="7061" y="10468"/>
                </a:lnTo>
                <a:close/>
                <a:moveTo>
                  <a:pt x="7313" y="10468"/>
                </a:moveTo>
                <a:lnTo>
                  <a:pt x="7303" y="10482"/>
                </a:lnTo>
                <a:lnTo>
                  <a:pt x="7300" y="10482"/>
                </a:lnTo>
                <a:lnTo>
                  <a:pt x="7306" y="10468"/>
                </a:lnTo>
                <a:close/>
                <a:moveTo>
                  <a:pt x="7333" y="10472"/>
                </a:moveTo>
                <a:lnTo>
                  <a:pt x="7333" y="10475"/>
                </a:lnTo>
                <a:lnTo>
                  <a:pt x="7323" y="10485"/>
                </a:lnTo>
                <a:cubicBezTo>
                  <a:pt x="7327" y="10478"/>
                  <a:pt x="7330" y="10475"/>
                  <a:pt x="7333" y="10472"/>
                </a:cubicBezTo>
                <a:close/>
                <a:moveTo>
                  <a:pt x="7347" y="10455"/>
                </a:moveTo>
                <a:lnTo>
                  <a:pt x="7360" y="10462"/>
                </a:lnTo>
                <a:cubicBezTo>
                  <a:pt x="7350" y="10475"/>
                  <a:pt x="7343" y="10485"/>
                  <a:pt x="7337" y="10499"/>
                </a:cubicBezTo>
                <a:lnTo>
                  <a:pt x="7327" y="10495"/>
                </a:lnTo>
                <a:lnTo>
                  <a:pt x="7340" y="10472"/>
                </a:lnTo>
                <a:cubicBezTo>
                  <a:pt x="7343" y="10468"/>
                  <a:pt x="7347" y="10462"/>
                  <a:pt x="7347" y="10455"/>
                </a:cubicBezTo>
                <a:close/>
                <a:moveTo>
                  <a:pt x="7296" y="10492"/>
                </a:moveTo>
                <a:lnTo>
                  <a:pt x="7286" y="10502"/>
                </a:lnTo>
                <a:lnTo>
                  <a:pt x="7293" y="10492"/>
                </a:lnTo>
                <a:close/>
                <a:moveTo>
                  <a:pt x="7367" y="10465"/>
                </a:moveTo>
                <a:lnTo>
                  <a:pt x="7370" y="10468"/>
                </a:lnTo>
                <a:lnTo>
                  <a:pt x="7347" y="10505"/>
                </a:lnTo>
                <a:lnTo>
                  <a:pt x="7343" y="10505"/>
                </a:lnTo>
                <a:lnTo>
                  <a:pt x="7367" y="10465"/>
                </a:lnTo>
                <a:close/>
                <a:moveTo>
                  <a:pt x="7327" y="10502"/>
                </a:moveTo>
                <a:lnTo>
                  <a:pt x="7333" y="10509"/>
                </a:lnTo>
                <a:lnTo>
                  <a:pt x="7327" y="10515"/>
                </a:lnTo>
                <a:cubicBezTo>
                  <a:pt x="7327" y="10512"/>
                  <a:pt x="7323" y="10512"/>
                  <a:pt x="7320" y="10512"/>
                </a:cubicBezTo>
                <a:lnTo>
                  <a:pt x="7327" y="10502"/>
                </a:lnTo>
                <a:close/>
                <a:moveTo>
                  <a:pt x="7434" y="10445"/>
                </a:moveTo>
                <a:cubicBezTo>
                  <a:pt x="7488" y="10485"/>
                  <a:pt x="7528" y="10519"/>
                  <a:pt x="7525" y="10525"/>
                </a:cubicBezTo>
                <a:cubicBezTo>
                  <a:pt x="7495" y="10502"/>
                  <a:pt x="7461" y="10482"/>
                  <a:pt x="7428" y="10465"/>
                </a:cubicBezTo>
                <a:cubicBezTo>
                  <a:pt x="7428" y="10458"/>
                  <a:pt x="7431" y="10451"/>
                  <a:pt x="7434" y="10445"/>
                </a:cubicBezTo>
                <a:close/>
                <a:moveTo>
                  <a:pt x="7401" y="10485"/>
                </a:moveTo>
                <a:lnTo>
                  <a:pt x="7374" y="10529"/>
                </a:lnTo>
                <a:lnTo>
                  <a:pt x="7370" y="10529"/>
                </a:lnTo>
                <a:lnTo>
                  <a:pt x="7394" y="10485"/>
                </a:lnTo>
                <a:close/>
                <a:moveTo>
                  <a:pt x="7414" y="10492"/>
                </a:moveTo>
                <a:cubicBezTo>
                  <a:pt x="7461" y="10520"/>
                  <a:pt x="7501" y="10547"/>
                  <a:pt x="7485" y="10547"/>
                </a:cubicBezTo>
                <a:cubicBezTo>
                  <a:pt x="7481" y="10547"/>
                  <a:pt x="7471" y="10544"/>
                  <a:pt x="7454" y="10539"/>
                </a:cubicBezTo>
                <a:lnTo>
                  <a:pt x="7407" y="10509"/>
                </a:lnTo>
                <a:lnTo>
                  <a:pt x="7414" y="10492"/>
                </a:lnTo>
                <a:close/>
                <a:moveTo>
                  <a:pt x="7389" y="10554"/>
                </a:moveTo>
                <a:lnTo>
                  <a:pt x="7394" y="10559"/>
                </a:lnTo>
                <a:lnTo>
                  <a:pt x="7394" y="10559"/>
                </a:lnTo>
                <a:lnTo>
                  <a:pt x="7387" y="10556"/>
                </a:lnTo>
                <a:cubicBezTo>
                  <a:pt x="7387" y="10556"/>
                  <a:pt x="7388" y="10555"/>
                  <a:pt x="7389" y="10554"/>
                </a:cubicBezTo>
                <a:close/>
                <a:moveTo>
                  <a:pt x="7404" y="10512"/>
                </a:moveTo>
                <a:cubicBezTo>
                  <a:pt x="7438" y="10542"/>
                  <a:pt x="7495" y="10586"/>
                  <a:pt x="7471" y="10586"/>
                </a:cubicBezTo>
                <a:cubicBezTo>
                  <a:pt x="7458" y="10579"/>
                  <a:pt x="7451" y="10576"/>
                  <a:pt x="7438" y="10569"/>
                </a:cubicBezTo>
                <a:lnTo>
                  <a:pt x="7414" y="10552"/>
                </a:lnTo>
                <a:lnTo>
                  <a:pt x="7394" y="10539"/>
                </a:lnTo>
                <a:cubicBezTo>
                  <a:pt x="7397" y="10532"/>
                  <a:pt x="7401" y="10522"/>
                  <a:pt x="7404" y="10512"/>
                </a:cubicBezTo>
                <a:close/>
                <a:moveTo>
                  <a:pt x="7286" y="10579"/>
                </a:moveTo>
                <a:cubicBezTo>
                  <a:pt x="7283" y="10583"/>
                  <a:pt x="7283" y="10586"/>
                  <a:pt x="7283" y="10589"/>
                </a:cubicBezTo>
                <a:lnTo>
                  <a:pt x="7279" y="10589"/>
                </a:lnTo>
                <a:cubicBezTo>
                  <a:pt x="7279" y="10586"/>
                  <a:pt x="7283" y="10583"/>
                  <a:pt x="7286" y="10579"/>
                </a:cubicBezTo>
                <a:close/>
                <a:moveTo>
                  <a:pt x="7404" y="10566"/>
                </a:moveTo>
                <a:lnTo>
                  <a:pt x="7407" y="10569"/>
                </a:lnTo>
                <a:cubicBezTo>
                  <a:pt x="7407" y="10573"/>
                  <a:pt x="7404" y="10576"/>
                  <a:pt x="7404" y="10579"/>
                </a:cubicBezTo>
                <a:lnTo>
                  <a:pt x="7417" y="10576"/>
                </a:lnTo>
                <a:cubicBezTo>
                  <a:pt x="7438" y="10593"/>
                  <a:pt x="7452" y="10606"/>
                  <a:pt x="7443" y="10606"/>
                </a:cubicBezTo>
                <a:cubicBezTo>
                  <a:pt x="7438" y="10606"/>
                  <a:pt x="7425" y="10601"/>
                  <a:pt x="7401" y="10589"/>
                </a:cubicBezTo>
                <a:lnTo>
                  <a:pt x="7397" y="10589"/>
                </a:lnTo>
                <a:cubicBezTo>
                  <a:pt x="7391" y="10586"/>
                  <a:pt x="7384" y="10579"/>
                  <a:pt x="7380" y="10573"/>
                </a:cubicBezTo>
                <a:lnTo>
                  <a:pt x="7384" y="10566"/>
                </a:lnTo>
                <a:close/>
                <a:moveTo>
                  <a:pt x="6812" y="10612"/>
                </a:moveTo>
                <a:cubicBezTo>
                  <a:pt x="6819" y="10612"/>
                  <a:pt x="6829" y="10612"/>
                  <a:pt x="6842" y="10613"/>
                </a:cubicBezTo>
                <a:lnTo>
                  <a:pt x="6839" y="10613"/>
                </a:lnTo>
                <a:lnTo>
                  <a:pt x="6845" y="10633"/>
                </a:lnTo>
                <a:lnTo>
                  <a:pt x="6828" y="10626"/>
                </a:lnTo>
                <a:lnTo>
                  <a:pt x="6798" y="10620"/>
                </a:lnTo>
                <a:cubicBezTo>
                  <a:pt x="6788" y="10615"/>
                  <a:pt x="6791" y="10612"/>
                  <a:pt x="6812" y="10612"/>
                </a:cubicBezTo>
                <a:close/>
                <a:moveTo>
                  <a:pt x="7337" y="10663"/>
                </a:moveTo>
                <a:cubicBezTo>
                  <a:pt x="7341" y="10667"/>
                  <a:pt x="7345" y="10670"/>
                  <a:pt x="7349" y="10674"/>
                </a:cubicBezTo>
                <a:lnTo>
                  <a:pt x="7349" y="10674"/>
                </a:lnTo>
                <a:cubicBezTo>
                  <a:pt x="7346" y="10672"/>
                  <a:pt x="7343" y="10669"/>
                  <a:pt x="7340" y="10667"/>
                </a:cubicBezTo>
                <a:lnTo>
                  <a:pt x="7337" y="10667"/>
                </a:lnTo>
                <a:cubicBezTo>
                  <a:pt x="7337" y="10667"/>
                  <a:pt x="7337" y="10667"/>
                  <a:pt x="7337" y="10663"/>
                </a:cubicBezTo>
                <a:close/>
                <a:moveTo>
                  <a:pt x="7397" y="10724"/>
                </a:moveTo>
                <a:cubicBezTo>
                  <a:pt x="7384" y="10731"/>
                  <a:pt x="7374" y="10737"/>
                  <a:pt x="7364" y="10748"/>
                </a:cubicBezTo>
                <a:lnTo>
                  <a:pt x="7290" y="10775"/>
                </a:lnTo>
                <a:lnTo>
                  <a:pt x="7296" y="10761"/>
                </a:lnTo>
                <a:lnTo>
                  <a:pt x="7397" y="10724"/>
                </a:lnTo>
                <a:close/>
                <a:moveTo>
                  <a:pt x="7266" y="10812"/>
                </a:moveTo>
                <a:lnTo>
                  <a:pt x="7300" y="10828"/>
                </a:lnTo>
                <a:cubicBezTo>
                  <a:pt x="7296" y="10828"/>
                  <a:pt x="7296" y="10832"/>
                  <a:pt x="7296" y="10835"/>
                </a:cubicBezTo>
                <a:cubicBezTo>
                  <a:pt x="7290" y="10828"/>
                  <a:pt x="7279" y="10822"/>
                  <a:pt x="7269" y="10815"/>
                </a:cubicBezTo>
                <a:lnTo>
                  <a:pt x="7266" y="10815"/>
                </a:lnTo>
                <a:lnTo>
                  <a:pt x="7266" y="10812"/>
                </a:lnTo>
                <a:close/>
                <a:moveTo>
                  <a:pt x="330" y="10832"/>
                </a:moveTo>
                <a:cubicBezTo>
                  <a:pt x="329" y="10837"/>
                  <a:pt x="329" y="10843"/>
                  <a:pt x="331" y="10848"/>
                </a:cubicBezTo>
                <a:lnTo>
                  <a:pt x="331" y="10848"/>
                </a:lnTo>
                <a:cubicBezTo>
                  <a:pt x="331" y="10842"/>
                  <a:pt x="331" y="10837"/>
                  <a:pt x="330" y="10832"/>
                </a:cubicBezTo>
                <a:close/>
                <a:moveTo>
                  <a:pt x="7158" y="10812"/>
                </a:moveTo>
                <a:lnTo>
                  <a:pt x="7165" y="10818"/>
                </a:lnTo>
                <a:lnTo>
                  <a:pt x="7061" y="10859"/>
                </a:lnTo>
                <a:lnTo>
                  <a:pt x="7051" y="10852"/>
                </a:lnTo>
                <a:lnTo>
                  <a:pt x="7158" y="10812"/>
                </a:lnTo>
                <a:close/>
                <a:moveTo>
                  <a:pt x="7037" y="10859"/>
                </a:moveTo>
                <a:lnTo>
                  <a:pt x="7047" y="10865"/>
                </a:lnTo>
                <a:lnTo>
                  <a:pt x="7030" y="10872"/>
                </a:lnTo>
                <a:lnTo>
                  <a:pt x="7020" y="10865"/>
                </a:lnTo>
                <a:lnTo>
                  <a:pt x="7037" y="10859"/>
                </a:lnTo>
                <a:close/>
                <a:moveTo>
                  <a:pt x="7316" y="10835"/>
                </a:moveTo>
                <a:lnTo>
                  <a:pt x="7374" y="10862"/>
                </a:lnTo>
                <a:lnTo>
                  <a:pt x="7364" y="10879"/>
                </a:lnTo>
                <a:cubicBezTo>
                  <a:pt x="7347" y="10869"/>
                  <a:pt x="7330" y="10855"/>
                  <a:pt x="7313" y="10845"/>
                </a:cubicBezTo>
                <a:cubicBezTo>
                  <a:pt x="7313" y="10842"/>
                  <a:pt x="7316" y="10838"/>
                  <a:pt x="7316" y="10835"/>
                </a:cubicBezTo>
                <a:close/>
                <a:moveTo>
                  <a:pt x="6993" y="10872"/>
                </a:moveTo>
                <a:lnTo>
                  <a:pt x="7003" y="10882"/>
                </a:lnTo>
                <a:lnTo>
                  <a:pt x="6983" y="10889"/>
                </a:lnTo>
                <a:cubicBezTo>
                  <a:pt x="6980" y="10889"/>
                  <a:pt x="6977" y="10882"/>
                  <a:pt x="6973" y="10882"/>
                </a:cubicBezTo>
                <a:lnTo>
                  <a:pt x="6993" y="10872"/>
                </a:lnTo>
                <a:close/>
                <a:moveTo>
                  <a:pt x="6953" y="10891"/>
                </a:moveTo>
                <a:cubicBezTo>
                  <a:pt x="6956" y="10891"/>
                  <a:pt x="6962" y="10893"/>
                  <a:pt x="6970" y="10896"/>
                </a:cubicBezTo>
                <a:lnTo>
                  <a:pt x="6956" y="10899"/>
                </a:lnTo>
                <a:cubicBezTo>
                  <a:pt x="6949" y="10893"/>
                  <a:pt x="6949" y="10891"/>
                  <a:pt x="6953" y="10891"/>
                </a:cubicBezTo>
                <a:close/>
                <a:moveTo>
                  <a:pt x="7222" y="10929"/>
                </a:moveTo>
                <a:lnTo>
                  <a:pt x="7229" y="10933"/>
                </a:lnTo>
                <a:lnTo>
                  <a:pt x="7229" y="10946"/>
                </a:lnTo>
                <a:lnTo>
                  <a:pt x="7219" y="10939"/>
                </a:lnTo>
                <a:lnTo>
                  <a:pt x="7222" y="10929"/>
                </a:lnTo>
                <a:close/>
                <a:moveTo>
                  <a:pt x="7249" y="10882"/>
                </a:moveTo>
                <a:cubicBezTo>
                  <a:pt x="7276" y="10902"/>
                  <a:pt x="7303" y="10926"/>
                  <a:pt x="7330" y="10946"/>
                </a:cubicBezTo>
                <a:cubicBezTo>
                  <a:pt x="7327" y="10950"/>
                  <a:pt x="7327" y="10950"/>
                  <a:pt x="7327" y="10950"/>
                </a:cubicBezTo>
                <a:lnTo>
                  <a:pt x="7327" y="10953"/>
                </a:lnTo>
                <a:cubicBezTo>
                  <a:pt x="7296" y="10939"/>
                  <a:pt x="7269" y="10926"/>
                  <a:pt x="7246" y="10909"/>
                </a:cubicBezTo>
                <a:cubicBezTo>
                  <a:pt x="7246" y="10902"/>
                  <a:pt x="7249" y="10892"/>
                  <a:pt x="7249" y="10882"/>
                </a:cubicBezTo>
                <a:close/>
                <a:moveTo>
                  <a:pt x="7199" y="10946"/>
                </a:moveTo>
                <a:lnTo>
                  <a:pt x="7195" y="10956"/>
                </a:lnTo>
                <a:lnTo>
                  <a:pt x="7192" y="10963"/>
                </a:lnTo>
                <a:lnTo>
                  <a:pt x="7192" y="10966"/>
                </a:lnTo>
                <a:lnTo>
                  <a:pt x="7199" y="10946"/>
                </a:lnTo>
                <a:close/>
                <a:moveTo>
                  <a:pt x="7202" y="10943"/>
                </a:moveTo>
                <a:cubicBezTo>
                  <a:pt x="7199" y="10956"/>
                  <a:pt x="7199" y="10966"/>
                  <a:pt x="7202" y="10976"/>
                </a:cubicBezTo>
                <a:cubicBezTo>
                  <a:pt x="7202" y="10977"/>
                  <a:pt x="7203" y="10977"/>
                  <a:pt x="7203" y="10977"/>
                </a:cubicBezTo>
                <a:cubicBezTo>
                  <a:pt x="7206" y="10977"/>
                  <a:pt x="7210" y="10968"/>
                  <a:pt x="7216" y="10953"/>
                </a:cubicBezTo>
                <a:lnTo>
                  <a:pt x="7226" y="10956"/>
                </a:lnTo>
                <a:cubicBezTo>
                  <a:pt x="7226" y="10970"/>
                  <a:pt x="7226" y="10983"/>
                  <a:pt x="7222" y="10993"/>
                </a:cubicBezTo>
                <a:lnTo>
                  <a:pt x="7189" y="10966"/>
                </a:lnTo>
                <a:lnTo>
                  <a:pt x="7199" y="10946"/>
                </a:lnTo>
                <a:lnTo>
                  <a:pt x="7199" y="10946"/>
                </a:lnTo>
                <a:lnTo>
                  <a:pt x="7202" y="10943"/>
                </a:lnTo>
                <a:close/>
                <a:moveTo>
                  <a:pt x="7238" y="10937"/>
                </a:moveTo>
                <a:lnTo>
                  <a:pt x="7238" y="10937"/>
                </a:lnTo>
                <a:cubicBezTo>
                  <a:pt x="7264" y="10950"/>
                  <a:pt x="7287" y="10963"/>
                  <a:pt x="7310" y="10976"/>
                </a:cubicBezTo>
                <a:lnTo>
                  <a:pt x="7300" y="10997"/>
                </a:lnTo>
                <a:lnTo>
                  <a:pt x="7236" y="10950"/>
                </a:lnTo>
                <a:cubicBezTo>
                  <a:pt x="7236" y="10946"/>
                  <a:pt x="7236" y="10943"/>
                  <a:pt x="7238" y="10937"/>
                </a:cubicBezTo>
                <a:close/>
                <a:moveTo>
                  <a:pt x="7232" y="10963"/>
                </a:moveTo>
                <a:lnTo>
                  <a:pt x="7296" y="11000"/>
                </a:lnTo>
                <a:cubicBezTo>
                  <a:pt x="7286" y="11020"/>
                  <a:pt x="7276" y="11040"/>
                  <a:pt x="7263" y="11061"/>
                </a:cubicBezTo>
                <a:cubicBezTo>
                  <a:pt x="7229" y="11047"/>
                  <a:pt x="7189" y="11057"/>
                  <a:pt x="7155" y="11040"/>
                </a:cubicBezTo>
                <a:cubicBezTo>
                  <a:pt x="7162" y="11024"/>
                  <a:pt x="7168" y="11013"/>
                  <a:pt x="7175" y="11003"/>
                </a:cubicBezTo>
                <a:lnTo>
                  <a:pt x="7172" y="11000"/>
                </a:lnTo>
                <a:lnTo>
                  <a:pt x="7172" y="11000"/>
                </a:lnTo>
                <a:cubicBezTo>
                  <a:pt x="7213" y="11019"/>
                  <a:pt x="7235" y="11027"/>
                  <a:pt x="7243" y="11027"/>
                </a:cubicBezTo>
                <a:cubicBezTo>
                  <a:pt x="7255" y="11027"/>
                  <a:pt x="7245" y="11014"/>
                  <a:pt x="7226" y="10997"/>
                </a:cubicBezTo>
                <a:cubicBezTo>
                  <a:pt x="7226" y="10987"/>
                  <a:pt x="7229" y="10973"/>
                  <a:pt x="7232" y="10963"/>
                </a:cubicBezTo>
                <a:close/>
                <a:moveTo>
                  <a:pt x="2153" y="13481"/>
                </a:moveTo>
                <a:cubicBezTo>
                  <a:pt x="2143" y="13488"/>
                  <a:pt x="2133" y="13494"/>
                  <a:pt x="2124" y="13500"/>
                </a:cubicBezTo>
                <a:cubicBezTo>
                  <a:pt x="2134" y="13496"/>
                  <a:pt x="2144" y="13489"/>
                  <a:pt x="2153" y="13481"/>
                </a:cubicBezTo>
                <a:close/>
                <a:moveTo>
                  <a:pt x="4450" y="16543"/>
                </a:moveTo>
                <a:lnTo>
                  <a:pt x="4450" y="16543"/>
                </a:lnTo>
                <a:cubicBezTo>
                  <a:pt x="4470" y="16557"/>
                  <a:pt x="4500" y="16577"/>
                  <a:pt x="4550" y="16607"/>
                </a:cubicBezTo>
                <a:lnTo>
                  <a:pt x="4550" y="16610"/>
                </a:lnTo>
                <a:lnTo>
                  <a:pt x="4450" y="16543"/>
                </a:lnTo>
                <a:close/>
                <a:moveTo>
                  <a:pt x="4845" y="16690"/>
                </a:moveTo>
                <a:cubicBezTo>
                  <a:pt x="4854" y="16690"/>
                  <a:pt x="4864" y="16694"/>
                  <a:pt x="4873" y="16701"/>
                </a:cubicBezTo>
                <a:cubicBezTo>
                  <a:pt x="4833" y="16718"/>
                  <a:pt x="4900" y="16809"/>
                  <a:pt x="4927" y="16889"/>
                </a:cubicBezTo>
                <a:cubicBezTo>
                  <a:pt x="4877" y="16842"/>
                  <a:pt x="4823" y="16802"/>
                  <a:pt x="4769" y="16762"/>
                </a:cubicBezTo>
                <a:lnTo>
                  <a:pt x="4766" y="16765"/>
                </a:lnTo>
                <a:cubicBezTo>
                  <a:pt x="4783" y="16722"/>
                  <a:pt x="4814" y="16690"/>
                  <a:pt x="4845" y="16690"/>
                </a:cubicBezTo>
                <a:close/>
                <a:moveTo>
                  <a:pt x="12136" y="19709"/>
                </a:moveTo>
                <a:lnTo>
                  <a:pt x="12136" y="19709"/>
                </a:lnTo>
                <a:cubicBezTo>
                  <a:pt x="12129" y="19715"/>
                  <a:pt x="12120" y="19723"/>
                  <a:pt x="12112" y="19732"/>
                </a:cubicBezTo>
                <a:lnTo>
                  <a:pt x="12112" y="19732"/>
                </a:lnTo>
                <a:cubicBezTo>
                  <a:pt x="12120" y="19724"/>
                  <a:pt x="12128" y="19716"/>
                  <a:pt x="12136" y="19709"/>
                </a:cubicBezTo>
                <a:close/>
                <a:moveTo>
                  <a:pt x="12112" y="19732"/>
                </a:moveTo>
                <a:cubicBezTo>
                  <a:pt x="12103" y="19741"/>
                  <a:pt x="12094" y="19750"/>
                  <a:pt x="12085" y="19760"/>
                </a:cubicBezTo>
                <a:cubicBezTo>
                  <a:pt x="12095" y="19750"/>
                  <a:pt x="12103" y="19740"/>
                  <a:pt x="12112" y="19732"/>
                </a:cubicBezTo>
                <a:close/>
                <a:moveTo>
                  <a:pt x="8259" y="0"/>
                </a:moveTo>
                <a:cubicBezTo>
                  <a:pt x="8258" y="0"/>
                  <a:pt x="8257" y="2"/>
                  <a:pt x="8255" y="5"/>
                </a:cubicBezTo>
                <a:cubicBezTo>
                  <a:pt x="8252" y="5"/>
                  <a:pt x="8249" y="5"/>
                  <a:pt x="8246" y="5"/>
                </a:cubicBezTo>
                <a:cubicBezTo>
                  <a:pt x="7949" y="5"/>
                  <a:pt x="7642" y="159"/>
                  <a:pt x="7253" y="369"/>
                </a:cubicBezTo>
                <a:lnTo>
                  <a:pt x="7283" y="274"/>
                </a:lnTo>
                <a:cubicBezTo>
                  <a:pt x="7271" y="273"/>
                  <a:pt x="7258" y="273"/>
                  <a:pt x="7245" y="273"/>
                </a:cubicBezTo>
                <a:cubicBezTo>
                  <a:pt x="7063" y="273"/>
                  <a:pt x="6819" y="377"/>
                  <a:pt x="6640" y="399"/>
                </a:cubicBezTo>
                <a:cubicBezTo>
                  <a:pt x="6613" y="486"/>
                  <a:pt x="6516" y="520"/>
                  <a:pt x="6616" y="604"/>
                </a:cubicBezTo>
                <a:cubicBezTo>
                  <a:pt x="6552" y="586"/>
                  <a:pt x="6490" y="579"/>
                  <a:pt x="6433" y="579"/>
                </a:cubicBezTo>
                <a:cubicBezTo>
                  <a:pt x="6184" y="579"/>
                  <a:pt x="5996" y="725"/>
                  <a:pt x="5832" y="867"/>
                </a:cubicBezTo>
                <a:cubicBezTo>
                  <a:pt x="5651" y="1064"/>
                  <a:pt x="5497" y="1252"/>
                  <a:pt x="5207" y="1252"/>
                </a:cubicBezTo>
                <a:cubicBezTo>
                  <a:pt x="5191" y="1252"/>
                  <a:pt x="5173" y="1252"/>
                  <a:pt x="5156" y="1250"/>
                </a:cubicBezTo>
                <a:cubicBezTo>
                  <a:pt x="5201" y="1220"/>
                  <a:pt x="5233" y="1136"/>
                  <a:pt x="5207" y="1136"/>
                </a:cubicBezTo>
                <a:cubicBezTo>
                  <a:pt x="5204" y="1136"/>
                  <a:pt x="5201" y="1137"/>
                  <a:pt x="5196" y="1139"/>
                </a:cubicBezTo>
                <a:cubicBezTo>
                  <a:pt x="5085" y="1240"/>
                  <a:pt x="4984" y="1345"/>
                  <a:pt x="4890" y="1459"/>
                </a:cubicBezTo>
                <a:cubicBezTo>
                  <a:pt x="4947" y="1504"/>
                  <a:pt x="4971" y="1511"/>
                  <a:pt x="4998" y="1511"/>
                </a:cubicBezTo>
                <a:cubicBezTo>
                  <a:pt x="5010" y="1511"/>
                  <a:pt x="5022" y="1510"/>
                  <a:pt x="5038" y="1510"/>
                </a:cubicBezTo>
                <a:cubicBezTo>
                  <a:pt x="5057" y="1510"/>
                  <a:pt x="5083" y="1512"/>
                  <a:pt x="5119" y="1520"/>
                </a:cubicBezTo>
                <a:cubicBezTo>
                  <a:pt x="5122" y="1627"/>
                  <a:pt x="5075" y="1735"/>
                  <a:pt x="4991" y="1806"/>
                </a:cubicBezTo>
                <a:cubicBezTo>
                  <a:pt x="5082" y="1617"/>
                  <a:pt x="4856" y="1634"/>
                  <a:pt x="4739" y="1627"/>
                </a:cubicBezTo>
                <a:lnTo>
                  <a:pt x="4739" y="1627"/>
                </a:lnTo>
                <a:cubicBezTo>
                  <a:pt x="4776" y="1651"/>
                  <a:pt x="4786" y="1705"/>
                  <a:pt x="4816" y="1735"/>
                </a:cubicBezTo>
                <a:cubicBezTo>
                  <a:pt x="4789" y="1731"/>
                  <a:pt x="4768" y="1729"/>
                  <a:pt x="4751" y="1729"/>
                </a:cubicBezTo>
                <a:cubicBezTo>
                  <a:pt x="4558" y="1729"/>
                  <a:pt x="4937" y="1972"/>
                  <a:pt x="4628" y="2028"/>
                </a:cubicBezTo>
                <a:lnTo>
                  <a:pt x="4591" y="1964"/>
                </a:lnTo>
                <a:cubicBezTo>
                  <a:pt x="4530" y="2065"/>
                  <a:pt x="4527" y="2210"/>
                  <a:pt x="4426" y="2280"/>
                </a:cubicBezTo>
                <a:cubicBezTo>
                  <a:pt x="4281" y="2199"/>
                  <a:pt x="4459" y="2142"/>
                  <a:pt x="4375" y="2041"/>
                </a:cubicBezTo>
                <a:lnTo>
                  <a:pt x="4375" y="2041"/>
                </a:lnTo>
                <a:cubicBezTo>
                  <a:pt x="4258" y="2169"/>
                  <a:pt x="4347" y="2489"/>
                  <a:pt x="4133" y="2489"/>
                </a:cubicBezTo>
                <a:cubicBezTo>
                  <a:pt x="4132" y="2489"/>
                  <a:pt x="4131" y="2489"/>
                  <a:pt x="4129" y="2489"/>
                </a:cubicBezTo>
                <a:cubicBezTo>
                  <a:pt x="4146" y="2405"/>
                  <a:pt x="4220" y="2334"/>
                  <a:pt x="4241" y="2250"/>
                </a:cubicBezTo>
                <a:cubicBezTo>
                  <a:pt x="4213" y="2248"/>
                  <a:pt x="4188" y="2248"/>
                  <a:pt x="4167" y="2248"/>
                </a:cubicBezTo>
                <a:cubicBezTo>
                  <a:pt x="3991" y="2248"/>
                  <a:pt x="3996" y="2294"/>
                  <a:pt x="3897" y="2354"/>
                </a:cubicBezTo>
                <a:lnTo>
                  <a:pt x="3907" y="2348"/>
                </a:lnTo>
                <a:lnTo>
                  <a:pt x="3907" y="2348"/>
                </a:lnTo>
                <a:cubicBezTo>
                  <a:pt x="3816" y="2398"/>
                  <a:pt x="3729" y="2452"/>
                  <a:pt x="3645" y="2509"/>
                </a:cubicBezTo>
                <a:lnTo>
                  <a:pt x="3729" y="2486"/>
                </a:lnTo>
                <a:lnTo>
                  <a:pt x="3729" y="2486"/>
                </a:lnTo>
                <a:cubicBezTo>
                  <a:pt x="3903" y="2921"/>
                  <a:pt x="3507" y="2876"/>
                  <a:pt x="3533" y="3258"/>
                </a:cubicBezTo>
                <a:lnTo>
                  <a:pt x="3533" y="3258"/>
                </a:lnTo>
                <a:cubicBezTo>
                  <a:pt x="3520" y="3075"/>
                  <a:pt x="3497" y="3046"/>
                  <a:pt x="3462" y="3046"/>
                </a:cubicBezTo>
                <a:cubicBezTo>
                  <a:pt x="3446" y="3046"/>
                  <a:pt x="3428" y="3052"/>
                  <a:pt x="3406" y="3052"/>
                </a:cubicBezTo>
                <a:cubicBezTo>
                  <a:pt x="3381" y="3052"/>
                  <a:pt x="3352" y="3044"/>
                  <a:pt x="3318" y="3011"/>
                </a:cubicBezTo>
                <a:cubicBezTo>
                  <a:pt x="3258" y="3029"/>
                  <a:pt x="3183" y="3060"/>
                  <a:pt x="3136" y="3060"/>
                </a:cubicBezTo>
                <a:cubicBezTo>
                  <a:pt x="3115" y="3060"/>
                  <a:pt x="3099" y="3054"/>
                  <a:pt x="3093" y="3037"/>
                </a:cubicBezTo>
                <a:lnTo>
                  <a:pt x="3093" y="3037"/>
                </a:lnTo>
                <a:cubicBezTo>
                  <a:pt x="3130" y="3236"/>
                  <a:pt x="2867" y="3162"/>
                  <a:pt x="2928" y="3448"/>
                </a:cubicBezTo>
                <a:cubicBezTo>
                  <a:pt x="2923" y="3446"/>
                  <a:pt x="2919" y="3445"/>
                  <a:pt x="2914" y="3445"/>
                </a:cubicBezTo>
                <a:cubicBezTo>
                  <a:pt x="2881" y="3445"/>
                  <a:pt x="2852" y="3501"/>
                  <a:pt x="2806" y="3501"/>
                </a:cubicBezTo>
                <a:cubicBezTo>
                  <a:pt x="2787" y="3501"/>
                  <a:pt x="2764" y="3491"/>
                  <a:pt x="2736" y="3461"/>
                </a:cubicBezTo>
                <a:lnTo>
                  <a:pt x="2736" y="3461"/>
                </a:lnTo>
                <a:cubicBezTo>
                  <a:pt x="2710" y="3529"/>
                  <a:pt x="2720" y="3548"/>
                  <a:pt x="2746" y="3548"/>
                </a:cubicBezTo>
                <a:cubicBezTo>
                  <a:pt x="2775" y="3548"/>
                  <a:pt x="2825" y="3524"/>
                  <a:pt x="2861" y="3524"/>
                </a:cubicBezTo>
                <a:cubicBezTo>
                  <a:pt x="2875" y="3524"/>
                  <a:pt x="2886" y="3527"/>
                  <a:pt x="2894" y="3536"/>
                </a:cubicBezTo>
                <a:cubicBezTo>
                  <a:pt x="2894" y="3862"/>
                  <a:pt x="2336" y="3960"/>
                  <a:pt x="2376" y="4448"/>
                </a:cubicBezTo>
                <a:cubicBezTo>
                  <a:pt x="2305" y="4761"/>
                  <a:pt x="2427" y="4919"/>
                  <a:pt x="2420" y="5181"/>
                </a:cubicBezTo>
                <a:cubicBezTo>
                  <a:pt x="2406" y="5208"/>
                  <a:pt x="2393" y="5235"/>
                  <a:pt x="2383" y="5262"/>
                </a:cubicBezTo>
                <a:cubicBezTo>
                  <a:pt x="2289" y="5259"/>
                  <a:pt x="2265" y="5097"/>
                  <a:pt x="2265" y="5097"/>
                </a:cubicBezTo>
                <a:cubicBezTo>
                  <a:pt x="2117" y="5215"/>
                  <a:pt x="2077" y="5339"/>
                  <a:pt x="2070" y="5511"/>
                </a:cubicBezTo>
                <a:cubicBezTo>
                  <a:pt x="2053" y="5487"/>
                  <a:pt x="2032" y="5479"/>
                  <a:pt x="2005" y="5479"/>
                </a:cubicBezTo>
                <a:cubicBezTo>
                  <a:pt x="1977" y="5479"/>
                  <a:pt x="1944" y="5487"/>
                  <a:pt x="1902" y="5498"/>
                </a:cubicBezTo>
                <a:cubicBezTo>
                  <a:pt x="1868" y="5622"/>
                  <a:pt x="2066" y="5656"/>
                  <a:pt x="1928" y="5784"/>
                </a:cubicBezTo>
                <a:cubicBezTo>
                  <a:pt x="1878" y="5733"/>
                  <a:pt x="1794" y="5662"/>
                  <a:pt x="1757" y="5578"/>
                </a:cubicBezTo>
                <a:lnTo>
                  <a:pt x="1757" y="5578"/>
                </a:lnTo>
                <a:cubicBezTo>
                  <a:pt x="1753" y="5747"/>
                  <a:pt x="1801" y="5925"/>
                  <a:pt x="1797" y="6090"/>
                </a:cubicBezTo>
                <a:cubicBezTo>
                  <a:pt x="1795" y="6090"/>
                  <a:pt x="1793" y="6090"/>
                  <a:pt x="1790" y="6090"/>
                </a:cubicBezTo>
                <a:cubicBezTo>
                  <a:pt x="1689" y="6090"/>
                  <a:pt x="1685" y="5947"/>
                  <a:pt x="1642" y="5874"/>
                </a:cubicBezTo>
                <a:lnTo>
                  <a:pt x="1642" y="5874"/>
                </a:lnTo>
                <a:cubicBezTo>
                  <a:pt x="1626" y="6060"/>
                  <a:pt x="1568" y="6342"/>
                  <a:pt x="1706" y="6443"/>
                </a:cubicBezTo>
                <a:cubicBezTo>
                  <a:pt x="1729" y="6418"/>
                  <a:pt x="1754" y="6396"/>
                  <a:pt x="1776" y="6374"/>
                </a:cubicBezTo>
                <a:lnTo>
                  <a:pt x="1776" y="6374"/>
                </a:lnTo>
                <a:cubicBezTo>
                  <a:pt x="1773" y="6375"/>
                  <a:pt x="1769" y="6376"/>
                  <a:pt x="1765" y="6376"/>
                </a:cubicBezTo>
                <a:cubicBezTo>
                  <a:pt x="1723" y="6376"/>
                  <a:pt x="1653" y="6328"/>
                  <a:pt x="1646" y="6288"/>
                </a:cubicBezTo>
                <a:cubicBezTo>
                  <a:pt x="1591" y="6139"/>
                  <a:pt x="1707" y="6106"/>
                  <a:pt x="1785" y="6106"/>
                </a:cubicBezTo>
                <a:cubicBezTo>
                  <a:pt x="1803" y="6106"/>
                  <a:pt x="1819" y="6107"/>
                  <a:pt x="1831" y="6110"/>
                </a:cubicBezTo>
                <a:lnTo>
                  <a:pt x="1828" y="6224"/>
                </a:lnTo>
                <a:cubicBezTo>
                  <a:pt x="1830" y="6225"/>
                  <a:pt x="1833" y="6225"/>
                  <a:pt x="1836" y="6225"/>
                </a:cubicBezTo>
                <a:cubicBezTo>
                  <a:pt x="2184" y="6225"/>
                  <a:pt x="1929" y="5789"/>
                  <a:pt x="2023" y="5582"/>
                </a:cubicBezTo>
                <a:lnTo>
                  <a:pt x="2023" y="5582"/>
                </a:lnTo>
                <a:lnTo>
                  <a:pt x="2184" y="5726"/>
                </a:lnTo>
                <a:cubicBezTo>
                  <a:pt x="1972" y="6248"/>
                  <a:pt x="1807" y="6787"/>
                  <a:pt x="1683" y="7338"/>
                </a:cubicBezTo>
                <a:lnTo>
                  <a:pt x="1673" y="7359"/>
                </a:lnTo>
                <a:cubicBezTo>
                  <a:pt x="1572" y="7285"/>
                  <a:pt x="1474" y="7200"/>
                  <a:pt x="1366" y="7157"/>
                </a:cubicBezTo>
                <a:lnTo>
                  <a:pt x="1282" y="7106"/>
                </a:lnTo>
                <a:lnTo>
                  <a:pt x="1282" y="7133"/>
                </a:lnTo>
                <a:cubicBezTo>
                  <a:pt x="1263" y="7130"/>
                  <a:pt x="1242" y="7128"/>
                  <a:pt x="1221" y="7128"/>
                </a:cubicBezTo>
                <a:cubicBezTo>
                  <a:pt x="1141" y="7128"/>
                  <a:pt x="1050" y="7155"/>
                  <a:pt x="946" y="7227"/>
                </a:cubicBezTo>
                <a:lnTo>
                  <a:pt x="979" y="7537"/>
                </a:lnTo>
                <a:lnTo>
                  <a:pt x="821" y="7557"/>
                </a:lnTo>
                <a:lnTo>
                  <a:pt x="912" y="7352"/>
                </a:lnTo>
                <a:lnTo>
                  <a:pt x="912" y="7352"/>
                </a:lnTo>
                <a:cubicBezTo>
                  <a:pt x="744" y="7409"/>
                  <a:pt x="808" y="7534"/>
                  <a:pt x="841" y="7648"/>
                </a:cubicBezTo>
                <a:cubicBezTo>
                  <a:pt x="827" y="7645"/>
                  <a:pt x="812" y="7643"/>
                  <a:pt x="797" y="7643"/>
                </a:cubicBezTo>
                <a:cubicBezTo>
                  <a:pt x="747" y="7643"/>
                  <a:pt x="699" y="7660"/>
                  <a:pt x="660" y="7688"/>
                </a:cubicBezTo>
                <a:cubicBezTo>
                  <a:pt x="703" y="7806"/>
                  <a:pt x="754" y="7921"/>
                  <a:pt x="801" y="8035"/>
                </a:cubicBezTo>
                <a:cubicBezTo>
                  <a:pt x="721" y="8028"/>
                  <a:pt x="676" y="7932"/>
                  <a:pt x="613" y="7932"/>
                </a:cubicBezTo>
                <a:cubicBezTo>
                  <a:pt x="587" y="7932"/>
                  <a:pt x="559" y="7947"/>
                  <a:pt x="525" y="7988"/>
                </a:cubicBezTo>
                <a:cubicBezTo>
                  <a:pt x="592" y="8146"/>
                  <a:pt x="794" y="7968"/>
                  <a:pt x="794" y="8183"/>
                </a:cubicBezTo>
                <a:cubicBezTo>
                  <a:pt x="636" y="8257"/>
                  <a:pt x="549" y="8190"/>
                  <a:pt x="603" y="8368"/>
                </a:cubicBezTo>
                <a:cubicBezTo>
                  <a:pt x="532" y="8365"/>
                  <a:pt x="501" y="8329"/>
                  <a:pt x="488" y="8269"/>
                </a:cubicBezTo>
                <a:lnTo>
                  <a:pt x="488" y="8269"/>
                </a:lnTo>
                <a:cubicBezTo>
                  <a:pt x="510" y="8424"/>
                  <a:pt x="412" y="8615"/>
                  <a:pt x="532" y="8715"/>
                </a:cubicBezTo>
                <a:cubicBezTo>
                  <a:pt x="358" y="8799"/>
                  <a:pt x="451" y="9115"/>
                  <a:pt x="267" y="9115"/>
                </a:cubicBezTo>
                <a:cubicBezTo>
                  <a:pt x="252" y="9115"/>
                  <a:pt x="235" y="9113"/>
                  <a:pt x="216" y="9109"/>
                </a:cubicBezTo>
                <a:lnTo>
                  <a:pt x="216" y="9109"/>
                </a:lnTo>
                <a:cubicBezTo>
                  <a:pt x="266" y="9166"/>
                  <a:pt x="380" y="9388"/>
                  <a:pt x="374" y="9512"/>
                </a:cubicBezTo>
                <a:cubicBezTo>
                  <a:pt x="329" y="9471"/>
                  <a:pt x="296" y="9454"/>
                  <a:pt x="273" y="9454"/>
                </a:cubicBezTo>
                <a:cubicBezTo>
                  <a:pt x="147" y="9454"/>
                  <a:pt x="259" y="9934"/>
                  <a:pt x="37" y="9934"/>
                </a:cubicBezTo>
                <a:cubicBezTo>
                  <a:pt x="26" y="9934"/>
                  <a:pt x="13" y="9932"/>
                  <a:pt x="0" y="9930"/>
                </a:cubicBezTo>
                <a:lnTo>
                  <a:pt x="0" y="9930"/>
                </a:lnTo>
                <a:cubicBezTo>
                  <a:pt x="269" y="10112"/>
                  <a:pt x="158" y="10610"/>
                  <a:pt x="401" y="10899"/>
                </a:cubicBezTo>
                <a:cubicBezTo>
                  <a:pt x="379" y="10888"/>
                  <a:pt x="341" y="10870"/>
                  <a:pt x="331" y="10848"/>
                </a:cubicBezTo>
                <a:lnTo>
                  <a:pt x="331" y="10848"/>
                </a:lnTo>
                <a:cubicBezTo>
                  <a:pt x="346" y="11021"/>
                  <a:pt x="283" y="11098"/>
                  <a:pt x="276" y="11229"/>
                </a:cubicBezTo>
                <a:cubicBezTo>
                  <a:pt x="297" y="11224"/>
                  <a:pt x="317" y="11222"/>
                  <a:pt x="337" y="11222"/>
                </a:cubicBezTo>
                <a:cubicBezTo>
                  <a:pt x="530" y="11222"/>
                  <a:pt x="674" y="11430"/>
                  <a:pt x="852" y="11488"/>
                </a:cubicBezTo>
                <a:cubicBezTo>
                  <a:pt x="813" y="11599"/>
                  <a:pt x="760" y="11627"/>
                  <a:pt x="702" y="11627"/>
                </a:cubicBezTo>
                <a:cubicBezTo>
                  <a:pt x="640" y="11627"/>
                  <a:pt x="572" y="11596"/>
                  <a:pt x="504" y="11596"/>
                </a:cubicBezTo>
                <a:cubicBezTo>
                  <a:pt x="463" y="11596"/>
                  <a:pt x="422" y="11607"/>
                  <a:pt x="384" y="11643"/>
                </a:cubicBezTo>
                <a:cubicBezTo>
                  <a:pt x="402" y="11634"/>
                  <a:pt x="420" y="11630"/>
                  <a:pt x="438" y="11630"/>
                </a:cubicBezTo>
                <a:cubicBezTo>
                  <a:pt x="556" y="11630"/>
                  <a:pt x="682" y="11798"/>
                  <a:pt x="773" y="11798"/>
                </a:cubicBezTo>
                <a:cubicBezTo>
                  <a:pt x="796" y="11798"/>
                  <a:pt x="817" y="11787"/>
                  <a:pt x="835" y="11761"/>
                </a:cubicBezTo>
                <a:lnTo>
                  <a:pt x="835" y="11761"/>
                </a:lnTo>
                <a:cubicBezTo>
                  <a:pt x="801" y="11969"/>
                  <a:pt x="848" y="11915"/>
                  <a:pt x="734" y="12090"/>
                </a:cubicBezTo>
                <a:cubicBezTo>
                  <a:pt x="791" y="12061"/>
                  <a:pt x="829" y="12049"/>
                  <a:pt x="855" y="12049"/>
                </a:cubicBezTo>
                <a:cubicBezTo>
                  <a:pt x="951" y="12049"/>
                  <a:pt x="908" y="12195"/>
                  <a:pt x="1084" y="12198"/>
                </a:cubicBezTo>
                <a:cubicBezTo>
                  <a:pt x="1107" y="12467"/>
                  <a:pt x="902" y="12413"/>
                  <a:pt x="1131" y="12558"/>
                </a:cubicBezTo>
                <a:cubicBezTo>
                  <a:pt x="1135" y="12618"/>
                  <a:pt x="1102" y="12637"/>
                  <a:pt x="1060" y="12637"/>
                </a:cubicBezTo>
                <a:cubicBezTo>
                  <a:pt x="997" y="12637"/>
                  <a:pt x="916" y="12595"/>
                  <a:pt x="916" y="12595"/>
                </a:cubicBezTo>
                <a:lnTo>
                  <a:pt x="916" y="12595"/>
                </a:lnTo>
                <a:cubicBezTo>
                  <a:pt x="962" y="12656"/>
                  <a:pt x="1002" y="12678"/>
                  <a:pt x="1039" y="12678"/>
                </a:cubicBezTo>
                <a:cubicBezTo>
                  <a:pt x="1128" y="12678"/>
                  <a:pt x="1196" y="12544"/>
                  <a:pt x="1289" y="12518"/>
                </a:cubicBezTo>
                <a:lnTo>
                  <a:pt x="1289" y="12518"/>
                </a:lnTo>
                <a:cubicBezTo>
                  <a:pt x="1531" y="12703"/>
                  <a:pt x="1259" y="12726"/>
                  <a:pt x="1242" y="12881"/>
                </a:cubicBezTo>
                <a:cubicBezTo>
                  <a:pt x="1410" y="12986"/>
                  <a:pt x="1663" y="12952"/>
                  <a:pt x="1743" y="13046"/>
                </a:cubicBezTo>
                <a:cubicBezTo>
                  <a:pt x="1727" y="13073"/>
                  <a:pt x="1703" y="13097"/>
                  <a:pt x="1676" y="13113"/>
                </a:cubicBezTo>
                <a:cubicBezTo>
                  <a:pt x="1695" y="13103"/>
                  <a:pt x="1715" y="13098"/>
                  <a:pt x="1735" y="13098"/>
                </a:cubicBezTo>
                <a:cubicBezTo>
                  <a:pt x="1747" y="13098"/>
                  <a:pt x="1759" y="13100"/>
                  <a:pt x="1770" y="13103"/>
                </a:cubicBezTo>
                <a:cubicBezTo>
                  <a:pt x="1768" y="13097"/>
                  <a:pt x="1768" y="13095"/>
                  <a:pt x="1770" y="13095"/>
                </a:cubicBezTo>
                <a:cubicBezTo>
                  <a:pt x="1778" y="13095"/>
                  <a:pt x="1836" y="13184"/>
                  <a:pt x="1868" y="13225"/>
                </a:cubicBezTo>
                <a:cubicBezTo>
                  <a:pt x="1908" y="13288"/>
                  <a:pt x="1955" y="13349"/>
                  <a:pt x="2006" y="13403"/>
                </a:cubicBezTo>
                <a:cubicBezTo>
                  <a:pt x="2033" y="13430"/>
                  <a:pt x="2063" y="13453"/>
                  <a:pt x="2093" y="13470"/>
                </a:cubicBezTo>
                <a:cubicBezTo>
                  <a:pt x="2102" y="13477"/>
                  <a:pt x="2108" y="13480"/>
                  <a:pt x="2112" y="13480"/>
                </a:cubicBezTo>
                <a:cubicBezTo>
                  <a:pt x="2119" y="13480"/>
                  <a:pt x="2122" y="13475"/>
                  <a:pt x="2124" y="13467"/>
                </a:cubicBezTo>
                <a:lnTo>
                  <a:pt x="2167" y="13467"/>
                </a:lnTo>
                <a:cubicBezTo>
                  <a:pt x="2163" y="13472"/>
                  <a:pt x="2158" y="13477"/>
                  <a:pt x="2153" y="13481"/>
                </a:cubicBezTo>
                <a:lnTo>
                  <a:pt x="2153" y="13481"/>
                </a:lnTo>
                <a:cubicBezTo>
                  <a:pt x="2228" y="13432"/>
                  <a:pt x="2305" y="13388"/>
                  <a:pt x="2383" y="13349"/>
                </a:cubicBezTo>
                <a:cubicBezTo>
                  <a:pt x="2420" y="13406"/>
                  <a:pt x="2575" y="13447"/>
                  <a:pt x="2457" y="13538"/>
                </a:cubicBezTo>
                <a:cubicBezTo>
                  <a:pt x="2437" y="13477"/>
                  <a:pt x="2383" y="13490"/>
                  <a:pt x="2329" y="13480"/>
                </a:cubicBezTo>
                <a:lnTo>
                  <a:pt x="2329" y="13480"/>
                </a:lnTo>
                <a:lnTo>
                  <a:pt x="2427" y="13561"/>
                </a:lnTo>
                <a:cubicBezTo>
                  <a:pt x="2392" y="13602"/>
                  <a:pt x="2367" y="13617"/>
                  <a:pt x="2347" y="13617"/>
                </a:cubicBezTo>
                <a:cubicBezTo>
                  <a:pt x="2291" y="13617"/>
                  <a:pt x="2274" y="13501"/>
                  <a:pt x="2213" y="13501"/>
                </a:cubicBezTo>
                <a:cubicBezTo>
                  <a:pt x="2201" y="13501"/>
                  <a:pt x="2187" y="13506"/>
                  <a:pt x="2171" y="13517"/>
                </a:cubicBezTo>
                <a:cubicBezTo>
                  <a:pt x="2299" y="13669"/>
                  <a:pt x="2568" y="13857"/>
                  <a:pt x="2585" y="14025"/>
                </a:cubicBezTo>
                <a:cubicBezTo>
                  <a:pt x="2564" y="14040"/>
                  <a:pt x="2545" y="14046"/>
                  <a:pt x="2528" y="14046"/>
                </a:cubicBezTo>
                <a:cubicBezTo>
                  <a:pt x="2437" y="14046"/>
                  <a:pt x="2384" y="13879"/>
                  <a:pt x="2339" y="13879"/>
                </a:cubicBezTo>
                <a:cubicBezTo>
                  <a:pt x="2321" y="13879"/>
                  <a:pt x="2305" y="13905"/>
                  <a:pt x="2289" y="13975"/>
                </a:cubicBezTo>
                <a:lnTo>
                  <a:pt x="2255" y="13699"/>
                </a:lnTo>
                <a:cubicBezTo>
                  <a:pt x="2196" y="13785"/>
                  <a:pt x="2166" y="13812"/>
                  <a:pt x="2149" y="13812"/>
                </a:cubicBezTo>
                <a:cubicBezTo>
                  <a:pt x="2120" y="13812"/>
                  <a:pt x="2126" y="13737"/>
                  <a:pt x="2091" y="13737"/>
                </a:cubicBezTo>
                <a:cubicBezTo>
                  <a:pt x="2071" y="13737"/>
                  <a:pt x="2036" y="13763"/>
                  <a:pt x="1972" y="13844"/>
                </a:cubicBezTo>
                <a:cubicBezTo>
                  <a:pt x="2060" y="14204"/>
                  <a:pt x="2225" y="14174"/>
                  <a:pt x="2339" y="14524"/>
                </a:cubicBezTo>
                <a:cubicBezTo>
                  <a:pt x="2348" y="14525"/>
                  <a:pt x="2357" y="14525"/>
                  <a:pt x="2365" y="14525"/>
                </a:cubicBezTo>
                <a:cubicBezTo>
                  <a:pt x="2469" y="14525"/>
                  <a:pt x="2481" y="14438"/>
                  <a:pt x="2583" y="14438"/>
                </a:cubicBezTo>
                <a:cubicBezTo>
                  <a:pt x="2591" y="14438"/>
                  <a:pt x="2599" y="14438"/>
                  <a:pt x="2608" y="14439"/>
                </a:cubicBezTo>
                <a:cubicBezTo>
                  <a:pt x="3029" y="14766"/>
                  <a:pt x="2376" y="15052"/>
                  <a:pt x="2820" y="15224"/>
                </a:cubicBezTo>
                <a:cubicBezTo>
                  <a:pt x="2825" y="15224"/>
                  <a:pt x="2830" y="15224"/>
                  <a:pt x="2834" y="15224"/>
                </a:cubicBezTo>
                <a:cubicBezTo>
                  <a:pt x="2908" y="15224"/>
                  <a:pt x="2990" y="15202"/>
                  <a:pt x="3064" y="15202"/>
                </a:cubicBezTo>
                <a:cubicBezTo>
                  <a:pt x="3157" y="15202"/>
                  <a:pt x="3235" y="15237"/>
                  <a:pt x="3265" y="15392"/>
                </a:cubicBezTo>
                <a:lnTo>
                  <a:pt x="3029" y="15463"/>
                </a:lnTo>
                <a:cubicBezTo>
                  <a:pt x="3108" y="15577"/>
                  <a:pt x="3183" y="15594"/>
                  <a:pt x="3252" y="15594"/>
                </a:cubicBezTo>
                <a:cubicBezTo>
                  <a:pt x="3280" y="15594"/>
                  <a:pt x="3307" y="15591"/>
                  <a:pt x="3333" y="15591"/>
                </a:cubicBezTo>
                <a:cubicBezTo>
                  <a:pt x="3407" y="15591"/>
                  <a:pt x="3471" y="15613"/>
                  <a:pt x="3524" y="15779"/>
                </a:cubicBezTo>
                <a:cubicBezTo>
                  <a:pt x="3518" y="15780"/>
                  <a:pt x="3513" y="15780"/>
                  <a:pt x="3508" y="15780"/>
                </a:cubicBezTo>
                <a:cubicBezTo>
                  <a:pt x="3418" y="15780"/>
                  <a:pt x="3327" y="15672"/>
                  <a:pt x="3306" y="15672"/>
                </a:cubicBezTo>
                <a:cubicBezTo>
                  <a:pt x="3302" y="15672"/>
                  <a:pt x="3300" y="15675"/>
                  <a:pt x="3302" y="15685"/>
                </a:cubicBezTo>
                <a:cubicBezTo>
                  <a:pt x="3310" y="15808"/>
                  <a:pt x="3347" y="15836"/>
                  <a:pt x="3395" y="15836"/>
                </a:cubicBezTo>
                <a:cubicBezTo>
                  <a:pt x="3438" y="15836"/>
                  <a:pt x="3489" y="15815"/>
                  <a:pt x="3539" y="15815"/>
                </a:cubicBezTo>
                <a:cubicBezTo>
                  <a:pt x="3570" y="15815"/>
                  <a:pt x="3601" y="15824"/>
                  <a:pt x="3628" y="15853"/>
                </a:cubicBezTo>
                <a:lnTo>
                  <a:pt x="3507" y="16018"/>
                </a:lnTo>
                <a:cubicBezTo>
                  <a:pt x="3790" y="16267"/>
                  <a:pt x="4180" y="16432"/>
                  <a:pt x="4513" y="16647"/>
                </a:cubicBezTo>
                <a:cubicBezTo>
                  <a:pt x="4459" y="16681"/>
                  <a:pt x="4365" y="16691"/>
                  <a:pt x="4402" y="16795"/>
                </a:cubicBezTo>
                <a:cubicBezTo>
                  <a:pt x="4860" y="17034"/>
                  <a:pt x="5260" y="17448"/>
                  <a:pt x="5634" y="17798"/>
                </a:cubicBezTo>
                <a:lnTo>
                  <a:pt x="5879" y="17734"/>
                </a:lnTo>
                <a:lnTo>
                  <a:pt x="5879" y="17734"/>
                </a:lnTo>
                <a:cubicBezTo>
                  <a:pt x="5916" y="17758"/>
                  <a:pt x="5913" y="17842"/>
                  <a:pt x="5856" y="17849"/>
                </a:cubicBezTo>
                <a:cubicBezTo>
                  <a:pt x="5888" y="17883"/>
                  <a:pt x="5909" y="17897"/>
                  <a:pt x="5923" y="17897"/>
                </a:cubicBezTo>
                <a:cubicBezTo>
                  <a:pt x="5968" y="17897"/>
                  <a:pt x="5943" y="17753"/>
                  <a:pt x="6031" y="17738"/>
                </a:cubicBezTo>
                <a:lnTo>
                  <a:pt x="6031" y="17738"/>
                </a:lnTo>
                <a:cubicBezTo>
                  <a:pt x="6128" y="17778"/>
                  <a:pt x="6108" y="17896"/>
                  <a:pt x="6024" y="17906"/>
                </a:cubicBezTo>
                <a:cubicBezTo>
                  <a:pt x="6250" y="17923"/>
                  <a:pt x="6472" y="17956"/>
                  <a:pt x="6687" y="18013"/>
                </a:cubicBezTo>
                <a:cubicBezTo>
                  <a:pt x="6966" y="18098"/>
                  <a:pt x="7030" y="18111"/>
                  <a:pt x="7003" y="18242"/>
                </a:cubicBezTo>
                <a:lnTo>
                  <a:pt x="6953" y="18263"/>
                </a:lnTo>
                <a:cubicBezTo>
                  <a:pt x="6956" y="18279"/>
                  <a:pt x="6953" y="18279"/>
                  <a:pt x="6970" y="18289"/>
                </a:cubicBezTo>
                <a:cubicBezTo>
                  <a:pt x="6993" y="18306"/>
                  <a:pt x="7020" y="18320"/>
                  <a:pt x="7047" y="18330"/>
                </a:cubicBezTo>
                <a:cubicBezTo>
                  <a:pt x="7092" y="18338"/>
                  <a:pt x="7138" y="18344"/>
                  <a:pt x="7183" y="18344"/>
                </a:cubicBezTo>
                <a:cubicBezTo>
                  <a:pt x="7193" y="18344"/>
                  <a:pt x="7203" y="18344"/>
                  <a:pt x="7212" y="18343"/>
                </a:cubicBezTo>
                <a:cubicBezTo>
                  <a:pt x="7221" y="18343"/>
                  <a:pt x="7230" y="18343"/>
                  <a:pt x="7239" y="18343"/>
                </a:cubicBezTo>
                <a:cubicBezTo>
                  <a:pt x="7337" y="18343"/>
                  <a:pt x="7428" y="18349"/>
                  <a:pt x="7465" y="18485"/>
                </a:cubicBezTo>
                <a:lnTo>
                  <a:pt x="7407" y="18475"/>
                </a:lnTo>
                <a:lnTo>
                  <a:pt x="7407" y="18475"/>
                </a:lnTo>
                <a:cubicBezTo>
                  <a:pt x="7828" y="18956"/>
                  <a:pt x="8494" y="19148"/>
                  <a:pt x="8844" y="19565"/>
                </a:cubicBezTo>
                <a:cubicBezTo>
                  <a:pt x="8876" y="19530"/>
                  <a:pt x="8913" y="19516"/>
                  <a:pt x="8954" y="19516"/>
                </a:cubicBezTo>
                <a:cubicBezTo>
                  <a:pt x="9029" y="19516"/>
                  <a:pt x="9118" y="19564"/>
                  <a:pt x="9208" y="19605"/>
                </a:cubicBezTo>
                <a:cubicBezTo>
                  <a:pt x="9271" y="19633"/>
                  <a:pt x="9336" y="19655"/>
                  <a:pt x="9393" y="19655"/>
                </a:cubicBezTo>
                <a:cubicBezTo>
                  <a:pt x="9461" y="19655"/>
                  <a:pt x="9518" y="19624"/>
                  <a:pt x="9551" y="19535"/>
                </a:cubicBezTo>
                <a:cubicBezTo>
                  <a:pt x="9857" y="19787"/>
                  <a:pt x="9746" y="19824"/>
                  <a:pt x="10265" y="20002"/>
                </a:cubicBezTo>
                <a:cubicBezTo>
                  <a:pt x="10271" y="20003"/>
                  <a:pt x="10276" y="20004"/>
                  <a:pt x="10282" y="20004"/>
                </a:cubicBezTo>
                <a:cubicBezTo>
                  <a:pt x="10416" y="20004"/>
                  <a:pt x="10494" y="19789"/>
                  <a:pt x="10652" y="19760"/>
                </a:cubicBezTo>
                <a:lnTo>
                  <a:pt x="10658" y="19942"/>
                </a:lnTo>
                <a:cubicBezTo>
                  <a:pt x="10736" y="19878"/>
                  <a:pt x="10813" y="19807"/>
                  <a:pt x="10884" y="19737"/>
                </a:cubicBezTo>
                <a:lnTo>
                  <a:pt x="11022" y="19949"/>
                </a:lnTo>
                <a:lnTo>
                  <a:pt x="11180" y="19888"/>
                </a:lnTo>
                <a:cubicBezTo>
                  <a:pt x="11116" y="19885"/>
                  <a:pt x="11035" y="19817"/>
                  <a:pt x="11042" y="19763"/>
                </a:cubicBezTo>
                <a:cubicBezTo>
                  <a:pt x="11103" y="19738"/>
                  <a:pt x="11174" y="19727"/>
                  <a:pt x="11246" y="19727"/>
                </a:cubicBezTo>
                <a:cubicBezTo>
                  <a:pt x="11450" y="19727"/>
                  <a:pt x="11664" y="19812"/>
                  <a:pt x="11691" y="19881"/>
                </a:cubicBezTo>
                <a:cubicBezTo>
                  <a:pt x="11877" y="19784"/>
                  <a:pt x="12052" y="19673"/>
                  <a:pt x="12220" y="19565"/>
                </a:cubicBezTo>
                <a:lnTo>
                  <a:pt x="12220" y="19565"/>
                </a:lnTo>
                <a:cubicBezTo>
                  <a:pt x="12232" y="19622"/>
                  <a:pt x="12186" y="19663"/>
                  <a:pt x="12136" y="19709"/>
                </a:cubicBezTo>
                <a:lnTo>
                  <a:pt x="12136" y="19709"/>
                </a:lnTo>
                <a:cubicBezTo>
                  <a:pt x="12171" y="19678"/>
                  <a:pt x="12195" y="19667"/>
                  <a:pt x="12214" y="19667"/>
                </a:cubicBezTo>
                <a:cubicBezTo>
                  <a:pt x="12264" y="19667"/>
                  <a:pt x="12271" y="19750"/>
                  <a:pt x="12314" y="19750"/>
                </a:cubicBezTo>
                <a:cubicBezTo>
                  <a:pt x="12337" y="19750"/>
                  <a:pt x="12370" y="19728"/>
                  <a:pt x="12425" y="19659"/>
                </a:cubicBezTo>
                <a:cubicBezTo>
                  <a:pt x="12375" y="19639"/>
                  <a:pt x="12405" y="19551"/>
                  <a:pt x="12398" y="19514"/>
                </a:cubicBezTo>
                <a:lnTo>
                  <a:pt x="12398" y="19514"/>
                </a:lnTo>
                <a:cubicBezTo>
                  <a:pt x="12424" y="19522"/>
                  <a:pt x="12453" y="19526"/>
                  <a:pt x="12484" y="19526"/>
                </a:cubicBezTo>
                <a:cubicBezTo>
                  <a:pt x="12662" y="19526"/>
                  <a:pt x="12910" y="19403"/>
                  <a:pt x="13065" y="19262"/>
                </a:cubicBezTo>
                <a:lnTo>
                  <a:pt x="13088" y="19393"/>
                </a:lnTo>
                <a:cubicBezTo>
                  <a:pt x="13502" y="19208"/>
                  <a:pt x="13835" y="18835"/>
                  <a:pt x="14195" y="18518"/>
                </a:cubicBezTo>
                <a:lnTo>
                  <a:pt x="14195" y="18518"/>
                </a:lnTo>
                <a:cubicBezTo>
                  <a:pt x="14171" y="18528"/>
                  <a:pt x="14147" y="18532"/>
                  <a:pt x="14125" y="18532"/>
                </a:cubicBezTo>
                <a:cubicBezTo>
                  <a:pt x="13996" y="18532"/>
                  <a:pt x="13925" y="18379"/>
                  <a:pt x="14000" y="18293"/>
                </a:cubicBezTo>
                <a:lnTo>
                  <a:pt x="14000" y="18293"/>
                </a:lnTo>
                <a:lnTo>
                  <a:pt x="14175" y="18397"/>
                </a:lnTo>
                <a:cubicBezTo>
                  <a:pt x="14167" y="18342"/>
                  <a:pt x="14143" y="18335"/>
                  <a:pt x="14118" y="18335"/>
                </a:cubicBezTo>
                <a:cubicBezTo>
                  <a:pt x="14109" y="18335"/>
                  <a:pt x="14101" y="18336"/>
                  <a:pt x="14092" y="18336"/>
                </a:cubicBezTo>
                <a:cubicBezTo>
                  <a:pt x="14061" y="18336"/>
                  <a:pt x="14036" y="18324"/>
                  <a:pt x="14051" y="18212"/>
                </a:cubicBezTo>
                <a:cubicBezTo>
                  <a:pt x="14076" y="18193"/>
                  <a:pt x="14101" y="18185"/>
                  <a:pt x="14124" y="18185"/>
                </a:cubicBezTo>
                <a:cubicBezTo>
                  <a:pt x="14216" y="18185"/>
                  <a:pt x="14275" y="18318"/>
                  <a:pt x="14256" y="18407"/>
                </a:cubicBezTo>
                <a:lnTo>
                  <a:pt x="14354" y="18222"/>
                </a:lnTo>
                <a:cubicBezTo>
                  <a:pt x="14401" y="18256"/>
                  <a:pt x="14387" y="18310"/>
                  <a:pt x="14431" y="18370"/>
                </a:cubicBezTo>
                <a:cubicBezTo>
                  <a:pt x="14407" y="18229"/>
                  <a:pt x="14815" y="18273"/>
                  <a:pt x="14754" y="18040"/>
                </a:cubicBezTo>
                <a:lnTo>
                  <a:pt x="14754" y="18040"/>
                </a:lnTo>
                <a:lnTo>
                  <a:pt x="14804" y="18074"/>
                </a:lnTo>
                <a:cubicBezTo>
                  <a:pt x="15117" y="17764"/>
                  <a:pt x="15208" y="17573"/>
                  <a:pt x="15451" y="17307"/>
                </a:cubicBezTo>
                <a:cubicBezTo>
                  <a:pt x="15333" y="17189"/>
                  <a:pt x="15457" y="17112"/>
                  <a:pt x="15430" y="16940"/>
                </a:cubicBezTo>
                <a:cubicBezTo>
                  <a:pt x="15646" y="16785"/>
                  <a:pt x="15942" y="16661"/>
                  <a:pt x="16137" y="16408"/>
                </a:cubicBezTo>
                <a:cubicBezTo>
                  <a:pt x="16221" y="16186"/>
                  <a:pt x="16070" y="16267"/>
                  <a:pt x="16060" y="16125"/>
                </a:cubicBezTo>
                <a:lnTo>
                  <a:pt x="16060" y="16125"/>
                </a:lnTo>
                <a:cubicBezTo>
                  <a:pt x="16080" y="16140"/>
                  <a:pt x="16103" y="16145"/>
                  <a:pt x="16126" y="16145"/>
                </a:cubicBezTo>
                <a:cubicBezTo>
                  <a:pt x="16203" y="16145"/>
                  <a:pt x="16286" y="16084"/>
                  <a:pt x="16330" y="16084"/>
                </a:cubicBezTo>
                <a:cubicBezTo>
                  <a:pt x="16354" y="16084"/>
                  <a:pt x="16366" y="16102"/>
                  <a:pt x="16359" y="16159"/>
                </a:cubicBezTo>
                <a:cubicBezTo>
                  <a:pt x="16585" y="15853"/>
                  <a:pt x="16645" y="15765"/>
                  <a:pt x="16851" y="15318"/>
                </a:cubicBezTo>
                <a:lnTo>
                  <a:pt x="16851" y="15318"/>
                </a:lnTo>
                <a:cubicBezTo>
                  <a:pt x="16810" y="15319"/>
                  <a:pt x="16775" y="15327"/>
                  <a:pt x="16747" y="15327"/>
                </a:cubicBezTo>
                <a:cubicBezTo>
                  <a:pt x="16719" y="15327"/>
                  <a:pt x="16699" y="15319"/>
                  <a:pt x="16689" y="15291"/>
                </a:cubicBezTo>
                <a:cubicBezTo>
                  <a:pt x="16711" y="15235"/>
                  <a:pt x="16777" y="15203"/>
                  <a:pt x="16835" y="15203"/>
                </a:cubicBezTo>
                <a:cubicBezTo>
                  <a:pt x="16865" y="15203"/>
                  <a:pt x="16893" y="15212"/>
                  <a:pt x="16911" y="15230"/>
                </a:cubicBezTo>
                <a:lnTo>
                  <a:pt x="16911" y="15257"/>
                </a:lnTo>
                <a:cubicBezTo>
                  <a:pt x="17054" y="14711"/>
                  <a:pt x="17980" y="14530"/>
                  <a:pt x="17995" y="14008"/>
                </a:cubicBezTo>
                <a:lnTo>
                  <a:pt x="17995" y="14008"/>
                </a:lnTo>
                <a:lnTo>
                  <a:pt x="18103" y="13548"/>
                </a:lnTo>
                <a:cubicBezTo>
                  <a:pt x="18130" y="13516"/>
                  <a:pt x="18147" y="13503"/>
                  <a:pt x="18159" y="13503"/>
                </a:cubicBezTo>
                <a:cubicBezTo>
                  <a:pt x="18198" y="13503"/>
                  <a:pt x="18173" y="13647"/>
                  <a:pt x="18249" y="13647"/>
                </a:cubicBezTo>
                <a:cubicBezTo>
                  <a:pt x="18261" y="13647"/>
                  <a:pt x="18276" y="13644"/>
                  <a:pt x="18294" y="13635"/>
                </a:cubicBezTo>
                <a:cubicBezTo>
                  <a:pt x="18341" y="13097"/>
                  <a:pt x="18732" y="13009"/>
                  <a:pt x="18789" y="12582"/>
                </a:cubicBezTo>
                <a:cubicBezTo>
                  <a:pt x="19338" y="12538"/>
                  <a:pt x="19294" y="11612"/>
                  <a:pt x="19728" y="11374"/>
                </a:cubicBezTo>
                <a:lnTo>
                  <a:pt x="19624" y="11347"/>
                </a:lnTo>
                <a:cubicBezTo>
                  <a:pt x="19580" y="11205"/>
                  <a:pt x="19735" y="11256"/>
                  <a:pt x="19792" y="11195"/>
                </a:cubicBezTo>
                <a:cubicBezTo>
                  <a:pt x="19781" y="11191"/>
                  <a:pt x="19771" y="11190"/>
                  <a:pt x="19761" y="11190"/>
                </a:cubicBezTo>
                <a:cubicBezTo>
                  <a:pt x="19723" y="11190"/>
                  <a:pt x="19692" y="11212"/>
                  <a:pt x="19668" y="11212"/>
                </a:cubicBezTo>
                <a:cubicBezTo>
                  <a:pt x="19653" y="11212"/>
                  <a:pt x="19642" y="11203"/>
                  <a:pt x="19634" y="11175"/>
                </a:cubicBezTo>
                <a:cubicBezTo>
                  <a:pt x="19920" y="10307"/>
                  <a:pt x="20542" y="9519"/>
                  <a:pt x="20929" y="8641"/>
                </a:cubicBezTo>
                <a:cubicBezTo>
                  <a:pt x="21064" y="8318"/>
                  <a:pt x="20475" y="8294"/>
                  <a:pt x="20835" y="7951"/>
                </a:cubicBezTo>
                <a:lnTo>
                  <a:pt x="20835" y="7951"/>
                </a:lnTo>
                <a:lnTo>
                  <a:pt x="20987" y="8126"/>
                </a:lnTo>
                <a:cubicBezTo>
                  <a:pt x="20960" y="7449"/>
                  <a:pt x="21397" y="6615"/>
                  <a:pt x="21141" y="5868"/>
                </a:cubicBezTo>
                <a:lnTo>
                  <a:pt x="21141" y="5868"/>
                </a:lnTo>
                <a:cubicBezTo>
                  <a:pt x="21192" y="5908"/>
                  <a:pt x="21249" y="5908"/>
                  <a:pt x="21246" y="5982"/>
                </a:cubicBezTo>
                <a:cubicBezTo>
                  <a:pt x="21388" y="5817"/>
                  <a:pt x="21212" y="5403"/>
                  <a:pt x="21101" y="5403"/>
                </a:cubicBezTo>
                <a:cubicBezTo>
                  <a:pt x="21099" y="5403"/>
                  <a:pt x="21097" y="5403"/>
                  <a:pt x="21094" y="5403"/>
                </a:cubicBezTo>
                <a:cubicBezTo>
                  <a:pt x="21088" y="5289"/>
                  <a:pt x="21192" y="5363"/>
                  <a:pt x="21239" y="5282"/>
                </a:cubicBezTo>
                <a:cubicBezTo>
                  <a:pt x="21290" y="5104"/>
                  <a:pt x="20990" y="4919"/>
                  <a:pt x="21104" y="4808"/>
                </a:cubicBezTo>
                <a:cubicBezTo>
                  <a:pt x="21107" y="4805"/>
                  <a:pt x="21110" y="4803"/>
                  <a:pt x="21114" y="4803"/>
                </a:cubicBezTo>
                <a:cubicBezTo>
                  <a:pt x="21124" y="4803"/>
                  <a:pt x="21138" y="4815"/>
                  <a:pt x="21150" y="4830"/>
                </a:cubicBezTo>
                <a:lnTo>
                  <a:pt x="21150" y="4830"/>
                </a:lnTo>
                <a:cubicBezTo>
                  <a:pt x="21092" y="4725"/>
                  <a:pt x="21059" y="4500"/>
                  <a:pt x="20985" y="4500"/>
                </a:cubicBezTo>
                <a:cubicBezTo>
                  <a:pt x="20969" y="4500"/>
                  <a:pt x="20952" y="4510"/>
                  <a:pt x="20933" y="4532"/>
                </a:cubicBezTo>
                <a:cubicBezTo>
                  <a:pt x="20926" y="4236"/>
                  <a:pt x="20687" y="4050"/>
                  <a:pt x="20684" y="3811"/>
                </a:cubicBezTo>
                <a:cubicBezTo>
                  <a:pt x="20478" y="3769"/>
                  <a:pt x="20531" y="3418"/>
                  <a:pt x="20356" y="3418"/>
                </a:cubicBezTo>
                <a:cubicBezTo>
                  <a:pt x="20337" y="3418"/>
                  <a:pt x="20315" y="3422"/>
                  <a:pt x="20290" y="3431"/>
                </a:cubicBezTo>
                <a:cubicBezTo>
                  <a:pt x="20536" y="3313"/>
                  <a:pt x="20213" y="2889"/>
                  <a:pt x="19994" y="2836"/>
                </a:cubicBezTo>
                <a:cubicBezTo>
                  <a:pt x="20095" y="2836"/>
                  <a:pt x="19967" y="2661"/>
                  <a:pt x="20098" y="2647"/>
                </a:cubicBezTo>
                <a:cubicBezTo>
                  <a:pt x="20009" y="2530"/>
                  <a:pt x="19896" y="2449"/>
                  <a:pt x="19810" y="2449"/>
                </a:cubicBezTo>
                <a:cubicBezTo>
                  <a:pt x="19773" y="2449"/>
                  <a:pt x="19740" y="2464"/>
                  <a:pt x="19718" y="2499"/>
                </a:cubicBezTo>
                <a:cubicBezTo>
                  <a:pt x="19715" y="2250"/>
                  <a:pt x="19529" y="2156"/>
                  <a:pt x="19365" y="2088"/>
                </a:cubicBezTo>
                <a:cubicBezTo>
                  <a:pt x="19203" y="2014"/>
                  <a:pt x="19072" y="1954"/>
                  <a:pt x="19109" y="1732"/>
                </a:cubicBezTo>
                <a:cubicBezTo>
                  <a:pt x="18584" y="1493"/>
                  <a:pt x="18035" y="1321"/>
                  <a:pt x="17466" y="1213"/>
                </a:cubicBezTo>
                <a:cubicBezTo>
                  <a:pt x="17492" y="1151"/>
                  <a:pt x="17542" y="1130"/>
                  <a:pt x="17602" y="1130"/>
                </a:cubicBezTo>
                <a:cubicBezTo>
                  <a:pt x="17661" y="1130"/>
                  <a:pt x="17731" y="1150"/>
                  <a:pt x="17800" y="1170"/>
                </a:cubicBezTo>
                <a:cubicBezTo>
                  <a:pt x="17869" y="1196"/>
                  <a:pt x="17938" y="1221"/>
                  <a:pt x="17995" y="1221"/>
                </a:cubicBezTo>
                <a:cubicBezTo>
                  <a:pt x="18049" y="1221"/>
                  <a:pt x="18092" y="1199"/>
                  <a:pt x="18116" y="1136"/>
                </a:cubicBezTo>
                <a:cubicBezTo>
                  <a:pt x="17927" y="1093"/>
                  <a:pt x="17760" y="1085"/>
                  <a:pt x="17605" y="1085"/>
                </a:cubicBezTo>
                <a:cubicBezTo>
                  <a:pt x="17517" y="1085"/>
                  <a:pt x="17432" y="1088"/>
                  <a:pt x="17350" y="1088"/>
                </a:cubicBezTo>
                <a:cubicBezTo>
                  <a:pt x="17168" y="1088"/>
                  <a:pt x="16995" y="1076"/>
                  <a:pt x="16810" y="998"/>
                </a:cubicBezTo>
                <a:cubicBezTo>
                  <a:pt x="16706" y="941"/>
                  <a:pt x="16908" y="907"/>
                  <a:pt x="16958" y="870"/>
                </a:cubicBezTo>
                <a:cubicBezTo>
                  <a:pt x="16556" y="867"/>
                  <a:pt x="16206" y="714"/>
                  <a:pt x="15846" y="714"/>
                </a:cubicBezTo>
                <a:cubicBezTo>
                  <a:pt x="15779" y="714"/>
                  <a:pt x="15711" y="719"/>
                  <a:pt x="15642" y="732"/>
                </a:cubicBezTo>
                <a:cubicBezTo>
                  <a:pt x="15646" y="709"/>
                  <a:pt x="15696" y="688"/>
                  <a:pt x="15740" y="675"/>
                </a:cubicBezTo>
                <a:cubicBezTo>
                  <a:pt x="15696" y="673"/>
                  <a:pt x="15649" y="655"/>
                  <a:pt x="15612" y="655"/>
                </a:cubicBezTo>
                <a:cubicBezTo>
                  <a:pt x="15578" y="655"/>
                  <a:pt x="15553" y="671"/>
                  <a:pt x="15548" y="729"/>
                </a:cubicBezTo>
                <a:lnTo>
                  <a:pt x="15632" y="709"/>
                </a:lnTo>
                <a:lnTo>
                  <a:pt x="15632" y="709"/>
                </a:lnTo>
                <a:cubicBezTo>
                  <a:pt x="15727" y="889"/>
                  <a:pt x="15317" y="1010"/>
                  <a:pt x="15248" y="1102"/>
                </a:cubicBezTo>
                <a:lnTo>
                  <a:pt x="15248" y="1102"/>
                </a:lnTo>
                <a:cubicBezTo>
                  <a:pt x="15397" y="796"/>
                  <a:pt x="14856" y="974"/>
                  <a:pt x="15117" y="571"/>
                </a:cubicBezTo>
                <a:lnTo>
                  <a:pt x="15117" y="571"/>
                </a:lnTo>
                <a:cubicBezTo>
                  <a:pt x="15064" y="591"/>
                  <a:pt x="14990" y="638"/>
                  <a:pt x="14993" y="722"/>
                </a:cubicBezTo>
                <a:cubicBezTo>
                  <a:pt x="14916" y="688"/>
                  <a:pt x="14895" y="638"/>
                  <a:pt x="14986" y="557"/>
                </a:cubicBezTo>
                <a:lnTo>
                  <a:pt x="14986" y="557"/>
                </a:lnTo>
                <a:cubicBezTo>
                  <a:pt x="14710" y="588"/>
                  <a:pt x="14766" y="708"/>
                  <a:pt x="14573" y="708"/>
                </a:cubicBezTo>
                <a:cubicBezTo>
                  <a:pt x="14557" y="708"/>
                  <a:pt x="14539" y="707"/>
                  <a:pt x="14518" y="705"/>
                </a:cubicBezTo>
                <a:cubicBezTo>
                  <a:pt x="14522" y="648"/>
                  <a:pt x="14579" y="628"/>
                  <a:pt x="14613" y="561"/>
                </a:cubicBezTo>
                <a:lnTo>
                  <a:pt x="14613" y="561"/>
                </a:lnTo>
                <a:cubicBezTo>
                  <a:pt x="14499" y="643"/>
                  <a:pt x="14387" y="725"/>
                  <a:pt x="14239" y="725"/>
                </a:cubicBezTo>
                <a:cubicBezTo>
                  <a:pt x="14199" y="725"/>
                  <a:pt x="14157" y="719"/>
                  <a:pt x="14111" y="705"/>
                </a:cubicBezTo>
                <a:cubicBezTo>
                  <a:pt x="14123" y="676"/>
                  <a:pt x="14107" y="634"/>
                  <a:pt x="14146" y="628"/>
                </a:cubicBezTo>
                <a:lnTo>
                  <a:pt x="14146" y="628"/>
                </a:lnTo>
                <a:cubicBezTo>
                  <a:pt x="13834" y="634"/>
                  <a:pt x="13597" y="822"/>
                  <a:pt x="13294" y="822"/>
                </a:cubicBezTo>
                <a:cubicBezTo>
                  <a:pt x="13233" y="822"/>
                  <a:pt x="13169" y="814"/>
                  <a:pt x="13102" y="796"/>
                </a:cubicBezTo>
                <a:cubicBezTo>
                  <a:pt x="13219" y="540"/>
                  <a:pt x="12957" y="712"/>
                  <a:pt x="12933" y="493"/>
                </a:cubicBezTo>
                <a:lnTo>
                  <a:pt x="12708" y="567"/>
                </a:lnTo>
                <a:lnTo>
                  <a:pt x="12802" y="672"/>
                </a:lnTo>
                <a:cubicBezTo>
                  <a:pt x="12635" y="672"/>
                  <a:pt x="12491" y="794"/>
                  <a:pt x="12347" y="794"/>
                </a:cubicBezTo>
                <a:cubicBezTo>
                  <a:pt x="12321" y="794"/>
                  <a:pt x="12294" y="789"/>
                  <a:pt x="12267" y="779"/>
                </a:cubicBezTo>
                <a:lnTo>
                  <a:pt x="12408" y="682"/>
                </a:lnTo>
                <a:lnTo>
                  <a:pt x="12408" y="682"/>
                </a:lnTo>
                <a:lnTo>
                  <a:pt x="12045" y="746"/>
                </a:lnTo>
                <a:lnTo>
                  <a:pt x="12257" y="813"/>
                </a:lnTo>
                <a:cubicBezTo>
                  <a:pt x="12091" y="925"/>
                  <a:pt x="12246" y="1056"/>
                  <a:pt x="12109" y="1056"/>
                </a:cubicBezTo>
                <a:cubicBezTo>
                  <a:pt x="12090" y="1056"/>
                  <a:pt x="12066" y="1054"/>
                  <a:pt x="12035" y="1049"/>
                </a:cubicBezTo>
                <a:cubicBezTo>
                  <a:pt x="12085" y="1022"/>
                  <a:pt x="11833" y="1062"/>
                  <a:pt x="11762" y="937"/>
                </a:cubicBezTo>
                <a:cubicBezTo>
                  <a:pt x="11713" y="989"/>
                  <a:pt x="11647" y="1051"/>
                  <a:pt x="11582" y="1051"/>
                </a:cubicBezTo>
                <a:cubicBezTo>
                  <a:pt x="11549" y="1051"/>
                  <a:pt x="11516" y="1035"/>
                  <a:pt x="11486" y="991"/>
                </a:cubicBezTo>
                <a:cubicBezTo>
                  <a:pt x="11486" y="914"/>
                  <a:pt x="11580" y="766"/>
                  <a:pt x="11580" y="715"/>
                </a:cubicBezTo>
                <a:lnTo>
                  <a:pt x="11580" y="715"/>
                </a:lnTo>
                <a:cubicBezTo>
                  <a:pt x="11570" y="758"/>
                  <a:pt x="11543" y="773"/>
                  <a:pt x="11505" y="773"/>
                </a:cubicBezTo>
                <a:cubicBezTo>
                  <a:pt x="11411" y="773"/>
                  <a:pt x="11254" y="683"/>
                  <a:pt x="11127" y="683"/>
                </a:cubicBezTo>
                <a:cubicBezTo>
                  <a:pt x="11091" y="683"/>
                  <a:pt x="11057" y="690"/>
                  <a:pt x="11027" y="710"/>
                </a:cubicBezTo>
                <a:lnTo>
                  <a:pt x="11027" y="710"/>
                </a:lnTo>
                <a:cubicBezTo>
                  <a:pt x="11074" y="673"/>
                  <a:pt x="11104" y="619"/>
                  <a:pt x="11116" y="561"/>
                </a:cubicBezTo>
                <a:lnTo>
                  <a:pt x="11116" y="561"/>
                </a:lnTo>
                <a:lnTo>
                  <a:pt x="10981" y="661"/>
                </a:lnTo>
                <a:cubicBezTo>
                  <a:pt x="10917" y="577"/>
                  <a:pt x="10914" y="550"/>
                  <a:pt x="10961" y="470"/>
                </a:cubicBezTo>
                <a:cubicBezTo>
                  <a:pt x="10926" y="450"/>
                  <a:pt x="10900" y="442"/>
                  <a:pt x="10882" y="442"/>
                </a:cubicBezTo>
                <a:cubicBezTo>
                  <a:pt x="10799" y="442"/>
                  <a:pt x="10854" y="598"/>
                  <a:pt x="10791" y="598"/>
                </a:cubicBezTo>
                <a:cubicBezTo>
                  <a:pt x="10770" y="598"/>
                  <a:pt x="10736" y="581"/>
                  <a:pt x="10679" y="534"/>
                </a:cubicBezTo>
                <a:cubicBezTo>
                  <a:pt x="10705" y="530"/>
                  <a:pt x="10702" y="507"/>
                  <a:pt x="10763" y="500"/>
                </a:cubicBezTo>
                <a:cubicBezTo>
                  <a:pt x="10460" y="349"/>
                  <a:pt x="10123" y="386"/>
                  <a:pt x="9844" y="258"/>
                </a:cubicBezTo>
                <a:cubicBezTo>
                  <a:pt x="9826" y="156"/>
                  <a:pt x="9871" y="140"/>
                  <a:pt x="9925" y="140"/>
                </a:cubicBezTo>
                <a:cubicBezTo>
                  <a:pt x="9952" y="140"/>
                  <a:pt x="9980" y="144"/>
                  <a:pt x="10005" y="144"/>
                </a:cubicBezTo>
                <a:cubicBezTo>
                  <a:pt x="10051" y="144"/>
                  <a:pt x="10082" y="130"/>
                  <a:pt x="10059" y="52"/>
                </a:cubicBezTo>
                <a:cubicBezTo>
                  <a:pt x="9999" y="48"/>
                  <a:pt x="9939" y="46"/>
                  <a:pt x="9878" y="46"/>
                </a:cubicBezTo>
                <a:cubicBezTo>
                  <a:pt x="9498" y="46"/>
                  <a:pt x="9111" y="125"/>
                  <a:pt x="8767" y="125"/>
                </a:cubicBezTo>
                <a:cubicBezTo>
                  <a:pt x="8735" y="125"/>
                  <a:pt x="8704" y="125"/>
                  <a:pt x="8673" y="123"/>
                </a:cubicBezTo>
                <a:lnTo>
                  <a:pt x="8673" y="123"/>
                </a:lnTo>
                <a:lnTo>
                  <a:pt x="8750" y="147"/>
                </a:lnTo>
                <a:cubicBezTo>
                  <a:pt x="8736" y="230"/>
                  <a:pt x="8707" y="259"/>
                  <a:pt x="8668" y="259"/>
                </a:cubicBezTo>
                <a:cubicBezTo>
                  <a:pt x="8582" y="259"/>
                  <a:pt x="8447" y="116"/>
                  <a:pt x="8315" y="116"/>
                </a:cubicBezTo>
                <a:cubicBezTo>
                  <a:pt x="8283" y="116"/>
                  <a:pt x="8251" y="125"/>
                  <a:pt x="8220" y="146"/>
                </a:cubicBezTo>
                <a:lnTo>
                  <a:pt x="8220" y="146"/>
                </a:lnTo>
                <a:cubicBezTo>
                  <a:pt x="8261" y="113"/>
                  <a:pt x="8267" y="0"/>
                  <a:pt x="82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-1002775" y="2019725"/>
            <a:ext cx="3566529" cy="3432911"/>
          </a:xfrm>
          <a:custGeom>
            <a:avLst/>
            <a:gdLst/>
            <a:ahLst/>
            <a:cxnLst/>
            <a:rect l="l" t="t" r="r" b="b"/>
            <a:pathLst>
              <a:path w="37077" h="35687" extrusionOk="0">
                <a:moveTo>
                  <a:pt x="14942" y="78"/>
                </a:moveTo>
                <a:lnTo>
                  <a:pt x="14942" y="78"/>
                </a:lnTo>
                <a:cubicBezTo>
                  <a:pt x="14932" y="83"/>
                  <a:pt x="14922" y="89"/>
                  <a:pt x="14912" y="95"/>
                </a:cubicBezTo>
                <a:lnTo>
                  <a:pt x="14912" y="95"/>
                </a:lnTo>
                <a:cubicBezTo>
                  <a:pt x="14922" y="89"/>
                  <a:pt x="14933" y="84"/>
                  <a:pt x="14942" y="78"/>
                </a:cubicBezTo>
                <a:close/>
                <a:moveTo>
                  <a:pt x="10392" y="1243"/>
                </a:moveTo>
                <a:cubicBezTo>
                  <a:pt x="10381" y="1244"/>
                  <a:pt x="10372" y="1248"/>
                  <a:pt x="10364" y="1255"/>
                </a:cubicBezTo>
                <a:lnTo>
                  <a:pt x="10364" y="1255"/>
                </a:lnTo>
                <a:cubicBezTo>
                  <a:pt x="10373" y="1251"/>
                  <a:pt x="10383" y="1247"/>
                  <a:pt x="10392" y="1243"/>
                </a:cubicBezTo>
                <a:close/>
                <a:moveTo>
                  <a:pt x="18906" y="1268"/>
                </a:moveTo>
                <a:cubicBezTo>
                  <a:pt x="18916" y="1286"/>
                  <a:pt x="18932" y="1297"/>
                  <a:pt x="18954" y="1297"/>
                </a:cubicBezTo>
                <a:cubicBezTo>
                  <a:pt x="18956" y="1297"/>
                  <a:pt x="18959" y="1297"/>
                  <a:pt x="18961" y="1296"/>
                </a:cubicBezTo>
                <a:cubicBezTo>
                  <a:pt x="18943" y="1288"/>
                  <a:pt x="18925" y="1278"/>
                  <a:pt x="18906" y="1268"/>
                </a:cubicBezTo>
                <a:close/>
                <a:moveTo>
                  <a:pt x="20664" y="1367"/>
                </a:moveTo>
                <a:cubicBezTo>
                  <a:pt x="20714" y="1455"/>
                  <a:pt x="20731" y="1559"/>
                  <a:pt x="20707" y="1657"/>
                </a:cubicBezTo>
                <a:cubicBezTo>
                  <a:pt x="20580" y="1646"/>
                  <a:pt x="20455" y="1633"/>
                  <a:pt x="20327" y="1623"/>
                </a:cubicBezTo>
                <a:cubicBezTo>
                  <a:pt x="20438" y="1535"/>
                  <a:pt x="20549" y="1448"/>
                  <a:pt x="20664" y="1367"/>
                </a:cubicBezTo>
                <a:close/>
                <a:moveTo>
                  <a:pt x="22817" y="1727"/>
                </a:moveTo>
                <a:lnTo>
                  <a:pt x="22868" y="1983"/>
                </a:lnTo>
                <a:cubicBezTo>
                  <a:pt x="22767" y="1963"/>
                  <a:pt x="22663" y="1943"/>
                  <a:pt x="22562" y="1926"/>
                </a:cubicBezTo>
                <a:cubicBezTo>
                  <a:pt x="22602" y="1858"/>
                  <a:pt x="22676" y="1795"/>
                  <a:pt x="22817" y="1727"/>
                </a:cubicBezTo>
                <a:close/>
                <a:moveTo>
                  <a:pt x="27044" y="2700"/>
                </a:moveTo>
                <a:lnTo>
                  <a:pt x="27059" y="2712"/>
                </a:lnTo>
                <a:lnTo>
                  <a:pt x="27059" y="2712"/>
                </a:lnTo>
                <a:cubicBezTo>
                  <a:pt x="27054" y="2708"/>
                  <a:pt x="27049" y="2704"/>
                  <a:pt x="27044" y="2700"/>
                </a:cubicBezTo>
                <a:close/>
                <a:moveTo>
                  <a:pt x="30097" y="5273"/>
                </a:moveTo>
                <a:cubicBezTo>
                  <a:pt x="30150" y="5273"/>
                  <a:pt x="30209" y="5285"/>
                  <a:pt x="30279" y="5311"/>
                </a:cubicBezTo>
                <a:cubicBezTo>
                  <a:pt x="30231" y="5382"/>
                  <a:pt x="30178" y="5446"/>
                  <a:pt x="30117" y="5503"/>
                </a:cubicBezTo>
                <a:cubicBezTo>
                  <a:pt x="30053" y="5446"/>
                  <a:pt x="29986" y="5385"/>
                  <a:pt x="29918" y="5328"/>
                </a:cubicBezTo>
                <a:cubicBezTo>
                  <a:pt x="29967" y="5295"/>
                  <a:pt x="30025" y="5273"/>
                  <a:pt x="30097" y="5273"/>
                </a:cubicBezTo>
                <a:close/>
                <a:moveTo>
                  <a:pt x="6768" y="5840"/>
                </a:moveTo>
                <a:lnTo>
                  <a:pt x="6768" y="5840"/>
                </a:lnTo>
                <a:cubicBezTo>
                  <a:pt x="6769" y="5841"/>
                  <a:pt x="6770" y="5841"/>
                  <a:pt x="6771" y="5842"/>
                </a:cubicBezTo>
                <a:lnTo>
                  <a:pt x="6771" y="5842"/>
                </a:lnTo>
                <a:cubicBezTo>
                  <a:pt x="6770" y="5841"/>
                  <a:pt x="6769" y="5841"/>
                  <a:pt x="6768" y="5840"/>
                </a:cubicBezTo>
                <a:close/>
                <a:moveTo>
                  <a:pt x="2771" y="11622"/>
                </a:moveTo>
                <a:cubicBezTo>
                  <a:pt x="2761" y="11657"/>
                  <a:pt x="2750" y="11702"/>
                  <a:pt x="2736" y="11763"/>
                </a:cubicBezTo>
                <a:lnTo>
                  <a:pt x="2729" y="11763"/>
                </a:lnTo>
                <a:cubicBezTo>
                  <a:pt x="2744" y="11710"/>
                  <a:pt x="2759" y="11662"/>
                  <a:pt x="2771" y="11622"/>
                </a:cubicBezTo>
                <a:close/>
                <a:moveTo>
                  <a:pt x="14359" y="12312"/>
                </a:moveTo>
                <a:cubicBezTo>
                  <a:pt x="14362" y="12312"/>
                  <a:pt x="14371" y="12337"/>
                  <a:pt x="14387" y="12396"/>
                </a:cubicBezTo>
                <a:lnTo>
                  <a:pt x="14357" y="12419"/>
                </a:lnTo>
                <a:lnTo>
                  <a:pt x="14357" y="12385"/>
                </a:lnTo>
                <a:lnTo>
                  <a:pt x="14357" y="12325"/>
                </a:lnTo>
                <a:cubicBezTo>
                  <a:pt x="14357" y="12317"/>
                  <a:pt x="14358" y="12312"/>
                  <a:pt x="14359" y="12312"/>
                </a:cubicBezTo>
                <a:close/>
                <a:moveTo>
                  <a:pt x="15074" y="12453"/>
                </a:moveTo>
                <a:lnTo>
                  <a:pt x="15084" y="12456"/>
                </a:lnTo>
                <a:lnTo>
                  <a:pt x="15074" y="12463"/>
                </a:lnTo>
                <a:lnTo>
                  <a:pt x="15067" y="12459"/>
                </a:lnTo>
                <a:lnTo>
                  <a:pt x="15074" y="12453"/>
                </a:lnTo>
                <a:close/>
                <a:moveTo>
                  <a:pt x="2581" y="12227"/>
                </a:moveTo>
                <a:cubicBezTo>
                  <a:pt x="2692" y="12234"/>
                  <a:pt x="2783" y="12298"/>
                  <a:pt x="2750" y="12379"/>
                </a:cubicBezTo>
                <a:cubicBezTo>
                  <a:pt x="2742" y="12368"/>
                  <a:pt x="2732" y="12363"/>
                  <a:pt x="2721" y="12363"/>
                </a:cubicBezTo>
                <a:cubicBezTo>
                  <a:pt x="2661" y="12363"/>
                  <a:pt x="2559" y="12498"/>
                  <a:pt x="2457" y="12577"/>
                </a:cubicBezTo>
                <a:cubicBezTo>
                  <a:pt x="2504" y="12463"/>
                  <a:pt x="2548" y="12348"/>
                  <a:pt x="2581" y="12231"/>
                </a:cubicBezTo>
                <a:lnTo>
                  <a:pt x="2581" y="12227"/>
                </a:lnTo>
                <a:close/>
                <a:moveTo>
                  <a:pt x="14761" y="12695"/>
                </a:moveTo>
                <a:lnTo>
                  <a:pt x="14754" y="12702"/>
                </a:lnTo>
                <a:lnTo>
                  <a:pt x="14747" y="12698"/>
                </a:lnTo>
                <a:lnTo>
                  <a:pt x="14754" y="12695"/>
                </a:lnTo>
                <a:close/>
                <a:moveTo>
                  <a:pt x="13965" y="12740"/>
                </a:moveTo>
                <a:cubicBezTo>
                  <a:pt x="13969" y="12740"/>
                  <a:pt x="13970" y="12753"/>
                  <a:pt x="13970" y="12772"/>
                </a:cubicBezTo>
                <a:lnTo>
                  <a:pt x="13956" y="12756"/>
                </a:lnTo>
                <a:cubicBezTo>
                  <a:pt x="13960" y="12744"/>
                  <a:pt x="13963" y="12740"/>
                  <a:pt x="13965" y="12740"/>
                </a:cubicBezTo>
                <a:close/>
                <a:moveTo>
                  <a:pt x="13993" y="12772"/>
                </a:moveTo>
                <a:lnTo>
                  <a:pt x="14020" y="12806"/>
                </a:lnTo>
                <a:lnTo>
                  <a:pt x="14014" y="12826"/>
                </a:lnTo>
                <a:lnTo>
                  <a:pt x="13990" y="12796"/>
                </a:lnTo>
                <a:cubicBezTo>
                  <a:pt x="13990" y="12789"/>
                  <a:pt x="13993" y="12779"/>
                  <a:pt x="13993" y="12772"/>
                </a:cubicBezTo>
                <a:close/>
                <a:moveTo>
                  <a:pt x="15455" y="12843"/>
                </a:moveTo>
                <a:cubicBezTo>
                  <a:pt x="15456" y="12843"/>
                  <a:pt x="15457" y="12843"/>
                  <a:pt x="15457" y="12843"/>
                </a:cubicBezTo>
                <a:lnTo>
                  <a:pt x="15464" y="12847"/>
                </a:lnTo>
                <a:cubicBezTo>
                  <a:pt x="15467" y="12850"/>
                  <a:pt x="15467" y="12870"/>
                  <a:pt x="15471" y="12877"/>
                </a:cubicBezTo>
                <a:lnTo>
                  <a:pt x="15434" y="12857"/>
                </a:lnTo>
                <a:cubicBezTo>
                  <a:pt x="15443" y="12854"/>
                  <a:pt x="15449" y="12843"/>
                  <a:pt x="15455" y="12843"/>
                </a:cubicBezTo>
                <a:close/>
                <a:moveTo>
                  <a:pt x="14051" y="12843"/>
                </a:moveTo>
                <a:lnTo>
                  <a:pt x="14071" y="12870"/>
                </a:lnTo>
                <a:cubicBezTo>
                  <a:pt x="14067" y="12877"/>
                  <a:pt x="14067" y="12887"/>
                  <a:pt x="14064" y="12894"/>
                </a:cubicBezTo>
                <a:lnTo>
                  <a:pt x="14044" y="12867"/>
                </a:lnTo>
                <a:cubicBezTo>
                  <a:pt x="14044" y="12860"/>
                  <a:pt x="14047" y="12853"/>
                  <a:pt x="14051" y="12843"/>
                </a:cubicBezTo>
                <a:close/>
                <a:moveTo>
                  <a:pt x="15303" y="12939"/>
                </a:moveTo>
                <a:cubicBezTo>
                  <a:pt x="15305" y="12939"/>
                  <a:pt x="15313" y="12955"/>
                  <a:pt x="15316" y="12978"/>
                </a:cubicBezTo>
                <a:lnTo>
                  <a:pt x="15313" y="12978"/>
                </a:lnTo>
                <a:lnTo>
                  <a:pt x="15303" y="12974"/>
                </a:lnTo>
                <a:lnTo>
                  <a:pt x="15303" y="12941"/>
                </a:lnTo>
                <a:cubicBezTo>
                  <a:pt x="15303" y="12940"/>
                  <a:pt x="15303" y="12939"/>
                  <a:pt x="15303" y="12939"/>
                </a:cubicBezTo>
                <a:close/>
                <a:moveTo>
                  <a:pt x="15306" y="12984"/>
                </a:moveTo>
                <a:lnTo>
                  <a:pt x="15303" y="12991"/>
                </a:lnTo>
                <a:cubicBezTo>
                  <a:pt x="15303" y="12991"/>
                  <a:pt x="15303" y="12991"/>
                  <a:pt x="15303" y="12988"/>
                </a:cubicBezTo>
                <a:lnTo>
                  <a:pt x="15303" y="12984"/>
                </a:lnTo>
                <a:close/>
                <a:moveTo>
                  <a:pt x="14868" y="13011"/>
                </a:moveTo>
                <a:lnTo>
                  <a:pt x="14889" y="13022"/>
                </a:lnTo>
                <a:lnTo>
                  <a:pt x="14889" y="13025"/>
                </a:lnTo>
                <a:cubicBezTo>
                  <a:pt x="14882" y="13022"/>
                  <a:pt x="14875" y="13018"/>
                  <a:pt x="14868" y="13011"/>
                </a:cubicBezTo>
                <a:close/>
                <a:moveTo>
                  <a:pt x="14953" y="13042"/>
                </a:moveTo>
                <a:lnTo>
                  <a:pt x="15000" y="13055"/>
                </a:lnTo>
                <a:lnTo>
                  <a:pt x="14993" y="13075"/>
                </a:lnTo>
                <a:cubicBezTo>
                  <a:pt x="14976" y="13069"/>
                  <a:pt x="14963" y="13062"/>
                  <a:pt x="14949" y="13055"/>
                </a:cubicBezTo>
                <a:cubicBezTo>
                  <a:pt x="14949" y="13052"/>
                  <a:pt x="14953" y="13045"/>
                  <a:pt x="14953" y="13042"/>
                </a:cubicBezTo>
                <a:close/>
                <a:moveTo>
                  <a:pt x="14088" y="12894"/>
                </a:moveTo>
                <a:lnTo>
                  <a:pt x="14219" y="13059"/>
                </a:lnTo>
                <a:cubicBezTo>
                  <a:pt x="14216" y="13062"/>
                  <a:pt x="14212" y="13069"/>
                  <a:pt x="14212" y="13075"/>
                </a:cubicBezTo>
                <a:lnTo>
                  <a:pt x="14212" y="13079"/>
                </a:lnTo>
                <a:lnTo>
                  <a:pt x="14084" y="12917"/>
                </a:lnTo>
                <a:cubicBezTo>
                  <a:pt x="14084" y="12910"/>
                  <a:pt x="14088" y="12900"/>
                  <a:pt x="14088" y="12894"/>
                </a:cubicBezTo>
                <a:close/>
                <a:moveTo>
                  <a:pt x="15006" y="13059"/>
                </a:moveTo>
                <a:lnTo>
                  <a:pt x="15043" y="13069"/>
                </a:lnTo>
                <a:cubicBezTo>
                  <a:pt x="15043" y="13079"/>
                  <a:pt x="15043" y="13085"/>
                  <a:pt x="15040" y="13092"/>
                </a:cubicBezTo>
                <a:lnTo>
                  <a:pt x="15003" y="13079"/>
                </a:lnTo>
                <a:cubicBezTo>
                  <a:pt x="15003" y="13072"/>
                  <a:pt x="15006" y="13066"/>
                  <a:pt x="15006" y="13059"/>
                </a:cubicBezTo>
                <a:close/>
                <a:moveTo>
                  <a:pt x="16026" y="12946"/>
                </a:moveTo>
                <a:cubicBezTo>
                  <a:pt x="16032" y="12946"/>
                  <a:pt x="16022" y="12988"/>
                  <a:pt x="16006" y="13048"/>
                </a:cubicBezTo>
                <a:cubicBezTo>
                  <a:pt x="15992" y="13069"/>
                  <a:pt x="15979" y="13085"/>
                  <a:pt x="15966" y="13102"/>
                </a:cubicBezTo>
                <a:cubicBezTo>
                  <a:pt x="15979" y="13059"/>
                  <a:pt x="15992" y="13018"/>
                  <a:pt x="16006" y="12974"/>
                </a:cubicBezTo>
                <a:cubicBezTo>
                  <a:pt x="16016" y="12954"/>
                  <a:pt x="16023" y="12946"/>
                  <a:pt x="16026" y="12946"/>
                </a:cubicBezTo>
                <a:close/>
                <a:moveTo>
                  <a:pt x="14831" y="13106"/>
                </a:moveTo>
                <a:lnTo>
                  <a:pt x="14855" y="13109"/>
                </a:lnTo>
                <a:cubicBezTo>
                  <a:pt x="14855" y="13109"/>
                  <a:pt x="14855" y="13112"/>
                  <a:pt x="14855" y="13112"/>
                </a:cubicBezTo>
                <a:lnTo>
                  <a:pt x="14831" y="13106"/>
                </a:lnTo>
                <a:close/>
                <a:moveTo>
                  <a:pt x="15427" y="12863"/>
                </a:moveTo>
                <a:lnTo>
                  <a:pt x="15471" y="12884"/>
                </a:lnTo>
                <a:cubicBezTo>
                  <a:pt x="15481" y="12907"/>
                  <a:pt x="15484" y="12931"/>
                  <a:pt x="15488" y="12958"/>
                </a:cubicBezTo>
                <a:cubicBezTo>
                  <a:pt x="15484" y="12951"/>
                  <a:pt x="15474" y="12947"/>
                  <a:pt x="15467" y="12934"/>
                </a:cubicBezTo>
                <a:lnTo>
                  <a:pt x="15467" y="12931"/>
                </a:lnTo>
                <a:cubicBezTo>
                  <a:pt x="15457" y="12958"/>
                  <a:pt x="15454" y="12974"/>
                  <a:pt x="15447" y="12991"/>
                </a:cubicBezTo>
                <a:cubicBezTo>
                  <a:pt x="15427" y="13035"/>
                  <a:pt x="15414" y="13082"/>
                  <a:pt x="15400" y="13126"/>
                </a:cubicBezTo>
                <a:lnTo>
                  <a:pt x="15380" y="13119"/>
                </a:lnTo>
                <a:cubicBezTo>
                  <a:pt x="15380" y="13082"/>
                  <a:pt x="15380" y="13045"/>
                  <a:pt x="15377" y="13011"/>
                </a:cubicBezTo>
                <a:lnTo>
                  <a:pt x="15377" y="13008"/>
                </a:lnTo>
                <a:lnTo>
                  <a:pt x="15414" y="13018"/>
                </a:lnTo>
                <a:cubicBezTo>
                  <a:pt x="15397" y="13011"/>
                  <a:pt x="15390" y="13008"/>
                  <a:pt x="15373" y="13001"/>
                </a:cubicBezTo>
                <a:cubicBezTo>
                  <a:pt x="15373" y="12995"/>
                  <a:pt x="15370" y="12988"/>
                  <a:pt x="15367" y="12978"/>
                </a:cubicBezTo>
                <a:cubicBezTo>
                  <a:pt x="15367" y="12971"/>
                  <a:pt x="15373" y="12968"/>
                  <a:pt x="15373" y="12961"/>
                </a:cubicBezTo>
                <a:lnTo>
                  <a:pt x="15447" y="12991"/>
                </a:lnTo>
                <a:cubicBezTo>
                  <a:pt x="15424" y="12981"/>
                  <a:pt x="15397" y="12968"/>
                  <a:pt x="15377" y="12958"/>
                </a:cubicBezTo>
                <a:cubicBezTo>
                  <a:pt x="15383" y="12944"/>
                  <a:pt x="15387" y="12927"/>
                  <a:pt x="15393" y="12914"/>
                </a:cubicBezTo>
                <a:cubicBezTo>
                  <a:pt x="15400" y="12894"/>
                  <a:pt x="15414" y="12877"/>
                  <a:pt x="15427" y="12863"/>
                </a:cubicBezTo>
                <a:close/>
                <a:moveTo>
                  <a:pt x="14872" y="13112"/>
                </a:moveTo>
                <a:cubicBezTo>
                  <a:pt x="14882" y="13112"/>
                  <a:pt x="14892" y="13116"/>
                  <a:pt x="14899" y="13116"/>
                </a:cubicBezTo>
                <a:lnTo>
                  <a:pt x="14899" y="13129"/>
                </a:lnTo>
                <a:lnTo>
                  <a:pt x="14879" y="13119"/>
                </a:lnTo>
                <a:lnTo>
                  <a:pt x="14872" y="13119"/>
                </a:lnTo>
                <a:lnTo>
                  <a:pt x="14872" y="13112"/>
                </a:lnTo>
                <a:close/>
                <a:moveTo>
                  <a:pt x="15144" y="13089"/>
                </a:moveTo>
                <a:cubicBezTo>
                  <a:pt x="15158" y="13102"/>
                  <a:pt x="15165" y="13119"/>
                  <a:pt x="15175" y="13139"/>
                </a:cubicBezTo>
                <a:lnTo>
                  <a:pt x="15128" y="13122"/>
                </a:lnTo>
                <a:lnTo>
                  <a:pt x="15128" y="13089"/>
                </a:lnTo>
                <a:close/>
                <a:moveTo>
                  <a:pt x="16016" y="12910"/>
                </a:moveTo>
                <a:lnTo>
                  <a:pt x="15949" y="13122"/>
                </a:lnTo>
                <a:cubicBezTo>
                  <a:pt x="15942" y="13129"/>
                  <a:pt x="15939" y="13133"/>
                  <a:pt x="15932" y="13139"/>
                </a:cubicBezTo>
                <a:lnTo>
                  <a:pt x="16016" y="12910"/>
                </a:lnTo>
                <a:close/>
                <a:moveTo>
                  <a:pt x="14670" y="13143"/>
                </a:moveTo>
                <a:lnTo>
                  <a:pt x="14693" y="13146"/>
                </a:lnTo>
                <a:cubicBezTo>
                  <a:pt x="14693" y="13149"/>
                  <a:pt x="14693" y="13149"/>
                  <a:pt x="14693" y="13149"/>
                </a:cubicBezTo>
                <a:cubicBezTo>
                  <a:pt x="14687" y="13149"/>
                  <a:pt x="14677" y="13149"/>
                  <a:pt x="14670" y="13146"/>
                </a:cubicBezTo>
                <a:lnTo>
                  <a:pt x="14670" y="13143"/>
                </a:lnTo>
                <a:close/>
                <a:moveTo>
                  <a:pt x="14981" y="13102"/>
                </a:moveTo>
                <a:cubicBezTo>
                  <a:pt x="14984" y="13102"/>
                  <a:pt x="14986" y="13102"/>
                  <a:pt x="14990" y="13102"/>
                </a:cubicBezTo>
                <a:lnTo>
                  <a:pt x="14980" y="13153"/>
                </a:lnTo>
                <a:lnTo>
                  <a:pt x="14969" y="13149"/>
                </a:lnTo>
                <a:cubicBezTo>
                  <a:pt x="14969" y="13129"/>
                  <a:pt x="14969" y="13120"/>
                  <a:pt x="14966" y="13120"/>
                </a:cubicBezTo>
                <a:cubicBezTo>
                  <a:pt x="14964" y="13120"/>
                  <a:pt x="14961" y="13129"/>
                  <a:pt x="14956" y="13146"/>
                </a:cubicBezTo>
                <a:lnTo>
                  <a:pt x="14926" y="13136"/>
                </a:lnTo>
                <a:cubicBezTo>
                  <a:pt x="14926" y="13129"/>
                  <a:pt x="14929" y="13126"/>
                  <a:pt x="14932" y="13119"/>
                </a:cubicBezTo>
                <a:cubicBezTo>
                  <a:pt x="14967" y="13119"/>
                  <a:pt x="14952" y="13102"/>
                  <a:pt x="14981" y="13102"/>
                </a:cubicBezTo>
                <a:close/>
                <a:moveTo>
                  <a:pt x="15996" y="12924"/>
                </a:moveTo>
                <a:lnTo>
                  <a:pt x="15925" y="13149"/>
                </a:lnTo>
                <a:lnTo>
                  <a:pt x="15912" y="13166"/>
                </a:lnTo>
                <a:cubicBezTo>
                  <a:pt x="15932" y="13082"/>
                  <a:pt x="15962" y="13001"/>
                  <a:pt x="15996" y="12924"/>
                </a:cubicBezTo>
                <a:close/>
                <a:moveTo>
                  <a:pt x="15131" y="13133"/>
                </a:moveTo>
                <a:lnTo>
                  <a:pt x="15175" y="13143"/>
                </a:lnTo>
                <a:lnTo>
                  <a:pt x="15178" y="13153"/>
                </a:lnTo>
                <a:cubicBezTo>
                  <a:pt x="15169" y="13161"/>
                  <a:pt x="15161" y="13167"/>
                  <a:pt x="15153" y="13167"/>
                </a:cubicBezTo>
                <a:cubicBezTo>
                  <a:pt x="15143" y="13167"/>
                  <a:pt x="15135" y="13157"/>
                  <a:pt x="15131" y="13133"/>
                </a:cubicBezTo>
                <a:close/>
                <a:moveTo>
                  <a:pt x="14879" y="13163"/>
                </a:moveTo>
                <a:cubicBezTo>
                  <a:pt x="14889" y="13163"/>
                  <a:pt x="14895" y="13166"/>
                  <a:pt x="14905" y="13166"/>
                </a:cubicBezTo>
                <a:lnTo>
                  <a:pt x="14905" y="13170"/>
                </a:lnTo>
                <a:cubicBezTo>
                  <a:pt x="14895" y="13166"/>
                  <a:pt x="14895" y="13166"/>
                  <a:pt x="14879" y="13163"/>
                </a:cubicBezTo>
                <a:close/>
                <a:moveTo>
                  <a:pt x="15003" y="13102"/>
                </a:moveTo>
                <a:cubicBezTo>
                  <a:pt x="15013" y="13102"/>
                  <a:pt x="15027" y="13106"/>
                  <a:pt x="15040" y="13109"/>
                </a:cubicBezTo>
                <a:cubicBezTo>
                  <a:pt x="15037" y="13133"/>
                  <a:pt x="15037" y="13149"/>
                  <a:pt x="15033" y="13180"/>
                </a:cubicBezTo>
                <a:cubicBezTo>
                  <a:pt x="15027" y="13173"/>
                  <a:pt x="15010" y="13166"/>
                  <a:pt x="14996" y="13159"/>
                </a:cubicBezTo>
                <a:cubicBezTo>
                  <a:pt x="14996" y="13143"/>
                  <a:pt x="15000" y="13122"/>
                  <a:pt x="15000" y="13102"/>
                </a:cubicBezTo>
                <a:close/>
                <a:moveTo>
                  <a:pt x="14916" y="13170"/>
                </a:moveTo>
                <a:lnTo>
                  <a:pt x="14949" y="13176"/>
                </a:lnTo>
                <a:cubicBezTo>
                  <a:pt x="14949" y="13180"/>
                  <a:pt x="14946" y="13183"/>
                  <a:pt x="14946" y="13186"/>
                </a:cubicBezTo>
                <a:cubicBezTo>
                  <a:pt x="14942" y="13183"/>
                  <a:pt x="14926" y="13176"/>
                  <a:pt x="14916" y="13173"/>
                </a:cubicBezTo>
                <a:lnTo>
                  <a:pt x="14916" y="13170"/>
                </a:lnTo>
                <a:close/>
                <a:moveTo>
                  <a:pt x="14828" y="13170"/>
                </a:moveTo>
                <a:lnTo>
                  <a:pt x="14848" y="13173"/>
                </a:lnTo>
                <a:cubicBezTo>
                  <a:pt x="14845" y="13180"/>
                  <a:pt x="14842" y="13183"/>
                  <a:pt x="14842" y="13190"/>
                </a:cubicBezTo>
                <a:cubicBezTo>
                  <a:pt x="14835" y="13186"/>
                  <a:pt x="14831" y="13186"/>
                  <a:pt x="14828" y="13186"/>
                </a:cubicBezTo>
                <a:lnTo>
                  <a:pt x="14825" y="13186"/>
                </a:lnTo>
                <a:cubicBezTo>
                  <a:pt x="14828" y="13180"/>
                  <a:pt x="14828" y="13176"/>
                  <a:pt x="14828" y="13170"/>
                </a:cubicBezTo>
                <a:close/>
                <a:moveTo>
                  <a:pt x="13977" y="13201"/>
                </a:moveTo>
                <a:lnTo>
                  <a:pt x="13993" y="13203"/>
                </a:lnTo>
                <a:lnTo>
                  <a:pt x="14007" y="13203"/>
                </a:lnTo>
                <a:lnTo>
                  <a:pt x="13977" y="13201"/>
                </a:lnTo>
                <a:close/>
                <a:moveTo>
                  <a:pt x="14815" y="13197"/>
                </a:moveTo>
                <a:lnTo>
                  <a:pt x="14835" y="13200"/>
                </a:lnTo>
                <a:lnTo>
                  <a:pt x="14835" y="13207"/>
                </a:lnTo>
                <a:lnTo>
                  <a:pt x="14815" y="13200"/>
                </a:lnTo>
                <a:cubicBezTo>
                  <a:pt x="14815" y="13200"/>
                  <a:pt x="14815" y="13197"/>
                  <a:pt x="14815" y="13197"/>
                </a:cubicBezTo>
                <a:close/>
                <a:moveTo>
                  <a:pt x="14862" y="13176"/>
                </a:moveTo>
                <a:lnTo>
                  <a:pt x="14905" y="13183"/>
                </a:lnTo>
                <a:cubicBezTo>
                  <a:pt x="14919" y="13186"/>
                  <a:pt x="14929" y="13190"/>
                  <a:pt x="14942" y="13190"/>
                </a:cubicBezTo>
                <a:cubicBezTo>
                  <a:pt x="14942" y="13197"/>
                  <a:pt x="14939" y="13207"/>
                  <a:pt x="14936" y="13213"/>
                </a:cubicBezTo>
                <a:cubicBezTo>
                  <a:pt x="14905" y="13207"/>
                  <a:pt x="14885" y="13200"/>
                  <a:pt x="14855" y="13193"/>
                </a:cubicBezTo>
                <a:cubicBezTo>
                  <a:pt x="14862" y="13190"/>
                  <a:pt x="14862" y="13183"/>
                  <a:pt x="14865" y="13180"/>
                </a:cubicBezTo>
                <a:lnTo>
                  <a:pt x="14862" y="13176"/>
                </a:lnTo>
                <a:close/>
                <a:moveTo>
                  <a:pt x="14969" y="13180"/>
                </a:moveTo>
                <a:cubicBezTo>
                  <a:pt x="14969" y="13193"/>
                  <a:pt x="14966" y="13203"/>
                  <a:pt x="14963" y="13217"/>
                </a:cubicBezTo>
                <a:lnTo>
                  <a:pt x="14959" y="13217"/>
                </a:lnTo>
                <a:cubicBezTo>
                  <a:pt x="14963" y="13200"/>
                  <a:pt x="14963" y="13193"/>
                  <a:pt x="14963" y="13180"/>
                </a:cubicBezTo>
                <a:close/>
                <a:moveTo>
                  <a:pt x="14125" y="13227"/>
                </a:moveTo>
                <a:cubicBezTo>
                  <a:pt x="14118" y="13230"/>
                  <a:pt x="14111" y="13230"/>
                  <a:pt x="14105" y="13230"/>
                </a:cubicBezTo>
                <a:lnTo>
                  <a:pt x="14105" y="13227"/>
                </a:lnTo>
                <a:close/>
                <a:moveTo>
                  <a:pt x="14855" y="13203"/>
                </a:moveTo>
                <a:cubicBezTo>
                  <a:pt x="14882" y="13210"/>
                  <a:pt x="14909" y="13217"/>
                  <a:pt x="14936" y="13220"/>
                </a:cubicBezTo>
                <a:cubicBezTo>
                  <a:pt x="14936" y="13223"/>
                  <a:pt x="14936" y="13227"/>
                  <a:pt x="14936" y="13230"/>
                </a:cubicBezTo>
                <a:lnTo>
                  <a:pt x="14855" y="13210"/>
                </a:lnTo>
                <a:cubicBezTo>
                  <a:pt x="14855" y="13207"/>
                  <a:pt x="14855" y="13207"/>
                  <a:pt x="14855" y="13203"/>
                </a:cubicBezTo>
                <a:close/>
                <a:moveTo>
                  <a:pt x="14993" y="13187"/>
                </a:moveTo>
                <a:lnTo>
                  <a:pt x="15030" y="13197"/>
                </a:lnTo>
                <a:cubicBezTo>
                  <a:pt x="15030" y="13203"/>
                  <a:pt x="15027" y="13220"/>
                  <a:pt x="15027" y="13230"/>
                </a:cubicBezTo>
                <a:cubicBezTo>
                  <a:pt x="15013" y="13227"/>
                  <a:pt x="15000" y="13223"/>
                  <a:pt x="14986" y="13223"/>
                </a:cubicBezTo>
                <a:cubicBezTo>
                  <a:pt x="14990" y="13210"/>
                  <a:pt x="14993" y="13200"/>
                  <a:pt x="14993" y="13187"/>
                </a:cubicBezTo>
                <a:close/>
                <a:moveTo>
                  <a:pt x="16497" y="13156"/>
                </a:moveTo>
                <a:cubicBezTo>
                  <a:pt x="16454" y="13186"/>
                  <a:pt x="16427" y="13210"/>
                  <a:pt x="16400" y="13230"/>
                </a:cubicBezTo>
                <a:cubicBezTo>
                  <a:pt x="16400" y="13230"/>
                  <a:pt x="16400" y="13227"/>
                  <a:pt x="16400" y="13223"/>
                </a:cubicBezTo>
                <a:cubicBezTo>
                  <a:pt x="16430" y="13200"/>
                  <a:pt x="16457" y="13180"/>
                  <a:pt x="16497" y="13156"/>
                </a:cubicBezTo>
                <a:close/>
                <a:moveTo>
                  <a:pt x="15575" y="12667"/>
                </a:moveTo>
                <a:cubicBezTo>
                  <a:pt x="15580" y="12667"/>
                  <a:pt x="15583" y="12687"/>
                  <a:pt x="15585" y="12735"/>
                </a:cubicBezTo>
                <a:lnTo>
                  <a:pt x="15572" y="12789"/>
                </a:lnTo>
                <a:cubicBezTo>
                  <a:pt x="15598" y="12836"/>
                  <a:pt x="15629" y="12840"/>
                  <a:pt x="15660" y="12840"/>
                </a:cubicBezTo>
                <a:cubicBezTo>
                  <a:pt x="15666" y="12840"/>
                  <a:pt x="15671" y="12840"/>
                  <a:pt x="15677" y="12840"/>
                </a:cubicBezTo>
                <a:cubicBezTo>
                  <a:pt x="15719" y="12840"/>
                  <a:pt x="15757" y="12847"/>
                  <a:pt x="15774" y="12971"/>
                </a:cubicBezTo>
                <a:cubicBezTo>
                  <a:pt x="15768" y="12960"/>
                  <a:pt x="15761" y="12955"/>
                  <a:pt x="15752" y="12955"/>
                </a:cubicBezTo>
                <a:cubicBezTo>
                  <a:pt x="15704" y="12955"/>
                  <a:pt x="15611" y="13115"/>
                  <a:pt x="15511" y="13244"/>
                </a:cubicBezTo>
                <a:lnTo>
                  <a:pt x="15555" y="13102"/>
                </a:lnTo>
                <a:cubicBezTo>
                  <a:pt x="15555" y="13032"/>
                  <a:pt x="15535" y="13008"/>
                  <a:pt x="15511" y="12991"/>
                </a:cubicBezTo>
                <a:cubicBezTo>
                  <a:pt x="15518" y="12968"/>
                  <a:pt x="15521" y="12941"/>
                  <a:pt x="15525" y="12914"/>
                </a:cubicBezTo>
                <a:cubicBezTo>
                  <a:pt x="15605" y="12954"/>
                  <a:pt x="15666" y="12991"/>
                  <a:pt x="15666" y="12991"/>
                </a:cubicBezTo>
                <a:cubicBezTo>
                  <a:pt x="15673" y="12984"/>
                  <a:pt x="15609" y="12947"/>
                  <a:pt x="15525" y="12907"/>
                </a:cubicBezTo>
                <a:cubicBezTo>
                  <a:pt x="15525" y="12897"/>
                  <a:pt x="15528" y="12890"/>
                  <a:pt x="15531" y="12880"/>
                </a:cubicBezTo>
                <a:cubicBezTo>
                  <a:pt x="15545" y="12887"/>
                  <a:pt x="15562" y="12894"/>
                  <a:pt x="15572" y="12900"/>
                </a:cubicBezTo>
                <a:cubicBezTo>
                  <a:pt x="15565" y="12894"/>
                  <a:pt x="15545" y="12880"/>
                  <a:pt x="15531" y="12873"/>
                </a:cubicBezTo>
                <a:cubicBezTo>
                  <a:pt x="15548" y="12769"/>
                  <a:pt x="15564" y="12667"/>
                  <a:pt x="15575" y="12667"/>
                </a:cubicBezTo>
                <a:close/>
                <a:moveTo>
                  <a:pt x="14051" y="13234"/>
                </a:moveTo>
                <a:lnTo>
                  <a:pt x="14051" y="13247"/>
                </a:lnTo>
                <a:lnTo>
                  <a:pt x="14027" y="13250"/>
                </a:lnTo>
                <a:lnTo>
                  <a:pt x="14030" y="13234"/>
                </a:lnTo>
                <a:close/>
                <a:moveTo>
                  <a:pt x="14986" y="13234"/>
                </a:moveTo>
                <a:cubicBezTo>
                  <a:pt x="15000" y="13237"/>
                  <a:pt x="15013" y="13240"/>
                  <a:pt x="15027" y="13244"/>
                </a:cubicBezTo>
                <a:cubicBezTo>
                  <a:pt x="15027" y="13247"/>
                  <a:pt x="15027" y="13250"/>
                  <a:pt x="15027" y="13257"/>
                </a:cubicBezTo>
                <a:lnTo>
                  <a:pt x="14986" y="13247"/>
                </a:lnTo>
                <a:cubicBezTo>
                  <a:pt x="14986" y="13240"/>
                  <a:pt x="14986" y="13237"/>
                  <a:pt x="14986" y="13234"/>
                </a:cubicBezTo>
                <a:close/>
                <a:moveTo>
                  <a:pt x="15380" y="13126"/>
                </a:moveTo>
                <a:lnTo>
                  <a:pt x="15400" y="13133"/>
                </a:lnTo>
                <a:cubicBezTo>
                  <a:pt x="15393" y="13163"/>
                  <a:pt x="15383" y="13203"/>
                  <a:pt x="15373" y="13260"/>
                </a:cubicBezTo>
                <a:cubicBezTo>
                  <a:pt x="15380" y="13197"/>
                  <a:pt x="15380" y="13170"/>
                  <a:pt x="15380" y="13126"/>
                </a:cubicBezTo>
                <a:close/>
                <a:moveTo>
                  <a:pt x="14791" y="13257"/>
                </a:moveTo>
                <a:lnTo>
                  <a:pt x="14815" y="13260"/>
                </a:lnTo>
                <a:lnTo>
                  <a:pt x="14815" y="13264"/>
                </a:lnTo>
                <a:lnTo>
                  <a:pt x="14791" y="13257"/>
                </a:lnTo>
                <a:close/>
                <a:moveTo>
                  <a:pt x="14007" y="13200"/>
                </a:moveTo>
                <a:lnTo>
                  <a:pt x="14014" y="13203"/>
                </a:lnTo>
                <a:lnTo>
                  <a:pt x="14014" y="13207"/>
                </a:lnTo>
                <a:lnTo>
                  <a:pt x="13993" y="13203"/>
                </a:lnTo>
                <a:lnTo>
                  <a:pt x="13973" y="13203"/>
                </a:lnTo>
                <a:lnTo>
                  <a:pt x="14017" y="13210"/>
                </a:lnTo>
                <a:cubicBezTo>
                  <a:pt x="13997" y="13213"/>
                  <a:pt x="13980" y="13217"/>
                  <a:pt x="13963" y="13227"/>
                </a:cubicBezTo>
                <a:cubicBezTo>
                  <a:pt x="13960" y="13234"/>
                  <a:pt x="13977" y="13237"/>
                  <a:pt x="14010" y="13237"/>
                </a:cubicBezTo>
                <a:lnTo>
                  <a:pt x="14007" y="13254"/>
                </a:lnTo>
                <a:cubicBezTo>
                  <a:pt x="13983" y="13260"/>
                  <a:pt x="13963" y="13267"/>
                  <a:pt x="13943" y="13271"/>
                </a:cubicBezTo>
                <a:cubicBezTo>
                  <a:pt x="13950" y="13247"/>
                  <a:pt x="13960" y="13223"/>
                  <a:pt x="13970" y="13200"/>
                </a:cubicBezTo>
                <a:lnTo>
                  <a:pt x="13977" y="13201"/>
                </a:lnTo>
                <a:lnTo>
                  <a:pt x="13977" y="13201"/>
                </a:lnTo>
                <a:lnTo>
                  <a:pt x="13973" y="13200"/>
                </a:lnTo>
                <a:close/>
                <a:moveTo>
                  <a:pt x="16346" y="13156"/>
                </a:moveTo>
                <a:lnTo>
                  <a:pt x="16346" y="13156"/>
                </a:lnTo>
                <a:cubicBezTo>
                  <a:pt x="16329" y="13180"/>
                  <a:pt x="16309" y="13203"/>
                  <a:pt x="16289" y="13227"/>
                </a:cubicBezTo>
                <a:cubicBezTo>
                  <a:pt x="16289" y="13221"/>
                  <a:pt x="16293" y="13210"/>
                  <a:pt x="16295" y="13202"/>
                </a:cubicBezTo>
                <a:lnTo>
                  <a:pt x="16295" y="13202"/>
                </a:lnTo>
                <a:lnTo>
                  <a:pt x="16282" y="13234"/>
                </a:lnTo>
                <a:cubicBezTo>
                  <a:pt x="16268" y="13247"/>
                  <a:pt x="16255" y="13264"/>
                  <a:pt x="16242" y="13277"/>
                </a:cubicBezTo>
                <a:cubicBezTo>
                  <a:pt x="16245" y="13264"/>
                  <a:pt x="16248" y="13247"/>
                  <a:pt x="16252" y="13234"/>
                </a:cubicBezTo>
                <a:lnTo>
                  <a:pt x="16295" y="13200"/>
                </a:lnTo>
                <a:lnTo>
                  <a:pt x="16295" y="13200"/>
                </a:lnTo>
                <a:cubicBezTo>
                  <a:pt x="16295" y="13201"/>
                  <a:pt x="16295" y="13201"/>
                  <a:pt x="16295" y="13202"/>
                </a:cubicBezTo>
                <a:lnTo>
                  <a:pt x="16295" y="13202"/>
                </a:lnTo>
                <a:lnTo>
                  <a:pt x="16295" y="13200"/>
                </a:lnTo>
                <a:lnTo>
                  <a:pt x="16295" y="13200"/>
                </a:lnTo>
                <a:lnTo>
                  <a:pt x="16295" y="13200"/>
                </a:lnTo>
                <a:lnTo>
                  <a:pt x="16295" y="13200"/>
                </a:lnTo>
                <a:cubicBezTo>
                  <a:pt x="16295" y="13199"/>
                  <a:pt x="16295" y="13198"/>
                  <a:pt x="16295" y="13197"/>
                </a:cubicBezTo>
                <a:cubicBezTo>
                  <a:pt x="16312" y="13183"/>
                  <a:pt x="16326" y="13173"/>
                  <a:pt x="16346" y="13156"/>
                </a:cubicBezTo>
                <a:close/>
                <a:moveTo>
                  <a:pt x="14980" y="13271"/>
                </a:moveTo>
                <a:lnTo>
                  <a:pt x="15023" y="13277"/>
                </a:lnTo>
                <a:lnTo>
                  <a:pt x="15023" y="13287"/>
                </a:lnTo>
                <a:lnTo>
                  <a:pt x="14980" y="13277"/>
                </a:lnTo>
                <a:lnTo>
                  <a:pt x="14980" y="13271"/>
                </a:lnTo>
                <a:close/>
                <a:moveTo>
                  <a:pt x="14835" y="13264"/>
                </a:moveTo>
                <a:lnTo>
                  <a:pt x="14922" y="13277"/>
                </a:lnTo>
                <a:cubicBezTo>
                  <a:pt x="14922" y="13284"/>
                  <a:pt x="14922" y="13287"/>
                  <a:pt x="14919" y="13294"/>
                </a:cubicBezTo>
                <a:lnTo>
                  <a:pt x="14835" y="13271"/>
                </a:lnTo>
                <a:lnTo>
                  <a:pt x="14835" y="13264"/>
                </a:lnTo>
                <a:close/>
                <a:moveTo>
                  <a:pt x="14280" y="13247"/>
                </a:moveTo>
                <a:lnTo>
                  <a:pt x="14269" y="13311"/>
                </a:lnTo>
                <a:cubicBezTo>
                  <a:pt x="14263" y="13311"/>
                  <a:pt x="14259" y="13308"/>
                  <a:pt x="14256" y="13308"/>
                </a:cubicBezTo>
                <a:cubicBezTo>
                  <a:pt x="14263" y="13291"/>
                  <a:pt x="14266" y="13271"/>
                  <a:pt x="14273" y="13247"/>
                </a:cubicBezTo>
                <a:close/>
                <a:moveTo>
                  <a:pt x="16645" y="13240"/>
                </a:moveTo>
                <a:cubicBezTo>
                  <a:pt x="16635" y="13257"/>
                  <a:pt x="16625" y="13271"/>
                  <a:pt x="16615" y="13287"/>
                </a:cubicBezTo>
                <a:cubicBezTo>
                  <a:pt x="16602" y="13297"/>
                  <a:pt x="16585" y="13308"/>
                  <a:pt x="16571" y="13318"/>
                </a:cubicBezTo>
                <a:cubicBezTo>
                  <a:pt x="16568" y="13314"/>
                  <a:pt x="16561" y="13318"/>
                  <a:pt x="16561" y="13297"/>
                </a:cubicBezTo>
                <a:lnTo>
                  <a:pt x="16561" y="13294"/>
                </a:lnTo>
                <a:cubicBezTo>
                  <a:pt x="16588" y="13274"/>
                  <a:pt x="16615" y="13254"/>
                  <a:pt x="16645" y="13240"/>
                </a:cubicBezTo>
                <a:close/>
                <a:moveTo>
                  <a:pt x="14572" y="13287"/>
                </a:moveTo>
                <a:cubicBezTo>
                  <a:pt x="14568" y="13297"/>
                  <a:pt x="14564" y="13308"/>
                  <a:pt x="14559" y="13320"/>
                </a:cubicBezTo>
                <a:lnTo>
                  <a:pt x="14559" y="13320"/>
                </a:lnTo>
                <a:cubicBezTo>
                  <a:pt x="14562" y="13310"/>
                  <a:pt x="14565" y="13299"/>
                  <a:pt x="14569" y="13287"/>
                </a:cubicBezTo>
                <a:close/>
                <a:moveTo>
                  <a:pt x="14980" y="13284"/>
                </a:moveTo>
                <a:lnTo>
                  <a:pt x="15023" y="13291"/>
                </a:lnTo>
                <a:cubicBezTo>
                  <a:pt x="15017" y="13304"/>
                  <a:pt x="15013" y="13308"/>
                  <a:pt x="15013" y="13321"/>
                </a:cubicBezTo>
                <a:lnTo>
                  <a:pt x="14973" y="13308"/>
                </a:lnTo>
                <a:cubicBezTo>
                  <a:pt x="14973" y="13301"/>
                  <a:pt x="14980" y="13294"/>
                  <a:pt x="14980" y="13284"/>
                </a:cubicBezTo>
                <a:close/>
                <a:moveTo>
                  <a:pt x="14794" y="13311"/>
                </a:moveTo>
                <a:cubicBezTo>
                  <a:pt x="14794" y="13314"/>
                  <a:pt x="14791" y="13321"/>
                  <a:pt x="14788" y="13328"/>
                </a:cubicBezTo>
                <a:lnTo>
                  <a:pt x="14788" y="13311"/>
                </a:lnTo>
                <a:close/>
                <a:moveTo>
                  <a:pt x="16221" y="13257"/>
                </a:moveTo>
                <a:lnTo>
                  <a:pt x="16221" y="13257"/>
                </a:lnTo>
                <a:cubicBezTo>
                  <a:pt x="16218" y="13274"/>
                  <a:pt x="16215" y="13291"/>
                  <a:pt x="16208" y="13308"/>
                </a:cubicBezTo>
                <a:lnTo>
                  <a:pt x="16208" y="13311"/>
                </a:lnTo>
                <a:lnTo>
                  <a:pt x="16188" y="13331"/>
                </a:lnTo>
                <a:cubicBezTo>
                  <a:pt x="16191" y="13328"/>
                  <a:pt x="16191" y="13324"/>
                  <a:pt x="16191" y="13321"/>
                </a:cubicBezTo>
                <a:cubicBezTo>
                  <a:pt x="16188" y="13304"/>
                  <a:pt x="16178" y="13304"/>
                  <a:pt x="16167" y="13301"/>
                </a:cubicBezTo>
                <a:cubicBezTo>
                  <a:pt x="16184" y="13287"/>
                  <a:pt x="16205" y="13271"/>
                  <a:pt x="16221" y="13257"/>
                </a:cubicBezTo>
                <a:close/>
                <a:moveTo>
                  <a:pt x="16352" y="12909"/>
                </a:moveTo>
                <a:cubicBezTo>
                  <a:pt x="16316" y="12976"/>
                  <a:pt x="16096" y="13245"/>
                  <a:pt x="16023" y="13334"/>
                </a:cubicBezTo>
                <a:lnTo>
                  <a:pt x="16107" y="13240"/>
                </a:lnTo>
                <a:lnTo>
                  <a:pt x="16026" y="13341"/>
                </a:lnTo>
                <a:cubicBezTo>
                  <a:pt x="16023" y="13338"/>
                  <a:pt x="16019" y="13334"/>
                  <a:pt x="16016" y="13331"/>
                </a:cubicBezTo>
                <a:cubicBezTo>
                  <a:pt x="16114" y="13197"/>
                  <a:pt x="16292" y="12951"/>
                  <a:pt x="16319" y="12934"/>
                </a:cubicBezTo>
                <a:lnTo>
                  <a:pt x="16319" y="12934"/>
                </a:lnTo>
                <a:lnTo>
                  <a:pt x="16097" y="13234"/>
                </a:lnTo>
                <a:cubicBezTo>
                  <a:pt x="16240" y="13058"/>
                  <a:pt x="16179" y="13111"/>
                  <a:pt x="16352" y="12909"/>
                </a:cubicBezTo>
                <a:close/>
                <a:moveTo>
                  <a:pt x="16376" y="13240"/>
                </a:moveTo>
                <a:cubicBezTo>
                  <a:pt x="16373" y="13244"/>
                  <a:pt x="16369" y="13250"/>
                  <a:pt x="16369" y="13254"/>
                </a:cubicBezTo>
                <a:cubicBezTo>
                  <a:pt x="16319" y="13294"/>
                  <a:pt x="16292" y="13318"/>
                  <a:pt x="16255" y="13345"/>
                </a:cubicBezTo>
                <a:cubicBezTo>
                  <a:pt x="16258" y="13331"/>
                  <a:pt x="16262" y="13328"/>
                  <a:pt x="16265" y="13314"/>
                </a:cubicBezTo>
                <a:cubicBezTo>
                  <a:pt x="16299" y="13291"/>
                  <a:pt x="16339" y="13267"/>
                  <a:pt x="16376" y="13240"/>
                </a:cubicBezTo>
                <a:close/>
                <a:moveTo>
                  <a:pt x="16252" y="13324"/>
                </a:moveTo>
                <a:lnTo>
                  <a:pt x="16242" y="13355"/>
                </a:lnTo>
                <a:lnTo>
                  <a:pt x="16221" y="13368"/>
                </a:lnTo>
                <a:cubicBezTo>
                  <a:pt x="16221" y="13358"/>
                  <a:pt x="16221" y="13351"/>
                  <a:pt x="16225" y="13341"/>
                </a:cubicBezTo>
                <a:lnTo>
                  <a:pt x="16252" y="13324"/>
                </a:lnTo>
                <a:close/>
                <a:moveTo>
                  <a:pt x="13825" y="13173"/>
                </a:moveTo>
                <a:lnTo>
                  <a:pt x="13899" y="13186"/>
                </a:lnTo>
                <a:cubicBezTo>
                  <a:pt x="13888" y="13292"/>
                  <a:pt x="13890" y="13332"/>
                  <a:pt x="13901" y="13332"/>
                </a:cubicBezTo>
                <a:cubicBezTo>
                  <a:pt x="13909" y="13332"/>
                  <a:pt x="13922" y="13309"/>
                  <a:pt x="13936" y="13274"/>
                </a:cubicBezTo>
                <a:cubicBezTo>
                  <a:pt x="13956" y="13271"/>
                  <a:pt x="13983" y="13271"/>
                  <a:pt x="14004" y="13267"/>
                </a:cubicBezTo>
                <a:lnTo>
                  <a:pt x="14004" y="13267"/>
                </a:lnTo>
                <a:lnTo>
                  <a:pt x="13973" y="13402"/>
                </a:lnTo>
                <a:cubicBezTo>
                  <a:pt x="13930" y="13395"/>
                  <a:pt x="13889" y="13385"/>
                  <a:pt x="13845" y="13378"/>
                </a:cubicBezTo>
                <a:cubicBezTo>
                  <a:pt x="13852" y="13311"/>
                  <a:pt x="13815" y="13247"/>
                  <a:pt x="13825" y="13180"/>
                </a:cubicBezTo>
                <a:cubicBezTo>
                  <a:pt x="13825" y="13176"/>
                  <a:pt x="13825" y="13176"/>
                  <a:pt x="13825" y="13173"/>
                </a:cubicBezTo>
                <a:close/>
                <a:moveTo>
                  <a:pt x="16198" y="13361"/>
                </a:moveTo>
                <a:lnTo>
                  <a:pt x="16198" y="13361"/>
                </a:lnTo>
                <a:cubicBezTo>
                  <a:pt x="16194" y="13372"/>
                  <a:pt x="16191" y="13378"/>
                  <a:pt x="16191" y="13388"/>
                </a:cubicBezTo>
                <a:lnTo>
                  <a:pt x="16157" y="13409"/>
                </a:lnTo>
                <a:cubicBezTo>
                  <a:pt x="16161" y="13402"/>
                  <a:pt x="16167" y="13388"/>
                  <a:pt x="16171" y="13378"/>
                </a:cubicBezTo>
                <a:lnTo>
                  <a:pt x="16198" y="13361"/>
                </a:lnTo>
                <a:close/>
                <a:moveTo>
                  <a:pt x="14047" y="13264"/>
                </a:moveTo>
                <a:cubicBezTo>
                  <a:pt x="14037" y="13314"/>
                  <a:pt x="14030" y="13365"/>
                  <a:pt x="14020" y="13412"/>
                </a:cubicBezTo>
                <a:lnTo>
                  <a:pt x="13980" y="13405"/>
                </a:lnTo>
                <a:lnTo>
                  <a:pt x="14020" y="13264"/>
                </a:lnTo>
                <a:close/>
                <a:moveTo>
                  <a:pt x="14357" y="13260"/>
                </a:moveTo>
                <a:lnTo>
                  <a:pt x="14384" y="13264"/>
                </a:lnTo>
                <a:lnTo>
                  <a:pt x="14508" y="13422"/>
                </a:lnTo>
                <a:cubicBezTo>
                  <a:pt x="14488" y="13402"/>
                  <a:pt x="14468" y="13388"/>
                  <a:pt x="14448" y="13375"/>
                </a:cubicBezTo>
                <a:lnTo>
                  <a:pt x="14357" y="13260"/>
                </a:lnTo>
                <a:close/>
                <a:moveTo>
                  <a:pt x="14152" y="13254"/>
                </a:moveTo>
                <a:lnTo>
                  <a:pt x="14152" y="13254"/>
                </a:lnTo>
                <a:cubicBezTo>
                  <a:pt x="14131" y="13311"/>
                  <a:pt x="14108" y="13368"/>
                  <a:pt x="14084" y="13425"/>
                </a:cubicBezTo>
                <a:lnTo>
                  <a:pt x="14071" y="13422"/>
                </a:lnTo>
                <a:cubicBezTo>
                  <a:pt x="14078" y="13368"/>
                  <a:pt x="14088" y="13311"/>
                  <a:pt x="14101" y="13257"/>
                </a:cubicBezTo>
                <a:lnTo>
                  <a:pt x="14152" y="13254"/>
                </a:lnTo>
                <a:close/>
                <a:moveTo>
                  <a:pt x="14767" y="13304"/>
                </a:moveTo>
                <a:cubicBezTo>
                  <a:pt x="14771" y="13318"/>
                  <a:pt x="14778" y="13331"/>
                  <a:pt x="14781" y="13341"/>
                </a:cubicBezTo>
                <a:cubicBezTo>
                  <a:pt x="14781" y="13345"/>
                  <a:pt x="14781" y="13348"/>
                  <a:pt x="14778" y="13351"/>
                </a:cubicBezTo>
                <a:lnTo>
                  <a:pt x="14757" y="13351"/>
                </a:lnTo>
                <a:lnTo>
                  <a:pt x="14771" y="13372"/>
                </a:lnTo>
                <a:cubicBezTo>
                  <a:pt x="14757" y="13410"/>
                  <a:pt x="14745" y="13437"/>
                  <a:pt x="14738" y="13437"/>
                </a:cubicBezTo>
                <a:cubicBezTo>
                  <a:pt x="14731" y="13437"/>
                  <a:pt x="14729" y="13413"/>
                  <a:pt x="14734" y="13351"/>
                </a:cubicBezTo>
                <a:cubicBezTo>
                  <a:pt x="14741" y="13334"/>
                  <a:pt x="14747" y="13321"/>
                  <a:pt x="14757" y="13304"/>
                </a:cubicBezTo>
                <a:close/>
                <a:moveTo>
                  <a:pt x="16221" y="13415"/>
                </a:moveTo>
                <a:lnTo>
                  <a:pt x="16211" y="13442"/>
                </a:lnTo>
                <a:cubicBezTo>
                  <a:pt x="16211" y="13432"/>
                  <a:pt x="16215" y="13425"/>
                  <a:pt x="16215" y="13415"/>
                </a:cubicBezTo>
                <a:close/>
                <a:moveTo>
                  <a:pt x="15945" y="12732"/>
                </a:moveTo>
                <a:lnTo>
                  <a:pt x="15945" y="12732"/>
                </a:lnTo>
                <a:cubicBezTo>
                  <a:pt x="15922" y="12958"/>
                  <a:pt x="15898" y="13075"/>
                  <a:pt x="15875" y="13203"/>
                </a:cubicBezTo>
                <a:cubicBezTo>
                  <a:pt x="15857" y="13219"/>
                  <a:pt x="15841" y="13229"/>
                  <a:pt x="15827" y="13229"/>
                </a:cubicBezTo>
                <a:cubicBezTo>
                  <a:pt x="15817" y="13229"/>
                  <a:pt x="15808" y="13223"/>
                  <a:pt x="15801" y="13210"/>
                </a:cubicBezTo>
                <a:lnTo>
                  <a:pt x="15801" y="13210"/>
                </a:lnTo>
                <a:lnTo>
                  <a:pt x="15804" y="13257"/>
                </a:lnTo>
                <a:cubicBezTo>
                  <a:pt x="15766" y="13399"/>
                  <a:pt x="15748" y="13449"/>
                  <a:pt x="15741" y="13449"/>
                </a:cubicBezTo>
                <a:cubicBezTo>
                  <a:pt x="15724" y="13449"/>
                  <a:pt x="15766" y="13172"/>
                  <a:pt x="15739" y="13172"/>
                </a:cubicBezTo>
                <a:cubicBezTo>
                  <a:pt x="15733" y="13172"/>
                  <a:pt x="15724" y="13186"/>
                  <a:pt x="15710" y="13220"/>
                </a:cubicBezTo>
                <a:cubicBezTo>
                  <a:pt x="15737" y="13143"/>
                  <a:pt x="15760" y="13069"/>
                  <a:pt x="15777" y="12991"/>
                </a:cubicBezTo>
                <a:cubicBezTo>
                  <a:pt x="15780" y="13042"/>
                  <a:pt x="15784" y="13092"/>
                  <a:pt x="15784" y="13146"/>
                </a:cubicBezTo>
                <a:cubicBezTo>
                  <a:pt x="15809" y="13011"/>
                  <a:pt x="15823" y="12976"/>
                  <a:pt x="15834" y="12976"/>
                </a:cubicBezTo>
                <a:cubicBezTo>
                  <a:pt x="15846" y="12976"/>
                  <a:pt x="15854" y="13019"/>
                  <a:pt x="15867" y="13019"/>
                </a:cubicBezTo>
                <a:cubicBezTo>
                  <a:pt x="15881" y="13019"/>
                  <a:pt x="15903" y="12965"/>
                  <a:pt x="15945" y="12732"/>
                </a:cubicBezTo>
                <a:close/>
                <a:moveTo>
                  <a:pt x="14266" y="13345"/>
                </a:moveTo>
                <a:lnTo>
                  <a:pt x="14253" y="13456"/>
                </a:lnTo>
                <a:lnTo>
                  <a:pt x="14216" y="13449"/>
                </a:lnTo>
                <a:cubicBezTo>
                  <a:pt x="14226" y="13419"/>
                  <a:pt x="14236" y="13378"/>
                  <a:pt x="14246" y="13345"/>
                </a:cubicBezTo>
                <a:close/>
                <a:moveTo>
                  <a:pt x="16181" y="13415"/>
                </a:moveTo>
                <a:lnTo>
                  <a:pt x="16181" y="13415"/>
                </a:lnTo>
                <a:cubicBezTo>
                  <a:pt x="16174" y="13450"/>
                  <a:pt x="16166" y="13474"/>
                  <a:pt x="16161" y="13474"/>
                </a:cubicBezTo>
                <a:cubicBezTo>
                  <a:pt x="16157" y="13474"/>
                  <a:pt x="16154" y="13458"/>
                  <a:pt x="16154" y="13419"/>
                </a:cubicBezTo>
                <a:cubicBezTo>
                  <a:pt x="16161" y="13419"/>
                  <a:pt x="16171" y="13419"/>
                  <a:pt x="16181" y="13415"/>
                </a:cubicBezTo>
                <a:close/>
                <a:moveTo>
                  <a:pt x="14879" y="13318"/>
                </a:moveTo>
                <a:lnTo>
                  <a:pt x="14912" y="13321"/>
                </a:lnTo>
                <a:cubicBezTo>
                  <a:pt x="14894" y="13405"/>
                  <a:pt x="14874" y="13481"/>
                  <a:pt x="14864" y="13481"/>
                </a:cubicBezTo>
                <a:cubicBezTo>
                  <a:pt x="14858" y="13481"/>
                  <a:pt x="14855" y="13463"/>
                  <a:pt x="14855" y="13419"/>
                </a:cubicBezTo>
                <a:lnTo>
                  <a:pt x="14855" y="13415"/>
                </a:lnTo>
                <a:lnTo>
                  <a:pt x="14879" y="13318"/>
                </a:lnTo>
                <a:close/>
                <a:moveTo>
                  <a:pt x="14815" y="13314"/>
                </a:moveTo>
                <a:lnTo>
                  <a:pt x="14872" y="13318"/>
                </a:lnTo>
                <a:cubicBezTo>
                  <a:pt x="14842" y="13382"/>
                  <a:pt x="14805" y="13483"/>
                  <a:pt x="14787" y="13483"/>
                </a:cubicBezTo>
                <a:cubicBezTo>
                  <a:pt x="14785" y="13483"/>
                  <a:pt x="14783" y="13481"/>
                  <a:pt x="14781" y="13476"/>
                </a:cubicBezTo>
                <a:cubicBezTo>
                  <a:pt x="14788" y="13442"/>
                  <a:pt x="14791" y="13432"/>
                  <a:pt x="14794" y="13405"/>
                </a:cubicBezTo>
                <a:lnTo>
                  <a:pt x="14808" y="13355"/>
                </a:lnTo>
                <a:lnTo>
                  <a:pt x="14805" y="13355"/>
                </a:lnTo>
                <a:cubicBezTo>
                  <a:pt x="14808" y="13338"/>
                  <a:pt x="14811" y="13321"/>
                  <a:pt x="14815" y="13314"/>
                </a:cubicBezTo>
                <a:close/>
                <a:moveTo>
                  <a:pt x="16248" y="13412"/>
                </a:moveTo>
                <a:cubicBezTo>
                  <a:pt x="16234" y="13441"/>
                  <a:pt x="16220" y="13467"/>
                  <a:pt x="16209" y="13495"/>
                </a:cubicBezTo>
                <a:lnTo>
                  <a:pt x="16209" y="13495"/>
                </a:lnTo>
                <a:cubicBezTo>
                  <a:pt x="16217" y="13473"/>
                  <a:pt x="16227" y="13441"/>
                  <a:pt x="16235" y="13412"/>
                </a:cubicBezTo>
                <a:close/>
                <a:moveTo>
                  <a:pt x="14966" y="13328"/>
                </a:moveTo>
                <a:cubicBezTo>
                  <a:pt x="14980" y="13328"/>
                  <a:pt x="14993" y="13331"/>
                  <a:pt x="15006" y="13331"/>
                </a:cubicBezTo>
                <a:cubicBezTo>
                  <a:pt x="14970" y="13443"/>
                  <a:pt x="14934" y="13530"/>
                  <a:pt x="14917" y="13530"/>
                </a:cubicBezTo>
                <a:cubicBezTo>
                  <a:pt x="14916" y="13530"/>
                  <a:pt x="14916" y="13530"/>
                  <a:pt x="14916" y="13530"/>
                </a:cubicBezTo>
                <a:cubicBezTo>
                  <a:pt x="14942" y="13466"/>
                  <a:pt x="14959" y="13398"/>
                  <a:pt x="14969" y="13331"/>
                </a:cubicBezTo>
                <a:lnTo>
                  <a:pt x="14966" y="13328"/>
                </a:lnTo>
                <a:close/>
                <a:moveTo>
                  <a:pt x="15161" y="13372"/>
                </a:moveTo>
                <a:cubicBezTo>
                  <a:pt x="15148" y="13442"/>
                  <a:pt x="15128" y="13540"/>
                  <a:pt x="15107" y="13624"/>
                </a:cubicBezTo>
                <a:lnTo>
                  <a:pt x="15080" y="13617"/>
                </a:lnTo>
                <a:cubicBezTo>
                  <a:pt x="15097" y="13533"/>
                  <a:pt x="15124" y="13449"/>
                  <a:pt x="15161" y="13372"/>
                </a:cubicBezTo>
                <a:close/>
                <a:moveTo>
                  <a:pt x="16541" y="13308"/>
                </a:moveTo>
                <a:lnTo>
                  <a:pt x="16541" y="13341"/>
                </a:lnTo>
                <a:cubicBezTo>
                  <a:pt x="16514" y="13361"/>
                  <a:pt x="16487" y="13378"/>
                  <a:pt x="16457" y="13395"/>
                </a:cubicBezTo>
                <a:lnTo>
                  <a:pt x="16430" y="13409"/>
                </a:lnTo>
                <a:lnTo>
                  <a:pt x="16430" y="13409"/>
                </a:lnTo>
                <a:cubicBezTo>
                  <a:pt x="16464" y="13397"/>
                  <a:pt x="16487" y="13392"/>
                  <a:pt x="16502" y="13392"/>
                </a:cubicBezTo>
                <a:cubicBezTo>
                  <a:pt x="16513" y="13392"/>
                  <a:pt x="16520" y="13394"/>
                  <a:pt x="16524" y="13398"/>
                </a:cubicBezTo>
                <a:cubicBezTo>
                  <a:pt x="16511" y="13425"/>
                  <a:pt x="16501" y="13456"/>
                  <a:pt x="16491" y="13483"/>
                </a:cubicBezTo>
                <a:cubicBezTo>
                  <a:pt x="16460" y="13523"/>
                  <a:pt x="16423" y="13567"/>
                  <a:pt x="16380" y="13614"/>
                </a:cubicBezTo>
                <a:cubicBezTo>
                  <a:pt x="16383" y="13567"/>
                  <a:pt x="16386" y="13520"/>
                  <a:pt x="16396" y="13476"/>
                </a:cubicBezTo>
                <a:lnTo>
                  <a:pt x="16396" y="13476"/>
                </a:lnTo>
                <a:cubicBezTo>
                  <a:pt x="16357" y="13563"/>
                  <a:pt x="16317" y="13653"/>
                  <a:pt x="16299" y="13653"/>
                </a:cubicBezTo>
                <a:cubicBezTo>
                  <a:pt x="16292" y="13653"/>
                  <a:pt x="16289" y="13641"/>
                  <a:pt x="16289" y="13614"/>
                </a:cubicBezTo>
                <a:cubicBezTo>
                  <a:pt x="16302" y="13563"/>
                  <a:pt x="16326" y="13483"/>
                  <a:pt x="16349" y="13398"/>
                </a:cubicBezTo>
                <a:cubicBezTo>
                  <a:pt x="16373" y="13395"/>
                  <a:pt x="16396" y="13392"/>
                  <a:pt x="16427" y="13385"/>
                </a:cubicBezTo>
                <a:lnTo>
                  <a:pt x="16427" y="13385"/>
                </a:lnTo>
                <a:cubicBezTo>
                  <a:pt x="16417" y="13415"/>
                  <a:pt x="16406" y="13446"/>
                  <a:pt x="16396" y="13476"/>
                </a:cubicBezTo>
                <a:lnTo>
                  <a:pt x="16443" y="13382"/>
                </a:lnTo>
                <a:lnTo>
                  <a:pt x="16467" y="13365"/>
                </a:lnTo>
                <a:cubicBezTo>
                  <a:pt x="16469" y="13372"/>
                  <a:pt x="16471" y="13378"/>
                  <a:pt x="16476" y="13378"/>
                </a:cubicBezTo>
                <a:cubicBezTo>
                  <a:pt x="16480" y="13378"/>
                  <a:pt x="16486" y="13373"/>
                  <a:pt x="16494" y="13358"/>
                </a:cubicBezTo>
                <a:cubicBezTo>
                  <a:pt x="16494" y="13348"/>
                  <a:pt x="16494" y="13351"/>
                  <a:pt x="16491" y="13345"/>
                </a:cubicBezTo>
                <a:lnTo>
                  <a:pt x="16541" y="13308"/>
                </a:lnTo>
                <a:close/>
                <a:moveTo>
                  <a:pt x="35749" y="19501"/>
                </a:moveTo>
                <a:cubicBezTo>
                  <a:pt x="35752" y="19509"/>
                  <a:pt x="35755" y="19518"/>
                  <a:pt x="35757" y="19527"/>
                </a:cubicBezTo>
                <a:cubicBezTo>
                  <a:pt x="35755" y="19517"/>
                  <a:pt x="35752" y="19508"/>
                  <a:pt x="35749" y="19501"/>
                </a:cubicBezTo>
                <a:close/>
                <a:moveTo>
                  <a:pt x="36397" y="22138"/>
                </a:moveTo>
                <a:cubicBezTo>
                  <a:pt x="36395" y="22138"/>
                  <a:pt x="36394" y="22138"/>
                  <a:pt x="36393" y="22138"/>
                </a:cubicBezTo>
                <a:cubicBezTo>
                  <a:pt x="36394" y="22139"/>
                  <a:pt x="36394" y="22140"/>
                  <a:pt x="36394" y="22140"/>
                </a:cubicBezTo>
                <a:lnTo>
                  <a:pt x="36394" y="22140"/>
                </a:lnTo>
                <a:cubicBezTo>
                  <a:pt x="36395" y="22140"/>
                  <a:pt x="36396" y="22139"/>
                  <a:pt x="36397" y="22138"/>
                </a:cubicBezTo>
                <a:lnTo>
                  <a:pt x="36397" y="22138"/>
                </a:lnTo>
                <a:cubicBezTo>
                  <a:pt x="36397" y="22138"/>
                  <a:pt x="36397" y="22138"/>
                  <a:pt x="36397" y="22138"/>
                </a:cubicBezTo>
                <a:close/>
                <a:moveTo>
                  <a:pt x="36411" y="21968"/>
                </a:moveTo>
                <a:cubicBezTo>
                  <a:pt x="36394" y="21968"/>
                  <a:pt x="36373" y="21971"/>
                  <a:pt x="36350" y="21977"/>
                </a:cubicBezTo>
                <a:lnTo>
                  <a:pt x="36434" y="22108"/>
                </a:lnTo>
                <a:cubicBezTo>
                  <a:pt x="36422" y="22120"/>
                  <a:pt x="36410" y="22130"/>
                  <a:pt x="36397" y="22138"/>
                </a:cubicBezTo>
                <a:lnTo>
                  <a:pt x="36397" y="22138"/>
                </a:lnTo>
                <a:cubicBezTo>
                  <a:pt x="36441" y="22139"/>
                  <a:pt x="36499" y="22208"/>
                  <a:pt x="36548" y="22276"/>
                </a:cubicBezTo>
                <a:cubicBezTo>
                  <a:pt x="36512" y="22148"/>
                  <a:pt x="36554" y="21968"/>
                  <a:pt x="36411" y="21968"/>
                </a:cubicBezTo>
                <a:close/>
                <a:moveTo>
                  <a:pt x="1461" y="26567"/>
                </a:moveTo>
                <a:cubicBezTo>
                  <a:pt x="1511" y="26590"/>
                  <a:pt x="1558" y="26618"/>
                  <a:pt x="1604" y="26644"/>
                </a:cubicBezTo>
                <a:lnTo>
                  <a:pt x="1604" y="26644"/>
                </a:lnTo>
                <a:cubicBezTo>
                  <a:pt x="1569" y="26621"/>
                  <a:pt x="1522" y="26595"/>
                  <a:pt x="1461" y="26567"/>
                </a:cubicBezTo>
                <a:close/>
                <a:moveTo>
                  <a:pt x="32374" y="33947"/>
                </a:moveTo>
                <a:lnTo>
                  <a:pt x="32374" y="33947"/>
                </a:lnTo>
                <a:cubicBezTo>
                  <a:pt x="32351" y="33971"/>
                  <a:pt x="32333" y="33995"/>
                  <a:pt x="32321" y="34018"/>
                </a:cubicBezTo>
                <a:cubicBezTo>
                  <a:pt x="32338" y="34000"/>
                  <a:pt x="32358" y="33974"/>
                  <a:pt x="32374" y="33947"/>
                </a:cubicBezTo>
                <a:close/>
                <a:moveTo>
                  <a:pt x="15424" y="1"/>
                </a:moveTo>
                <a:cubicBezTo>
                  <a:pt x="15188" y="206"/>
                  <a:pt x="15609" y="452"/>
                  <a:pt x="15235" y="576"/>
                </a:cubicBezTo>
                <a:cubicBezTo>
                  <a:pt x="15080" y="409"/>
                  <a:pt x="15069" y="266"/>
                  <a:pt x="14976" y="266"/>
                </a:cubicBezTo>
                <a:cubicBezTo>
                  <a:pt x="14938" y="266"/>
                  <a:pt x="14887" y="290"/>
                  <a:pt x="14808" y="344"/>
                </a:cubicBezTo>
                <a:cubicBezTo>
                  <a:pt x="14774" y="225"/>
                  <a:pt x="14821" y="148"/>
                  <a:pt x="14912" y="95"/>
                </a:cubicBezTo>
                <a:lnTo>
                  <a:pt x="14912" y="95"/>
                </a:lnTo>
                <a:cubicBezTo>
                  <a:pt x="14661" y="217"/>
                  <a:pt x="14275" y="156"/>
                  <a:pt x="14165" y="418"/>
                </a:cubicBezTo>
                <a:cubicBezTo>
                  <a:pt x="14084" y="334"/>
                  <a:pt x="13976" y="314"/>
                  <a:pt x="13864" y="314"/>
                </a:cubicBezTo>
                <a:cubicBezTo>
                  <a:pt x="13765" y="314"/>
                  <a:pt x="13662" y="330"/>
                  <a:pt x="13573" y="330"/>
                </a:cubicBezTo>
                <a:cubicBezTo>
                  <a:pt x="13431" y="330"/>
                  <a:pt x="13321" y="291"/>
                  <a:pt x="13307" y="92"/>
                </a:cubicBezTo>
                <a:cubicBezTo>
                  <a:pt x="13236" y="206"/>
                  <a:pt x="12913" y="529"/>
                  <a:pt x="12694" y="590"/>
                </a:cubicBezTo>
                <a:cubicBezTo>
                  <a:pt x="12793" y="377"/>
                  <a:pt x="12736" y="320"/>
                  <a:pt x="12613" y="320"/>
                </a:cubicBezTo>
                <a:cubicBezTo>
                  <a:pt x="12470" y="320"/>
                  <a:pt x="12237" y="397"/>
                  <a:pt x="12050" y="397"/>
                </a:cubicBezTo>
                <a:cubicBezTo>
                  <a:pt x="11901" y="397"/>
                  <a:pt x="11782" y="348"/>
                  <a:pt x="11762" y="172"/>
                </a:cubicBezTo>
                <a:cubicBezTo>
                  <a:pt x="11601" y="738"/>
                  <a:pt x="10675" y="825"/>
                  <a:pt x="10315" y="1408"/>
                </a:cubicBezTo>
                <a:cubicBezTo>
                  <a:pt x="10321" y="1364"/>
                  <a:pt x="10328" y="1286"/>
                  <a:pt x="10364" y="1255"/>
                </a:cubicBezTo>
                <a:lnTo>
                  <a:pt x="10364" y="1255"/>
                </a:lnTo>
                <a:cubicBezTo>
                  <a:pt x="10072" y="1380"/>
                  <a:pt x="9904" y="1315"/>
                  <a:pt x="9676" y="1374"/>
                </a:cubicBezTo>
                <a:cubicBezTo>
                  <a:pt x="9884" y="1734"/>
                  <a:pt x="9548" y="2138"/>
                  <a:pt x="9548" y="2511"/>
                </a:cubicBezTo>
                <a:cubicBezTo>
                  <a:pt x="8972" y="2498"/>
                  <a:pt x="9373" y="1990"/>
                  <a:pt x="9016" y="1791"/>
                </a:cubicBezTo>
                <a:lnTo>
                  <a:pt x="9016" y="1791"/>
                </a:lnTo>
                <a:cubicBezTo>
                  <a:pt x="9248" y="2023"/>
                  <a:pt x="8754" y="2545"/>
                  <a:pt x="9063" y="2636"/>
                </a:cubicBezTo>
                <a:cubicBezTo>
                  <a:pt x="8838" y="2669"/>
                  <a:pt x="8788" y="2702"/>
                  <a:pt x="8710" y="2702"/>
                </a:cubicBezTo>
                <a:cubicBezTo>
                  <a:pt x="8655" y="2702"/>
                  <a:pt x="8587" y="2686"/>
                  <a:pt x="8434" y="2643"/>
                </a:cubicBezTo>
                <a:lnTo>
                  <a:pt x="8434" y="2643"/>
                </a:lnTo>
                <a:cubicBezTo>
                  <a:pt x="8811" y="3016"/>
                  <a:pt x="8326" y="2922"/>
                  <a:pt x="8444" y="3312"/>
                </a:cubicBezTo>
                <a:cubicBezTo>
                  <a:pt x="8339" y="3356"/>
                  <a:pt x="8257" y="3369"/>
                  <a:pt x="8191" y="3369"/>
                </a:cubicBezTo>
                <a:cubicBezTo>
                  <a:pt x="8096" y="3369"/>
                  <a:pt x="8037" y="3342"/>
                  <a:pt x="7992" y="3342"/>
                </a:cubicBezTo>
                <a:cubicBezTo>
                  <a:pt x="7934" y="3342"/>
                  <a:pt x="7901" y="3387"/>
                  <a:pt x="7848" y="3592"/>
                </a:cubicBezTo>
                <a:cubicBezTo>
                  <a:pt x="7822" y="3602"/>
                  <a:pt x="7800" y="3606"/>
                  <a:pt x="7780" y="3606"/>
                </a:cubicBezTo>
                <a:cubicBezTo>
                  <a:pt x="7603" y="3606"/>
                  <a:pt x="7663" y="3238"/>
                  <a:pt x="7663" y="3238"/>
                </a:cubicBezTo>
                <a:lnTo>
                  <a:pt x="7663" y="3238"/>
                </a:lnTo>
                <a:cubicBezTo>
                  <a:pt x="7387" y="3639"/>
                  <a:pt x="7865" y="3639"/>
                  <a:pt x="8006" y="3844"/>
                </a:cubicBezTo>
                <a:cubicBezTo>
                  <a:pt x="7936" y="4039"/>
                  <a:pt x="7865" y="4098"/>
                  <a:pt x="7790" y="4098"/>
                </a:cubicBezTo>
                <a:cubicBezTo>
                  <a:pt x="7675" y="4098"/>
                  <a:pt x="7548" y="3960"/>
                  <a:pt x="7399" y="3960"/>
                </a:cubicBezTo>
                <a:cubicBezTo>
                  <a:pt x="7383" y="3960"/>
                  <a:pt x="7367" y="3962"/>
                  <a:pt x="7350" y="3965"/>
                </a:cubicBezTo>
                <a:cubicBezTo>
                  <a:pt x="7266" y="4319"/>
                  <a:pt x="7461" y="4729"/>
                  <a:pt x="7340" y="4924"/>
                </a:cubicBezTo>
                <a:cubicBezTo>
                  <a:pt x="7283" y="4911"/>
                  <a:pt x="7232" y="4884"/>
                  <a:pt x="7189" y="4847"/>
                </a:cubicBezTo>
                <a:lnTo>
                  <a:pt x="7189" y="4847"/>
                </a:lnTo>
                <a:cubicBezTo>
                  <a:pt x="7232" y="4887"/>
                  <a:pt x="7259" y="4945"/>
                  <a:pt x="7256" y="5005"/>
                </a:cubicBezTo>
                <a:cubicBezTo>
                  <a:pt x="7263" y="5000"/>
                  <a:pt x="7268" y="4998"/>
                  <a:pt x="7270" y="4998"/>
                </a:cubicBezTo>
                <a:cubicBezTo>
                  <a:pt x="7291" y="4998"/>
                  <a:pt x="7158" y="5162"/>
                  <a:pt x="7098" y="5237"/>
                </a:cubicBezTo>
                <a:cubicBezTo>
                  <a:pt x="7010" y="5345"/>
                  <a:pt x="6936" y="5459"/>
                  <a:pt x="6869" y="5581"/>
                </a:cubicBezTo>
                <a:cubicBezTo>
                  <a:pt x="6839" y="5641"/>
                  <a:pt x="6815" y="5702"/>
                  <a:pt x="6802" y="5769"/>
                </a:cubicBezTo>
                <a:cubicBezTo>
                  <a:pt x="6785" y="5813"/>
                  <a:pt x="6802" y="5820"/>
                  <a:pt x="6825" y="5820"/>
                </a:cubicBezTo>
                <a:lnTo>
                  <a:pt x="6852" y="5890"/>
                </a:lnTo>
                <a:cubicBezTo>
                  <a:pt x="6823" y="5877"/>
                  <a:pt x="6797" y="5861"/>
                  <a:pt x="6771" y="5842"/>
                </a:cubicBezTo>
                <a:lnTo>
                  <a:pt x="6771" y="5842"/>
                </a:lnTo>
                <a:cubicBezTo>
                  <a:pt x="6915" y="5949"/>
                  <a:pt x="7052" y="6070"/>
                  <a:pt x="7179" y="6200"/>
                </a:cubicBezTo>
                <a:cubicBezTo>
                  <a:pt x="7114" y="6278"/>
                  <a:pt x="7112" y="6477"/>
                  <a:pt x="6999" y="6477"/>
                </a:cubicBezTo>
                <a:cubicBezTo>
                  <a:pt x="6971" y="6477"/>
                  <a:pt x="6937" y="6465"/>
                  <a:pt x="6892" y="6435"/>
                </a:cubicBezTo>
                <a:cubicBezTo>
                  <a:pt x="6987" y="6365"/>
                  <a:pt x="6930" y="6277"/>
                  <a:pt x="6919" y="6180"/>
                </a:cubicBezTo>
                <a:lnTo>
                  <a:pt x="6919" y="6180"/>
                </a:lnTo>
                <a:lnTo>
                  <a:pt x="6835" y="6395"/>
                </a:lnTo>
                <a:cubicBezTo>
                  <a:pt x="6445" y="6234"/>
                  <a:pt x="6990" y="6099"/>
                  <a:pt x="6768" y="5924"/>
                </a:cubicBezTo>
                <a:lnTo>
                  <a:pt x="6768" y="5924"/>
                </a:lnTo>
                <a:cubicBezTo>
                  <a:pt x="6580" y="6234"/>
                  <a:pt x="6398" y="6802"/>
                  <a:pt x="6118" y="6923"/>
                </a:cubicBezTo>
                <a:cubicBezTo>
                  <a:pt x="5830" y="6712"/>
                  <a:pt x="6502" y="6379"/>
                  <a:pt x="6113" y="6379"/>
                </a:cubicBezTo>
                <a:cubicBezTo>
                  <a:pt x="6093" y="6379"/>
                  <a:pt x="6070" y="6380"/>
                  <a:pt x="6044" y="6382"/>
                </a:cubicBezTo>
                <a:lnTo>
                  <a:pt x="6499" y="6170"/>
                </a:lnTo>
                <a:cubicBezTo>
                  <a:pt x="5842" y="5971"/>
                  <a:pt x="6751" y="6005"/>
                  <a:pt x="6088" y="5759"/>
                </a:cubicBezTo>
                <a:lnTo>
                  <a:pt x="6088" y="5759"/>
                </a:lnTo>
                <a:cubicBezTo>
                  <a:pt x="5523" y="6112"/>
                  <a:pt x="5661" y="6382"/>
                  <a:pt x="5122" y="6772"/>
                </a:cubicBezTo>
                <a:cubicBezTo>
                  <a:pt x="5166" y="7021"/>
                  <a:pt x="5375" y="6947"/>
                  <a:pt x="5418" y="7193"/>
                </a:cubicBezTo>
                <a:cubicBezTo>
                  <a:pt x="5287" y="7556"/>
                  <a:pt x="5070" y="7619"/>
                  <a:pt x="4854" y="7619"/>
                </a:cubicBezTo>
                <a:cubicBezTo>
                  <a:pt x="4738" y="7619"/>
                  <a:pt x="4623" y="7601"/>
                  <a:pt x="4521" y="7601"/>
                </a:cubicBezTo>
                <a:cubicBezTo>
                  <a:pt x="4336" y="7601"/>
                  <a:pt x="4194" y="7660"/>
                  <a:pt x="4173" y="7994"/>
                </a:cubicBezTo>
                <a:cubicBezTo>
                  <a:pt x="4257" y="8286"/>
                  <a:pt x="4594" y="8603"/>
                  <a:pt x="4129" y="8859"/>
                </a:cubicBezTo>
                <a:lnTo>
                  <a:pt x="3877" y="8488"/>
                </a:lnTo>
                <a:lnTo>
                  <a:pt x="3877" y="8488"/>
                </a:lnTo>
                <a:cubicBezTo>
                  <a:pt x="3480" y="9003"/>
                  <a:pt x="4177" y="9111"/>
                  <a:pt x="3601" y="9525"/>
                </a:cubicBezTo>
                <a:cubicBezTo>
                  <a:pt x="3518" y="9355"/>
                  <a:pt x="3704" y="9080"/>
                  <a:pt x="3659" y="9080"/>
                </a:cubicBezTo>
                <a:cubicBezTo>
                  <a:pt x="3655" y="9080"/>
                  <a:pt x="3650" y="9083"/>
                  <a:pt x="3642" y="9087"/>
                </a:cubicBezTo>
                <a:cubicBezTo>
                  <a:pt x="3133" y="9286"/>
                  <a:pt x="3689" y="9468"/>
                  <a:pt x="3527" y="9747"/>
                </a:cubicBezTo>
                <a:lnTo>
                  <a:pt x="3174" y="9629"/>
                </a:lnTo>
                <a:cubicBezTo>
                  <a:pt x="2898" y="10252"/>
                  <a:pt x="2834" y="11026"/>
                  <a:pt x="2642" y="11722"/>
                </a:cubicBezTo>
                <a:cubicBezTo>
                  <a:pt x="2575" y="11665"/>
                  <a:pt x="2522" y="11564"/>
                  <a:pt x="2434" y="11564"/>
                </a:cubicBezTo>
                <a:cubicBezTo>
                  <a:pt x="2403" y="11564"/>
                  <a:pt x="2368" y="11576"/>
                  <a:pt x="2326" y="11608"/>
                </a:cubicBezTo>
                <a:cubicBezTo>
                  <a:pt x="2167" y="12534"/>
                  <a:pt x="1669" y="13459"/>
                  <a:pt x="1276" y="14300"/>
                </a:cubicBezTo>
                <a:lnTo>
                  <a:pt x="1521" y="14694"/>
                </a:lnTo>
                <a:cubicBezTo>
                  <a:pt x="1509" y="14740"/>
                  <a:pt x="1453" y="14772"/>
                  <a:pt x="1400" y="14772"/>
                </a:cubicBezTo>
                <a:cubicBezTo>
                  <a:pt x="1363" y="14772"/>
                  <a:pt x="1327" y="14756"/>
                  <a:pt x="1309" y="14718"/>
                </a:cubicBezTo>
                <a:lnTo>
                  <a:pt x="1309" y="14718"/>
                </a:lnTo>
                <a:cubicBezTo>
                  <a:pt x="1227" y="14865"/>
                  <a:pt x="1262" y="14888"/>
                  <a:pt x="1333" y="14888"/>
                </a:cubicBezTo>
                <a:cubicBezTo>
                  <a:pt x="1365" y="14888"/>
                  <a:pt x="1404" y="14883"/>
                  <a:pt x="1443" y="14883"/>
                </a:cubicBezTo>
                <a:cubicBezTo>
                  <a:pt x="1506" y="14883"/>
                  <a:pt x="1567" y="14895"/>
                  <a:pt x="1599" y="14957"/>
                </a:cubicBezTo>
                <a:cubicBezTo>
                  <a:pt x="1591" y="15069"/>
                  <a:pt x="1515" y="15126"/>
                  <a:pt x="1438" y="15126"/>
                </a:cubicBezTo>
                <a:cubicBezTo>
                  <a:pt x="1384" y="15126"/>
                  <a:pt x="1330" y="15098"/>
                  <a:pt x="1299" y="15041"/>
                </a:cubicBezTo>
                <a:lnTo>
                  <a:pt x="1299" y="15041"/>
                </a:lnTo>
                <a:cubicBezTo>
                  <a:pt x="1400" y="15435"/>
                  <a:pt x="1461" y="15838"/>
                  <a:pt x="1488" y="16246"/>
                </a:cubicBezTo>
                <a:cubicBezTo>
                  <a:pt x="1498" y="16777"/>
                  <a:pt x="1504" y="16895"/>
                  <a:pt x="1266" y="16919"/>
                </a:cubicBezTo>
                <a:lnTo>
                  <a:pt x="1198" y="16845"/>
                </a:lnTo>
                <a:cubicBezTo>
                  <a:pt x="1175" y="16858"/>
                  <a:pt x="1175" y="16855"/>
                  <a:pt x="1165" y="16892"/>
                </a:cubicBezTo>
                <a:cubicBezTo>
                  <a:pt x="1144" y="16939"/>
                  <a:pt x="1138" y="16993"/>
                  <a:pt x="1141" y="17043"/>
                </a:cubicBezTo>
                <a:cubicBezTo>
                  <a:pt x="1148" y="17144"/>
                  <a:pt x="1171" y="17245"/>
                  <a:pt x="1208" y="17339"/>
                </a:cubicBezTo>
                <a:cubicBezTo>
                  <a:pt x="1269" y="17528"/>
                  <a:pt x="1333" y="17699"/>
                  <a:pt x="1101" y="17858"/>
                </a:cubicBezTo>
                <a:lnTo>
                  <a:pt x="1087" y="17753"/>
                </a:lnTo>
                <a:cubicBezTo>
                  <a:pt x="492" y="18749"/>
                  <a:pt x="522" y="20011"/>
                  <a:pt x="0" y="20849"/>
                </a:cubicBezTo>
                <a:cubicBezTo>
                  <a:pt x="226" y="20947"/>
                  <a:pt x="165" y="21226"/>
                  <a:pt x="128" y="21502"/>
                </a:cubicBezTo>
                <a:cubicBezTo>
                  <a:pt x="108" y="21775"/>
                  <a:pt x="128" y="22044"/>
                  <a:pt x="444" y="22054"/>
                </a:cubicBezTo>
                <a:cubicBezTo>
                  <a:pt x="179" y="22731"/>
                  <a:pt x="54" y="22559"/>
                  <a:pt x="34" y="23548"/>
                </a:cubicBezTo>
                <a:cubicBezTo>
                  <a:pt x="74" y="23811"/>
                  <a:pt x="522" y="23818"/>
                  <a:pt x="667" y="24084"/>
                </a:cubicBezTo>
                <a:lnTo>
                  <a:pt x="354" y="24198"/>
                </a:lnTo>
                <a:cubicBezTo>
                  <a:pt x="508" y="24299"/>
                  <a:pt x="677" y="24386"/>
                  <a:pt x="835" y="24474"/>
                </a:cubicBezTo>
                <a:lnTo>
                  <a:pt x="549" y="24831"/>
                </a:lnTo>
                <a:lnTo>
                  <a:pt x="741" y="25073"/>
                </a:lnTo>
                <a:cubicBezTo>
                  <a:pt x="714" y="24955"/>
                  <a:pt x="781" y="24780"/>
                  <a:pt x="879" y="24760"/>
                </a:cubicBezTo>
                <a:cubicBezTo>
                  <a:pt x="1171" y="25107"/>
                  <a:pt x="1175" y="25840"/>
                  <a:pt x="1030" y="25951"/>
                </a:cubicBezTo>
                <a:cubicBezTo>
                  <a:pt x="1306" y="26217"/>
                  <a:pt x="1595" y="26463"/>
                  <a:pt x="1875" y="26695"/>
                </a:cubicBezTo>
                <a:cubicBezTo>
                  <a:pt x="1850" y="26709"/>
                  <a:pt x="1824" y="26714"/>
                  <a:pt x="1798" y="26714"/>
                </a:cubicBezTo>
                <a:cubicBezTo>
                  <a:pt x="1737" y="26714"/>
                  <a:pt x="1672" y="26682"/>
                  <a:pt x="1604" y="26644"/>
                </a:cubicBezTo>
                <a:lnTo>
                  <a:pt x="1604" y="26644"/>
                </a:lnTo>
                <a:cubicBezTo>
                  <a:pt x="1916" y="26852"/>
                  <a:pt x="1295" y="26900"/>
                  <a:pt x="1824" y="27102"/>
                </a:cubicBezTo>
                <a:cubicBezTo>
                  <a:pt x="1834" y="27001"/>
                  <a:pt x="2003" y="27005"/>
                  <a:pt x="2060" y="26971"/>
                </a:cubicBezTo>
                <a:cubicBezTo>
                  <a:pt x="2067" y="27308"/>
                  <a:pt x="2480" y="27762"/>
                  <a:pt x="2874" y="27987"/>
                </a:cubicBezTo>
                <a:lnTo>
                  <a:pt x="2655" y="28099"/>
                </a:lnTo>
                <a:cubicBezTo>
                  <a:pt x="3207" y="28714"/>
                  <a:pt x="4042" y="29085"/>
                  <a:pt x="4792" y="29532"/>
                </a:cubicBezTo>
                <a:cubicBezTo>
                  <a:pt x="4602" y="29306"/>
                  <a:pt x="4784" y="29050"/>
                  <a:pt x="4983" y="29050"/>
                </a:cubicBezTo>
                <a:cubicBezTo>
                  <a:pt x="5013" y="29050"/>
                  <a:pt x="5043" y="29056"/>
                  <a:pt x="5072" y="29068"/>
                </a:cubicBezTo>
                <a:lnTo>
                  <a:pt x="4984" y="29428"/>
                </a:lnTo>
                <a:cubicBezTo>
                  <a:pt x="5227" y="29317"/>
                  <a:pt x="4833" y="29186"/>
                  <a:pt x="5237" y="29111"/>
                </a:cubicBezTo>
                <a:lnTo>
                  <a:pt x="5237" y="29111"/>
                </a:lnTo>
                <a:cubicBezTo>
                  <a:pt x="5479" y="29286"/>
                  <a:pt x="5220" y="29556"/>
                  <a:pt x="5015" y="29573"/>
                </a:cubicBezTo>
                <a:lnTo>
                  <a:pt x="5392" y="29640"/>
                </a:lnTo>
                <a:cubicBezTo>
                  <a:pt x="5361" y="29741"/>
                  <a:pt x="5260" y="29748"/>
                  <a:pt x="5176" y="29855"/>
                </a:cubicBezTo>
                <a:cubicBezTo>
                  <a:pt x="5194" y="29846"/>
                  <a:pt x="5212" y="29842"/>
                  <a:pt x="5230" y="29842"/>
                </a:cubicBezTo>
                <a:cubicBezTo>
                  <a:pt x="5405" y="29842"/>
                  <a:pt x="5544" y="30278"/>
                  <a:pt x="5791" y="30278"/>
                </a:cubicBezTo>
                <a:cubicBezTo>
                  <a:pt x="5835" y="30278"/>
                  <a:pt x="5882" y="30264"/>
                  <a:pt x="5933" y="30232"/>
                </a:cubicBezTo>
                <a:lnTo>
                  <a:pt x="5933" y="30232"/>
                </a:lnTo>
                <a:lnTo>
                  <a:pt x="5903" y="30333"/>
                </a:lnTo>
                <a:cubicBezTo>
                  <a:pt x="6613" y="30710"/>
                  <a:pt x="6997" y="30757"/>
                  <a:pt x="7589" y="31030"/>
                </a:cubicBezTo>
                <a:cubicBezTo>
                  <a:pt x="7730" y="30761"/>
                  <a:pt x="7932" y="30929"/>
                  <a:pt x="8212" y="30787"/>
                </a:cubicBezTo>
                <a:cubicBezTo>
                  <a:pt x="8599" y="31077"/>
                  <a:pt x="8982" y="31518"/>
                  <a:pt x="9528" y="31713"/>
                </a:cubicBezTo>
                <a:cubicBezTo>
                  <a:pt x="9547" y="31714"/>
                  <a:pt x="9566" y="31714"/>
                  <a:pt x="9583" y="31714"/>
                </a:cubicBezTo>
                <a:cubicBezTo>
                  <a:pt x="9939" y="31714"/>
                  <a:pt x="9747" y="31520"/>
                  <a:pt x="9972" y="31427"/>
                </a:cubicBezTo>
                <a:lnTo>
                  <a:pt x="9972" y="31427"/>
                </a:lnTo>
                <a:cubicBezTo>
                  <a:pt x="9891" y="31693"/>
                  <a:pt x="10430" y="31895"/>
                  <a:pt x="10080" y="31962"/>
                </a:cubicBezTo>
                <a:cubicBezTo>
                  <a:pt x="10736" y="32184"/>
                  <a:pt x="10921" y="32238"/>
                  <a:pt x="11813" y="32342"/>
                </a:cubicBezTo>
                <a:cubicBezTo>
                  <a:pt x="11762" y="32204"/>
                  <a:pt x="11685" y="32117"/>
                  <a:pt x="11769" y="32049"/>
                </a:cubicBezTo>
                <a:lnTo>
                  <a:pt x="11769" y="32049"/>
                </a:lnTo>
                <a:cubicBezTo>
                  <a:pt x="11930" y="32063"/>
                  <a:pt x="12062" y="32278"/>
                  <a:pt x="11998" y="32396"/>
                </a:cubicBezTo>
                <a:lnTo>
                  <a:pt x="11947" y="32410"/>
                </a:lnTo>
                <a:cubicBezTo>
                  <a:pt x="11966" y="32409"/>
                  <a:pt x="11985" y="32408"/>
                  <a:pt x="12004" y="32408"/>
                </a:cubicBezTo>
                <a:cubicBezTo>
                  <a:pt x="12921" y="32408"/>
                  <a:pt x="13687" y="33624"/>
                  <a:pt x="14499" y="33624"/>
                </a:cubicBezTo>
                <a:cubicBezTo>
                  <a:pt x="14577" y="33624"/>
                  <a:pt x="14655" y="33613"/>
                  <a:pt x="14734" y="33589"/>
                </a:cubicBezTo>
                <a:lnTo>
                  <a:pt x="14734" y="33589"/>
                </a:lnTo>
                <a:lnTo>
                  <a:pt x="14717" y="33594"/>
                </a:lnTo>
                <a:lnTo>
                  <a:pt x="14717" y="33594"/>
                </a:lnTo>
                <a:lnTo>
                  <a:pt x="15579" y="33524"/>
                </a:lnTo>
                <a:lnTo>
                  <a:pt x="15579" y="33524"/>
                </a:lnTo>
                <a:cubicBezTo>
                  <a:pt x="15922" y="33668"/>
                  <a:pt x="15306" y="33665"/>
                  <a:pt x="15528" y="33900"/>
                </a:cubicBezTo>
                <a:cubicBezTo>
                  <a:pt x="15672" y="33868"/>
                  <a:pt x="15802" y="33855"/>
                  <a:pt x="15923" y="33855"/>
                </a:cubicBezTo>
                <a:cubicBezTo>
                  <a:pt x="16526" y="33855"/>
                  <a:pt x="16880" y="34191"/>
                  <a:pt x="17404" y="34191"/>
                </a:cubicBezTo>
                <a:cubicBezTo>
                  <a:pt x="17476" y="34191"/>
                  <a:pt x="17551" y="34184"/>
                  <a:pt x="17631" y="34170"/>
                </a:cubicBezTo>
                <a:cubicBezTo>
                  <a:pt x="18008" y="35095"/>
                  <a:pt x="19587" y="34503"/>
                  <a:pt x="20250" y="35129"/>
                </a:cubicBezTo>
                <a:lnTo>
                  <a:pt x="20233" y="34934"/>
                </a:lnTo>
                <a:cubicBezTo>
                  <a:pt x="20279" y="34901"/>
                  <a:pt x="20315" y="34888"/>
                  <a:pt x="20345" y="34888"/>
                </a:cubicBezTo>
                <a:cubicBezTo>
                  <a:pt x="20460" y="34888"/>
                  <a:pt x="20480" y="35085"/>
                  <a:pt x="20590" y="35136"/>
                </a:cubicBezTo>
                <a:cubicBezTo>
                  <a:pt x="20590" y="34984"/>
                  <a:pt x="20405" y="34937"/>
                  <a:pt x="20539" y="34849"/>
                </a:cubicBezTo>
                <a:lnTo>
                  <a:pt x="20539" y="34849"/>
                </a:lnTo>
                <a:cubicBezTo>
                  <a:pt x="22202" y="34863"/>
                  <a:pt x="23908" y="35502"/>
                  <a:pt x="25648" y="35684"/>
                </a:cubicBezTo>
                <a:cubicBezTo>
                  <a:pt x="25664" y="35685"/>
                  <a:pt x="25679" y="35686"/>
                  <a:pt x="25694" y="35686"/>
                </a:cubicBezTo>
                <a:cubicBezTo>
                  <a:pt x="26164" y="35686"/>
                  <a:pt x="26078" y="35029"/>
                  <a:pt x="26460" y="35029"/>
                </a:cubicBezTo>
                <a:cubicBezTo>
                  <a:pt x="26543" y="35029"/>
                  <a:pt x="26648" y="35060"/>
                  <a:pt x="26785" y="35136"/>
                </a:cubicBezTo>
                <a:lnTo>
                  <a:pt x="26570" y="35499"/>
                </a:lnTo>
                <a:cubicBezTo>
                  <a:pt x="27728" y="35075"/>
                  <a:pt x="29414" y="35371"/>
                  <a:pt x="30568" y="34510"/>
                </a:cubicBezTo>
                <a:lnTo>
                  <a:pt x="30568" y="34510"/>
                </a:lnTo>
                <a:cubicBezTo>
                  <a:pt x="30521" y="34617"/>
                  <a:pt x="30555" y="34715"/>
                  <a:pt x="30427" y="34759"/>
                </a:cubicBezTo>
                <a:cubicBezTo>
                  <a:pt x="30471" y="34777"/>
                  <a:pt x="30518" y="34785"/>
                  <a:pt x="30568" y="34785"/>
                </a:cubicBezTo>
                <a:cubicBezTo>
                  <a:pt x="30939" y="34785"/>
                  <a:pt x="31428" y="34330"/>
                  <a:pt x="31342" y="34170"/>
                </a:cubicBezTo>
                <a:cubicBezTo>
                  <a:pt x="31371" y="34158"/>
                  <a:pt x="31394" y="34154"/>
                  <a:pt x="31413" y="34154"/>
                </a:cubicBezTo>
                <a:cubicBezTo>
                  <a:pt x="31525" y="34154"/>
                  <a:pt x="31494" y="34323"/>
                  <a:pt x="31638" y="34351"/>
                </a:cubicBezTo>
                <a:cubicBezTo>
                  <a:pt x="31942" y="34342"/>
                  <a:pt x="32095" y="33838"/>
                  <a:pt x="32312" y="33838"/>
                </a:cubicBezTo>
                <a:cubicBezTo>
                  <a:pt x="32336" y="33838"/>
                  <a:pt x="32360" y="33844"/>
                  <a:pt x="32385" y="33857"/>
                </a:cubicBezTo>
                <a:cubicBezTo>
                  <a:pt x="32409" y="33869"/>
                  <a:pt x="32396" y="33908"/>
                  <a:pt x="32374" y="33947"/>
                </a:cubicBezTo>
                <a:lnTo>
                  <a:pt x="32374" y="33947"/>
                </a:lnTo>
                <a:cubicBezTo>
                  <a:pt x="32558" y="33753"/>
                  <a:pt x="33053" y="33531"/>
                  <a:pt x="32766" y="33406"/>
                </a:cubicBezTo>
                <a:cubicBezTo>
                  <a:pt x="33274" y="33227"/>
                  <a:pt x="33459" y="32712"/>
                  <a:pt x="33873" y="32571"/>
                </a:cubicBezTo>
                <a:cubicBezTo>
                  <a:pt x="33829" y="32150"/>
                  <a:pt x="34620" y="32073"/>
                  <a:pt x="34314" y="31679"/>
                </a:cubicBezTo>
                <a:lnTo>
                  <a:pt x="34314" y="31679"/>
                </a:lnTo>
                <a:cubicBezTo>
                  <a:pt x="34373" y="31743"/>
                  <a:pt x="34440" y="31771"/>
                  <a:pt x="34509" y="31771"/>
                </a:cubicBezTo>
                <a:cubicBezTo>
                  <a:pt x="34829" y="31771"/>
                  <a:pt x="35203" y="31173"/>
                  <a:pt x="35179" y="30838"/>
                </a:cubicBezTo>
                <a:lnTo>
                  <a:pt x="35179" y="30838"/>
                </a:lnTo>
                <a:cubicBezTo>
                  <a:pt x="35192" y="30878"/>
                  <a:pt x="35214" y="30891"/>
                  <a:pt x="35242" y="30891"/>
                </a:cubicBezTo>
                <a:cubicBezTo>
                  <a:pt x="35302" y="30891"/>
                  <a:pt x="35386" y="30830"/>
                  <a:pt x="35458" y="30830"/>
                </a:cubicBezTo>
                <a:cubicBezTo>
                  <a:pt x="35499" y="30830"/>
                  <a:pt x="35535" y="30849"/>
                  <a:pt x="35562" y="30909"/>
                </a:cubicBezTo>
                <a:cubicBezTo>
                  <a:pt x="35784" y="30602"/>
                  <a:pt x="35852" y="30236"/>
                  <a:pt x="35609" y="30175"/>
                </a:cubicBezTo>
                <a:cubicBezTo>
                  <a:pt x="36033" y="30027"/>
                  <a:pt x="36097" y="29653"/>
                  <a:pt x="36124" y="29334"/>
                </a:cubicBezTo>
                <a:cubicBezTo>
                  <a:pt x="36161" y="29014"/>
                  <a:pt x="36192" y="28755"/>
                  <a:pt x="36599" y="28691"/>
                </a:cubicBezTo>
                <a:cubicBezTo>
                  <a:pt x="36720" y="27651"/>
                  <a:pt x="36713" y="26601"/>
                  <a:pt x="36582" y="25564"/>
                </a:cubicBezTo>
                <a:lnTo>
                  <a:pt x="36582" y="25564"/>
                </a:lnTo>
                <a:cubicBezTo>
                  <a:pt x="36824" y="25581"/>
                  <a:pt x="36838" y="25854"/>
                  <a:pt x="36844" y="26116"/>
                </a:cubicBezTo>
                <a:cubicBezTo>
                  <a:pt x="36831" y="26379"/>
                  <a:pt x="36821" y="26631"/>
                  <a:pt x="37077" y="26641"/>
                </a:cubicBezTo>
                <a:cubicBezTo>
                  <a:pt x="36993" y="25655"/>
                  <a:pt x="36521" y="25127"/>
                  <a:pt x="36589" y="24309"/>
                </a:cubicBezTo>
                <a:cubicBezTo>
                  <a:pt x="36597" y="24259"/>
                  <a:pt x="36614" y="24239"/>
                  <a:pt x="36636" y="24239"/>
                </a:cubicBezTo>
                <a:cubicBezTo>
                  <a:pt x="36705" y="24239"/>
                  <a:pt x="36824" y="24443"/>
                  <a:pt x="36888" y="24494"/>
                </a:cubicBezTo>
                <a:cubicBezTo>
                  <a:pt x="36626" y="23664"/>
                  <a:pt x="36774" y="22846"/>
                  <a:pt x="36394" y="22140"/>
                </a:cubicBezTo>
                <a:lnTo>
                  <a:pt x="36394" y="22140"/>
                </a:lnTo>
                <a:cubicBezTo>
                  <a:pt x="36361" y="22161"/>
                  <a:pt x="36325" y="22171"/>
                  <a:pt x="36288" y="22171"/>
                </a:cubicBezTo>
                <a:cubicBezTo>
                  <a:pt x="36030" y="22171"/>
                  <a:pt x="35700" y="21717"/>
                  <a:pt x="35536" y="21660"/>
                </a:cubicBezTo>
                <a:lnTo>
                  <a:pt x="35536" y="21660"/>
                </a:lnTo>
                <a:cubicBezTo>
                  <a:pt x="35568" y="21664"/>
                  <a:pt x="35597" y="21667"/>
                  <a:pt x="35623" y="21667"/>
                </a:cubicBezTo>
                <a:cubicBezTo>
                  <a:pt x="36033" y="21667"/>
                  <a:pt x="35695" y="21099"/>
                  <a:pt x="36137" y="21099"/>
                </a:cubicBezTo>
                <a:cubicBezTo>
                  <a:pt x="36201" y="21099"/>
                  <a:pt x="36282" y="21111"/>
                  <a:pt x="36383" y="21139"/>
                </a:cubicBezTo>
                <a:cubicBezTo>
                  <a:pt x="36334" y="21068"/>
                  <a:pt x="36241" y="20990"/>
                  <a:pt x="36132" y="20990"/>
                </a:cubicBezTo>
                <a:cubicBezTo>
                  <a:pt x="36107" y="20990"/>
                  <a:pt x="36080" y="20995"/>
                  <a:pt x="36054" y="21004"/>
                </a:cubicBezTo>
                <a:cubicBezTo>
                  <a:pt x="36062" y="20908"/>
                  <a:pt x="36098" y="20847"/>
                  <a:pt x="36175" y="20847"/>
                </a:cubicBezTo>
                <a:cubicBezTo>
                  <a:pt x="36216" y="20847"/>
                  <a:pt x="36269" y="20865"/>
                  <a:pt x="36336" y="20903"/>
                </a:cubicBezTo>
                <a:cubicBezTo>
                  <a:pt x="36111" y="20405"/>
                  <a:pt x="35922" y="20641"/>
                  <a:pt x="35818" y="20173"/>
                </a:cubicBezTo>
                <a:cubicBezTo>
                  <a:pt x="35830" y="20170"/>
                  <a:pt x="35842" y="20169"/>
                  <a:pt x="35853" y="20169"/>
                </a:cubicBezTo>
                <a:cubicBezTo>
                  <a:pt x="35938" y="20169"/>
                  <a:pt x="36002" y="20239"/>
                  <a:pt x="36121" y="20257"/>
                </a:cubicBezTo>
                <a:cubicBezTo>
                  <a:pt x="35862" y="20065"/>
                  <a:pt x="35603" y="19880"/>
                  <a:pt x="35589" y="19470"/>
                </a:cubicBezTo>
                <a:lnTo>
                  <a:pt x="35589" y="19470"/>
                </a:lnTo>
                <a:cubicBezTo>
                  <a:pt x="35592" y="19470"/>
                  <a:pt x="35596" y="19470"/>
                  <a:pt x="35599" y="19470"/>
                </a:cubicBezTo>
                <a:cubicBezTo>
                  <a:pt x="35631" y="19470"/>
                  <a:pt x="35663" y="19456"/>
                  <a:pt x="35691" y="19456"/>
                </a:cubicBezTo>
                <a:cubicBezTo>
                  <a:pt x="35714" y="19456"/>
                  <a:pt x="35734" y="19466"/>
                  <a:pt x="35749" y="19501"/>
                </a:cubicBezTo>
                <a:lnTo>
                  <a:pt x="35749" y="19501"/>
                </a:lnTo>
                <a:cubicBezTo>
                  <a:pt x="35529" y="18849"/>
                  <a:pt x="34912" y="18534"/>
                  <a:pt x="34869" y="17770"/>
                </a:cubicBezTo>
                <a:lnTo>
                  <a:pt x="34869" y="17770"/>
                </a:lnTo>
                <a:cubicBezTo>
                  <a:pt x="34912" y="17776"/>
                  <a:pt x="34949" y="17778"/>
                  <a:pt x="34979" y="17778"/>
                </a:cubicBezTo>
                <a:cubicBezTo>
                  <a:pt x="35311" y="17778"/>
                  <a:pt x="34964" y="17466"/>
                  <a:pt x="35303" y="17309"/>
                </a:cubicBezTo>
                <a:lnTo>
                  <a:pt x="35051" y="16962"/>
                </a:lnTo>
                <a:lnTo>
                  <a:pt x="34919" y="17181"/>
                </a:lnTo>
                <a:cubicBezTo>
                  <a:pt x="34808" y="16841"/>
                  <a:pt x="34421" y="16649"/>
                  <a:pt x="34435" y="16320"/>
                </a:cubicBezTo>
                <a:lnTo>
                  <a:pt x="34435" y="16320"/>
                </a:lnTo>
                <a:lnTo>
                  <a:pt x="34684" y="16505"/>
                </a:lnTo>
                <a:lnTo>
                  <a:pt x="34371" y="15912"/>
                </a:lnTo>
                <a:lnTo>
                  <a:pt x="34371" y="16316"/>
                </a:lnTo>
                <a:cubicBezTo>
                  <a:pt x="34292" y="16255"/>
                  <a:pt x="34225" y="16236"/>
                  <a:pt x="34166" y="16236"/>
                </a:cubicBezTo>
                <a:cubicBezTo>
                  <a:pt x="34073" y="16236"/>
                  <a:pt x="34003" y="16285"/>
                  <a:pt x="33951" y="16285"/>
                </a:cubicBezTo>
                <a:cubicBezTo>
                  <a:pt x="33900" y="16285"/>
                  <a:pt x="33865" y="16240"/>
                  <a:pt x="33839" y="16064"/>
                </a:cubicBezTo>
                <a:lnTo>
                  <a:pt x="33839" y="16064"/>
                </a:lnTo>
                <a:cubicBezTo>
                  <a:pt x="33845" y="16070"/>
                  <a:pt x="33849" y="16073"/>
                  <a:pt x="33852" y="16073"/>
                </a:cubicBezTo>
                <a:cubicBezTo>
                  <a:pt x="33881" y="16073"/>
                  <a:pt x="33719" y="15705"/>
                  <a:pt x="33880" y="15532"/>
                </a:cubicBezTo>
                <a:cubicBezTo>
                  <a:pt x="33705" y="15445"/>
                  <a:pt x="33462" y="15307"/>
                  <a:pt x="33634" y="15085"/>
                </a:cubicBezTo>
                <a:cubicBezTo>
                  <a:pt x="33665" y="15074"/>
                  <a:pt x="33704" y="15070"/>
                  <a:pt x="33748" y="15070"/>
                </a:cubicBezTo>
                <a:cubicBezTo>
                  <a:pt x="33866" y="15070"/>
                  <a:pt x="34015" y="15098"/>
                  <a:pt x="34107" y="15098"/>
                </a:cubicBezTo>
                <a:cubicBezTo>
                  <a:pt x="34131" y="15098"/>
                  <a:pt x="34151" y="15096"/>
                  <a:pt x="34166" y="15091"/>
                </a:cubicBezTo>
                <a:lnTo>
                  <a:pt x="34166" y="15091"/>
                </a:lnTo>
                <a:cubicBezTo>
                  <a:pt x="34161" y="15092"/>
                  <a:pt x="34156" y="15092"/>
                  <a:pt x="34151" y="15092"/>
                </a:cubicBezTo>
                <a:cubicBezTo>
                  <a:pt x="33850" y="15092"/>
                  <a:pt x="34146" y="14393"/>
                  <a:pt x="33885" y="14143"/>
                </a:cubicBezTo>
                <a:lnTo>
                  <a:pt x="33885" y="14143"/>
                </a:lnTo>
                <a:cubicBezTo>
                  <a:pt x="33955" y="14186"/>
                  <a:pt x="34063" y="14206"/>
                  <a:pt x="34128" y="14206"/>
                </a:cubicBezTo>
                <a:cubicBezTo>
                  <a:pt x="34150" y="14206"/>
                  <a:pt x="34166" y="14204"/>
                  <a:pt x="34176" y="14199"/>
                </a:cubicBezTo>
                <a:lnTo>
                  <a:pt x="33923" y="14024"/>
                </a:lnTo>
                <a:cubicBezTo>
                  <a:pt x="34003" y="13911"/>
                  <a:pt x="34050" y="13868"/>
                  <a:pt x="34129" y="13868"/>
                </a:cubicBezTo>
                <a:cubicBezTo>
                  <a:pt x="34161" y="13868"/>
                  <a:pt x="34197" y="13875"/>
                  <a:pt x="34243" y="13886"/>
                </a:cubicBezTo>
                <a:cubicBezTo>
                  <a:pt x="34278" y="13711"/>
                  <a:pt x="34229" y="13672"/>
                  <a:pt x="34160" y="13672"/>
                </a:cubicBezTo>
                <a:cubicBezTo>
                  <a:pt x="34107" y="13672"/>
                  <a:pt x="34041" y="13696"/>
                  <a:pt x="33993" y="13696"/>
                </a:cubicBezTo>
                <a:cubicBezTo>
                  <a:pt x="33924" y="13696"/>
                  <a:pt x="33891" y="13649"/>
                  <a:pt x="33977" y="13425"/>
                </a:cubicBezTo>
                <a:lnTo>
                  <a:pt x="33977" y="13425"/>
                </a:lnTo>
                <a:cubicBezTo>
                  <a:pt x="33997" y="13476"/>
                  <a:pt x="34041" y="13452"/>
                  <a:pt x="34081" y="13553"/>
                </a:cubicBezTo>
                <a:cubicBezTo>
                  <a:pt x="34179" y="12941"/>
                  <a:pt x="33923" y="12385"/>
                  <a:pt x="33994" y="11827"/>
                </a:cubicBezTo>
                <a:cubicBezTo>
                  <a:pt x="34047" y="11799"/>
                  <a:pt x="34088" y="11787"/>
                  <a:pt x="34121" y="11787"/>
                </a:cubicBezTo>
                <a:cubicBezTo>
                  <a:pt x="34299" y="11787"/>
                  <a:pt x="34228" y="12133"/>
                  <a:pt x="34362" y="12133"/>
                </a:cubicBezTo>
                <a:cubicBezTo>
                  <a:pt x="34387" y="12133"/>
                  <a:pt x="34421" y="12120"/>
                  <a:pt x="34465" y="12089"/>
                </a:cubicBezTo>
                <a:cubicBezTo>
                  <a:pt x="34270" y="11255"/>
                  <a:pt x="33775" y="10467"/>
                  <a:pt x="33573" y="9723"/>
                </a:cubicBezTo>
                <a:lnTo>
                  <a:pt x="33573" y="9723"/>
                </a:lnTo>
                <a:lnTo>
                  <a:pt x="33577" y="9875"/>
                </a:lnTo>
                <a:cubicBezTo>
                  <a:pt x="33545" y="9879"/>
                  <a:pt x="33518" y="9882"/>
                  <a:pt x="33494" y="9882"/>
                </a:cubicBezTo>
                <a:cubicBezTo>
                  <a:pt x="33071" y="9882"/>
                  <a:pt x="33631" y="9228"/>
                  <a:pt x="33285" y="8955"/>
                </a:cubicBezTo>
                <a:lnTo>
                  <a:pt x="33285" y="8955"/>
                </a:lnTo>
                <a:cubicBezTo>
                  <a:pt x="33311" y="8971"/>
                  <a:pt x="33349" y="8977"/>
                  <a:pt x="33389" y="8977"/>
                </a:cubicBezTo>
                <a:cubicBezTo>
                  <a:pt x="33485" y="8977"/>
                  <a:pt x="33590" y="8943"/>
                  <a:pt x="33546" y="8943"/>
                </a:cubicBezTo>
                <a:cubicBezTo>
                  <a:pt x="33385" y="8418"/>
                  <a:pt x="32944" y="7970"/>
                  <a:pt x="32355" y="7405"/>
                </a:cubicBezTo>
                <a:lnTo>
                  <a:pt x="32537" y="7405"/>
                </a:lnTo>
                <a:cubicBezTo>
                  <a:pt x="32466" y="7075"/>
                  <a:pt x="32116" y="6681"/>
                  <a:pt x="31968" y="6361"/>
                </a:cubicBezTo>
                <a:cubicBezTo>
                  <a:pt x="31966" y="6361"/>
                  <a:pt x="31964" y="6361"/>
                  <a:pt x="31963" y="6361"/>
                </a:cubicBezTo>
                <a:cubicBezTo>
                  <a:pt x="31867" y="6361"/>
                  <a:pt x="31790" y="6312"/>
                  <a:pt x="31724" y="6312"/>
                </a:cubicBezTo>
                <a:cubicBezTo>
                  <a:pt x="31676" y="6312"/>
                  <a:pt x="31635" y="6339"/>
                  <a:pt x="31598" y="6432"/>
                </a:cubicBezTo>
                <a:cubicBezTo>
                  <a:pt x="31564" y="5786"/>
                  <a:pt x="31123" y="5473"/>
                  <a:pt x="30703" y="5221"/>
                </a:cubicBezTo>
                <a:cubicBezTo>
                  <a:pt x="30238" y="5005"/>
                  <a:pt x="29807" y="4833"/>
                  <a:pt x="29663" y="4261"/>
                </a:cubicBezTo>
                <a:lnTo>
                  <a:pt x="29663" y="4261"/>
                </a:lnTo>
                <a:cubicBezTo>
                  <a:pt x="29706" y="4298"/>
                  <a:pt x="29779" y="4314"/>
                  <a:pt x="29831" y="4314"/>
                </a:cubicBezTo>
                <a:cubicBezTo>
                  <a:pt x="29880" y="4314"/>
                  <a:pt x="29909" y="4299"/>
                  <a:pt x="29875" y="4271"/>
                </a:cubicBezTo>
                <a:cubicBezTo>
                  <a:pt x="29649" y="4130"/>
                  <a:pt x="29400" y="4026"/>
                  <a:pt x="29155" y="3918"/>
                </a:cubicBezTo>
                <a:lnTo>
                  <a:pt x="29155" y="3918"/>
                </a:lnTo>
                <a:cubicBezTo>
                  <a:pt x="29064" y="4157"/>
                  <a:pt x="29155" y="4100"/>
                  <a:pt x="29178" y="4349"/>
                </a:cubicBezTo>
                <a:cubicBezTo>
                  <a:pt x="29106" y="4373"/>
                  <a:pt x="29032" y="4385"/>
                  <a:pt x="28958" y="4385"/>
                </a:cubicBezTo>
                <a:cubicBezTo>
                  <a:pt x="28837" y="4385"/>
                  <a:pt x="28717" y="4353"/>
                  <a:pt x="28613" y="4288"/>
                </a:cubicBezTo>
                <a:lnTo>
                  <a:pt x="28613" y="4288"/>
                </a:lnTo>
                <a:cubicBezTo>
                  <a:pt x="28636" y="4291"/>
                  <a:pt x="28657" y="4293"/>
                  <a:pt x="28676" y="4293"/>
                </a:cubicBezTo>
                <a:cubicBezTo>
                  <a:pt x="28971" y="4293"/>
                  <a:pt x="28832" y="3943"/>
                  <a:pt x="28781" y="3753"/>
                </a:cubicBezTo>
                <a:lnTo>
                  <a:pt x="28781" y="3753"/>
                </a:lnTo>
                <a:cubicBezTo>
                  <a:pt x="28757" y="3831"/>
                  <a:pt x="28670" y="3874"/>
                  <a:pt x="28640" y="3945"/>
                </a:cubicBezTo>
                <a:cubicBezTo>
                  <a:pt x="28614" y="3796"/>
                  <a:pt x="28581" y="3746"/>
                  <a:pt x="28542" y="3746"/>
                </a:cubicBezTo>
                <a:cubicBezTo>
                  <a:pt x="28459" y="3746"/>
                  <a:pt x="28348" y="3958"/>
                  <a:pt x="28216" y="3958"/>
                </a:cubicBezTo>
                <a:cubicBezTo>
                  <a:pt x="28155" y="3958"/>
                  <a:pt x="28089" y="3914"/>
                  <a:pt x="28020" y="3783"/>
                </a:cubicBezTo>
                <a:lnTo>
                  <a:pt x="28111" y="3686"/>
                </a:lnTo>
                <a:cubicBezTo>
                  <a:pt x="27899" y="3635"/>
                  <a:pt x="27647" y="3713"/>
                  <a:pt x="27475" y="3575"/>
                </a:cubicBezTo>
                <a:cubicBezTo>
                  <a:pt x="27498" y="3452"/>
                  <a:pt x="27546" y="3429"/>
                  <a:pt x="27604" y="3429"/>
                </a:cubicBezTo>
                <a:cubicBezTo>
                  <a:pt x="27639" y="3429"/>
                  <a:pt x="27677" y="3437"/>
                  <a:pt x="27715" y="3437"/>
                </a:cubicBezTo>
                <a:cubicBezTo>
                  <a:pt x="27766" y="3437"/>
                  <a:pt x="27816" y="3423"/>
                  <a:pt x="27859" y="3356"/>
                </a:cubicBezTo>
                <a:cubicBezTo>
                  <a:pt x="27805" y="3332"/>
                  <a:pt x="27743" y="3323"/>
                  <a:pt x="27679" y="3323"/>
                </a:cubicBezTo>
                <a:cubicBezTo>
                  <a:pt x="27533" y="3323"/>
                  <a:pt x="27369" y="3366"/>
                  <a:pt x="27231" y="3366"/>
                </a:cubicBezTo>
                <a:cubicBezTo>
                  <a:pt x="27100" y="3366"/>
                  <a:pt x="26992" y="3327"/>
                  <a:pt x="26947" y="3174"/>
                </a:cubicBezTo>
                <a:cubicBezTo>
                  <a:pt x="26958" y="3173"/>
                  <a:pt x="26969" y="3173"/>
                  <a:pt x="26980" y="3173"/>
                </a:cubicBezTo>
                <a:cubicBezTo>
                  <a:pt x="27114" y="3173"/>
                  <a:pt x="27259" y="3239"/>
                  <a:pt x="27393" y="3239"/>
                </a:cubicBezTo>
                <a:cubicBezTo>
                  <a:pt x="27401" y="3239"/>
                  <a:pt x="27410" y="3239"/>
                  <a:pt x="27418" y="3238"/>
                </a:cubicBezTo>
                <a:cubicBezTo>
                  <a:pt x="27308" y="2810"/>
                  <a:pt x="27232" y="2851"/>
                  <a:pt x="27064" y="2716"/>
                </a:cubicBezTo>
                <a:lnTo>
                  <a:pt x="27064" y="2716"/>
                </a:lnTo>
                <a:cubicBezTo>
                  <a:pt x="26929" y="2585"/>
                  <a:pt x="26788" y="2464"/>
                  <a:pt x="26641" y="2353"/>
                </a:cubicBezTo>
                <a:lnTo>
                  <a:pt x="26641" y="2353"/>
                </a:lnTo>
                <a:lnTo>
                  <a:pt x="26728" y="2488"/>
                </a:lnTo>
                <a:cubicBezTo>
                  <a:pt x="26535" y="2645"/>
                  <a:pt x="26387" y="2696"/>
                  <a:pt x="26258" y="2696"/>
                </a:cubicBezTo>
                <a:cubicBezTo>
                  <a:pt x="26018" y="2696"/>
                  <a:pt x="25842" y="2519"/>
                  <a:pt x="25565" y="2519"/>
                </a:cubicBezTo>
                <a:cubicBezTo>
                  <a:pt x="25482" y="2519"/>
                  <a:pt x="25390" y="2535"/>
                  <a:pt x="25284" y="2577"/>
                </a:cubicBezTo>
                <a:lnTo>
                  <a:pt x="25284" y="2577"/>
                </a:lnTo>
                <a:cubicBezTo>
                  <a:pt x="25897" y="2330"/>
                  <a:pt x="25444" y="2358"/>
                  <a:pt x="25591" y="2064"/>
                </a:cubicBezTo>
                <a:cubicBezTo>
                  <a:pt x="25496" y="1929"/>
                  <a:pt x="25335" y="1754"/>
                  <a:pt x="25422" y="1690"/>
                </a:cubicBezTo>
                <a:lnTo>
                  <a:pt x="25422" y="1690"/>
                </a:lnTo>
                <a:cubicBezTo>
                  <a:pt x="25371" y="1718"/>
                  <a:pt x="25328" y="1728"/>
                  <a:pt x="25289" y="1728"/>
                </a:cubicBezTo>
                <a:cubicBezTo>
                  <a:pt x="25134" y="1728"/>
                  <a:pt x="25052" y="1553"/>
                  <a:pt x="24864" y="1553"/>
                </a:cubicBezTo>
                <a:cubicBezTo>
                  <a:pt x="24798" y="1553"/>
                  <a:pt x="24718" y="1575"/>
                  <a:pt x="24618" y="1633"/>
                </a:cubicBezTo>
                <a:cubicBezTo>
                  <a:pt x="24635" y="1529"/>
                  <a:pt x="24362" y="1545"/>
                  <a:pt x="24490" y="1310"/>
                </a:cubicBezTo>
                <a:cubicBezTo>
                  <a:pt x="24477" y="1309"/>
                  <a:pt x="24466" y="1309"/>
                  <a:pt x="24455" y="1309"/>
                </a:cubicBezTo>
                <a:cubicBezTo>
                  <a:pt x="24177" y="1309"/>
                  <a:pt x="24515" y="1513"/>
                  <a:pt x="24450" y="1626"/>
                </a:cubicBezTo>
                <a:cubicBezTo>
                  <a:pt x="24398" y="1643"/>
                  <a:pt x="24347" y="1650"/>
                  <a:pt x="24296" y="1650"/>
                </a:cubicBezTo>
                <a:cubicBezTo>
                  <a:pt x="23882" y="1650"/>
                  <a:pt x="23493" y="1155"/>
                  <a:pt x="22952" y="1155"/>
                </a:cubicBezTo>
                <a:cubicBezTo>
                  <a:pt x="22836" y="1155"/>
                  <a:pt x="22713" y="1178"/>
                  <a:pt x="22582" y="1233"/>
                </a:cubicBezTo>
                <a:cubicBezTo>
                  <a:pt x="22000" y="1286"/>
                  <a:pt x="21791" y="1586"/>
                  <a:pt x="21333" y="1720"/>
                </a:cubicBezTo>
                <a:cubicBezTo>
                  <a:pt x="21280" y="1710"/>
                  <a:pt x="21226" y="1704"/>
                  <a:pt x="21172" y="1697"/>
                </a:cubicBezTo>
                <a:cubicBezTo>
                  <a:pt x="21128" y="1535"/>
                  <a:pt x="21394" y="1404"/>
                  <a:pt x="21394" y="1404"/>
                </a:cubicBezTo>
                <a:cubicBezTo>
                  <a:pt x="21222" y="1289"/>
                  <a:pt x="21066" y="1243"/>
                  <a:pt x="20903" y="1243"/>
                </a:cubicBezTo>
                <a:cubicBezTo>
                  <a:pt x="20796" y="1243"/>
                  <a:pt x="20685" y="1263"/>
                  <a:pt x="20566" y="1296"/>
                </a:cubicBezTo>
                <a:cubicBezTo>
                  <a:pt x="20633" y="1212"/>
                  <a:pt x="20580" y="1128"/>
                  <a:pt x="20499" y="1000"/>
                </a:cubicBezTo>
                <a:cubicBezTo>
                  <a:pt x="20305" y="1009"/>
                  <a:pt x="20304" y="1250"/>
                  <a:pt x="20150" y="1250"/>
                </a:cubicBezTo>
                <a:cubicBezTo>
                  <a:pt x="20114" y="1250"/>
                  <a:pt x="20070" y="1237"/>
                  <a:pt x="20014" y="1206"/>
                </a:cubicBezTo>
                <a:cubicBezTo>
                  <a:pt x="20075" y="1091"/>
                  <a:pt x="20155" y="906"/>
                  <a:pt x="20280" y="792"/>
                </a:cubicBezTo>
                <a:lnTo>
                  <a:pt x="20280" y="792"/>
                </a:lnTo>
                <a:cubicBezTo>
                  <a:pt x="19987" y="876"/>
                  <a:pt x="19705" y="1064"/>
                  <a:pt x="19415" y="1152"/>
                </a:cubicBezTo>
                <a:cubicBezTo>
                  <a:pt x="19341" y="963"/>
                  <a:pt x="19597" y="879"/>
                  <a:pt x="19705" y="761"/>
                </a:cubicBezTo>
                <a:lnTo>
                  <a:pt x="19705" y="761"/>
                </a:lnTo>
                <a:cubicBezTo>
                  <a:pt x="19371" y="835"/>
                  <a:pt x="18850" y="896"/>
                  <a:pt x="18755" y="1189"/>
                </a:cubicBezTo>
                <a:cubicBezTo>
                  <a:pt x="18805" y="1211"/>
                  <a:pt x="18856" y="1240"/>
                  <a:pt x="18906" y="1268"/>
                </a:cubicBezTo>
                <a:lnTo>
                  <a:pt x="18906" y="1268"/>
                </a:lnTo>
                <a:cubicBezTo>
                  <a:pt x="18870" y="1200"/>
                  <a:pt x="18920" y="1033"/>
                  <a:pt x="18988" y="994"/>
                </a:cubicBezTo>
                <a:cubicBezTo>
                  <a:pt x="19054" y="943"/>
                  <a:pt x="19112" y="923"/>
                  <a:pt x="19161" y="923"/>
                </a:cubicBezTo>
                <a:cubicBezTo>
                  <a:pt x="19320" y="923"/>
                  <a:pt x="19391" y="1136"/>
                  <a:pt x="19398" y="1216"/>
                </a:cubicBezTo>
                <a:lnTo>
                  <a:pt x="19196" y="1276"/>
                </a:lnTo>
                <a:cubicBezTo>
                  <a:pt x="19256" y="1473"/>
                  <a:pt x="19358" y="1539"/>
                  <a:pt x="19483" y="1539"/>
                </a:cubicBezTo>
                <a:cubicBezTo>
                  <a:pt x="19741" y="1539"/>
                  <a:pt x="20096" y="1253"/>
                  <a:pt x="20376" y="1253"/>
                </a:cubicBezTo>
                <a:cubicBezTo>
                  <a:pt x="20391" y="1253"/>
                  <a:pt x="20407" y="1254"/>
                  <a:pt x="20421" y="1256"/>
                </a:cubicBezTo>
                <a:lnTo>
                  <a:pt x="20260" y="1613"/>
                </a:lnTo>
                <a:cubicBezTo>
                  <a:pt x="19816" y="1582"/>
                  <a:pt x="19372" y="1567"/>
                  <a:pt x="18928" y="1567"/>
                </a:cubicBezTo>
                <a:cubicBezTo>
                  <a:pt x="18348" y="1567"/>
                  <a:pt x="17768" y="1593"/>
                  <a:pt x="17191" y="1646"/>
                </a:cubicBezTo>
                <a:cubicBezTo>
                  <a:pt x="17177" y="1643"/>
                  <a:pt x="17164" y="1643"/>
                  <a:pt x="17147" y="1640"/>
                </a:cubicBezTo>
                <a:cubicBezTo>
                  <a:pt x="17217" y="1421"/>
                  <a:pt x="17308" y="1206"/>
                  <a:pt x="17325" y="994"/>
                </a:cubicBezTo>
                <a:lnTo>
                  <a:pt x="17366" y="822"/>
                </a:lnTo>
                <a:lnTo>
                  <a:pt x="17366" y="822"/>
                </a:lnTo>
                <a:lnTo>
                  <a:pt x="17325" y="842"/>
                </a:lnTo>
                <a:cubicBezTo>
                  <a:pt x="17302" y="664"/>
                  <a:pt x="17204" y="489"/>
                  <a:pt x="16972" y="310"/>
                </a:cubicBezTo>
                <a:lnTo>
                  <a:pt x="16450" y="539"/>
                </a:lnTo>
                <a:lnTo>
                  <a:pt x="16329" y="277"/>
                </a:lnTo>
                <a:lnTo>
                  <a:pt x="16733" y="320"/>
                </a:lnTo>
                <a:cubicBezTo>
                  <a:pt x="16660" y="221"/>
                  <a:pt x="16590" y="185"/>
                  <a:pt x="16520" y="185"/>
                </a:cubicBezTo>
                <a:cubicBezTo>
                  <a:pt x="16406" y="185"/>
                  <a:pt x="16295" y="282"/>
                  <a:pt x="16184" y="358"/>
                </a:cubicBezTo>
                <a:cubicBezTo>
                  <a:pt x="16161" y="223"/>
                  <a:pt x="16104" y="125"/>
                  <a:pt x="16013" y="68"/>
                </a:cubicBezTo>
                <a:cubicBezTo>
                  <a:pt x="15838" y="206"/>
                  <a:pt x="15663" y="358"/>
                  <a:pt x="15498" y="506"/>
                </a:cubicBezTo>
                <a:cubicBezTo>
                  <a:pt x="15451" y="304"/>
                  <a:pt x="15740" y="132"/>
                  <a:pt x="154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-313999" y="2289599"/>
            <a:ext cx="1254338" cy="1684120"/>
          </a:xfrm>
          <a:custGeom>
            <a:avLst/>
            <a:gdLst/>
            <a:ahLst/>
            <a:cxnLst/>
            <a:rect l="l" t="t" r="r" b="b"/>
            <a:pathLst>
              <a:path w="13065" h="17542" extrusionOk="0">
                <a:moveTo>
                  <a:pt x="8525" y="163"/>
                </a:moveTo>
                <a:cubicBezTo>
                  <a:pt x="8534" y="163"/>
                  <a:pt x="8543" y="164"/>
                  <a:pt x="8551" y="166"/>
                </a:cubicBezTo>
                <a:cubicBezTo>
                  <a:pt x="8521" y="234"/>
                  <a:pt x="8464" y="284"/>
                  <a:pt x="8393" y="308"/>
                </a:cubicBezTo>
                <a:cubicBezTo>
                  <a:pt x="8356" y="321"/>
                  <a:pt x="8319" y="328"/>
                  <a:pt x="8286" y="335"/>
                </a:cubicBezTo>
                <a:cubicBezTo>
                  <a:pt x="8226" y="341"/>
                  <a:pt x="8167" y="358"/>
                  <a:pt x="8117" y="390"/>
                </a:cubicBezTo>
                <a:lnTo>
                  <a:pt x="8117" y="390"/>
                </a:lnTo>
                <a:cubicBezTo>
                  <a:pt x="8139" y="372"/>
                  <a:pt x="8163" y="353"/>
                  <a:pt x="8188" y="335"/>
                </a:cubicBezTo>
                <a:lnTo>
                  <a:pt x="8235" y="301"/>
                </a:lnTo>
                <a:cubicBezTo>
                  <a:pt x="8269" y="274"/>
                  <a:pt x="8306" y="251"/>
                  <a:pt x="8346" y="227"/>
                </a:cubicBezTo>
                <a:cubicBezTo>
                  <a:pt x="8408" y="190"/>
                  <a:pt x="8475" y="163"/>
                  <a:pt x="8525" y="163"/>
                </a:cubicBezTo>
                <a:close/>
                <a:moveTo>
                  <a:pt x="10475" y="743"/>
                </a:moveTo>
                <a:cubicBezTo>
                  <a:pt x="10487" y="753"/>
                  <a:pt x="10499" y="762"/>
                  <a:pt x="10510" y="772"/>
                </a:cubicBezTo>
                <a:cubicBezTo>
                  <a:pt x="10498" y="761"/>
                  <a:pt x="10486" y="751"/>
                  <a:pt x="10475" y="743"/>
                </a:cubicBezTo>
                <a:close/>
                <a:moveTo>
                  <a:pt x="5566" y="5252"/>
                </a:moveTo>
                <a:cubicBezTo>
                  <a:pt x="5543" y="5255"/>
                  <a:pt x="5519" y="5258"/>
                  <a:pt x="5509" y="5258"/>
                </a:cubicBezTo>
                <a:cubicBezTo>
                  <a:pt x="5526" y="5255"/>
                  <a:pt x="5543" y="5255"/>
                  <a:pt x="5566" y="5252"/>
                </a:cubicBezTo>
                <a:close/>
                <a:moveTo>
                  <a:pt x="5338" y="5255"/>
                </a:moveTo>
                <a:lnTo>
                  <a:pt x="5341" y="5258"/>
                </a:lnTo>
                <a:cubicBezTo>
                  <a:pt x="5341" y="5258"/>
                  <a:pt x="5341" y="5259"/>
                  <a:pt x="5341" y="5261"/>
                </a:cubicBezTo>
                <a:lnTo>
                  <a:pt x="5341" y="5261"/>
                </a:lnTo>
                <a:lnTo>
                  <a:pt x="5338" y="5255"/>
                </a:lnTo>
                <a:close/>
                <a:moveTo>
                  <a:pt x="5395" y="5363"/>
                </a:moveTo>
                <a:lnTo>
                  <a:pt x="5396" y="5368"/>
                </a:lnTo>
                <a:lnTo>
                  <a:pt x="5396" y="5368"/>
                </a:lnTo>
                <a:cubicBezTo>
                  <a:pt x="5396" y="5366"/>
                  <a:pt x="5395" y="5364"/>
                  <a:pt x="5395" y="5363"/>
                </a:cubicBezTo>
                <a:close/>
                <a:moveTo>
                  <a:pt x="7952" y="5397"/>
                </a:moveTo>
                <a:cubicBezTo>
                  <a:pt x="7954" y="5398"/>
                  <a:pt x="7957" y="5399"/>
                  <a:pt x="7959" y="5400"/>
                </a:cubicBezTo>
                <a:cubicBezTo>
                  <a:pt x="7957" y="5399"/>
                  <a:pt x="7954" y="5398"/>
                  <a:pt x="7952" y="5397"/>
                </a:cubicBezTo>
                <a:close/>
                <a:moveTo>
                  <a:pt x="5398" y="5376"/>
                </a:moveTo>
                <a:lnTo>
                  <a:pt x="5398" y="5379"/>
                </a:lnTo>
                <a:cubicBezTo>
                  <a:pt x="5401" y="5386"/>
                  <a:pt x="5401" y="5393"/>
                  <a:pt x="5405" y="5400"/>
                </a:cubicBezTo>
                <a:cubicBezTo>
                  <a:pt x="5408" y="5403"/>
                  <a:pt x="5408" y="5406"/>
                  <a:pt x="5408" y="5410"/>
                </a:cubicBezTo>
                <a:cubicBezTo>
                  <a:pt x="5395" y="5403"/>
                  <a:pt x="5388" y="5393"/>
                  <a:pt x="5391" y="5383"/>
                </a:cubicBezTo>
                <a:cubicBezTo>
                  <a:pt x="5391" y="5383"/>
                  <a:pt x="5395" y="5379"/>
                  <a:pt x="5398" y="5376"/>
                </a:cubicBezTo>
                <a:close/>
                <a:moveTo>
                  <a:pt x="5408" y="5410"/>
                </a:moveTo>
                <a:lnTo>
                  <a:pt x="5408" y="5410"/>
                </a:lnTo>
                <a:cubicBezTo>
                  <a:pt x="5415" y="5427"/>
                  <a:pt x="5418" y="5443"/>
                  <a:pt x="5425" y="5460"/>
                </a:cubicBezTo>
                <a:cubicBezTo>
                  <a:pt x="5418" y="5447"/>
                  <a:pt x="5415" y="5427"/>
                  <a:pt x="5408" y="5410"/>
                </a:cubicBezTo>
                <a:close/>
                <a:moveTo>
                  <a:pt x="8087" y="5511"/>
                </a:moveTo>
                <a:lnTo>
                  <a:pt x="8087" y="5511"/>
                </a:lnTo>
                <a:cubicBezTo>
                  <a:pt x="8090" y="5517"/>
                  <a:pt x="8093" y="5523"/>
                  <a:pt x="8096" y="5528"/>
                </a:cubicBezTo>
                <a:lnTo>
                  <a:pt x="8096" y="5528"/>
                </a:lnTo>
                <a:cubicBezTo>
                  <a:pt x="8094" y="5523"/>
                  <a:pt x="8091" y="5517"/>
                  <a:pt x="8087" y="5511"/>
                </a:cubicBezTo>
                <a:close/>
                <a:moveTo>
                  <a:pt x="5486" y="5558"/>
                </a:moveTo>
                <a:lnTo>
                  <a:pt x="5486" y="5565"/>
                </a:lnTo>
                <a:lnTo>
                  <a:pt x="5482" y="5565"/>
                </a:lnTo>
                <a:cubicBezTo>
                  <a:pt x="5482" y="5565"/>
                  <a:pt x="5482" y="5558"/>
                  <a:pt x="5482" y="5558"/>
                </a:cubicBezTo>
                <a:close/>
                <a:moveTo>
                  <a:pt x="5728" y="5538"/>
                </a:moveTo>
                <a:cubicBezTo>
                  <a:pt x="5735" y="5538"/>
                  <a:pt x="5741" y="5545"/>
                  <a:pt x="5744" y="5562"/>
                </a:cubicBezTo>
                <a:lnTo>
                  <a:pt x="5744" y="5562"/>
                </a:lnTo>
                <a:lnTo>
                  <a:pt x="5725" y="5581"/>
                </a:lnTo>
                <a:cubicBezTo>
                  <a:pt x="5711" y="5585"/>
                  <a:pt x="5694" y="5588"/>
                  <a:pt x="5671" y="5595"/>
                </a:cubicBezTo>
                <a:cubicBezTo>
                  <a:pt x="5691" y="5568"/>
                  <a:pt x="5713" y="5538"/>
                  <a:pt x="5728" y="5538"/>
                </a:cubicBezTo>
                <a:close/>
                <a:moveTo>
                  <a:pt x="5644" y="5538"/>
                </a:moveTo>
                <a:lnTo>
                  <a:pt x="5607" y="5602"/>
                </a:lnTo>
                <a:lnTo>
                  <a:pt x="5573" y="5608"/>
                </a:lnTo>
                <a:cubicBezTo>
                  <a:pt x="5580" y="5602"/>
                  <a:pt x="5583" y="5595"/>
                  <a:pt x="5590" y="5588"/>
                </a:cubicBezTo>
                <a:lnTo>
                  <a:pt x="5624" y="5568"/>
                </a:lnTo>
                <a:lnTo>
                  <a:pt x="5607" y="5568"/>
                </a:lnTo>
                <a:cubicBezTo>
                  <a:pt x="5617" y="5558"/>
                  <a:pt x="5630" y="5548"/>
                  <a:pt x="5644" y="5538"/>
                </a:cubicBezTo>
                <a:close/>
                <a:moveTo>
                  <a:pt x="5684" y="5676"/>
                </a:moveTo>
                <a:lnTo>
                  <a:pt x="5677" y="5682"/>
                </a:lnTo>
                <a:lnTo>
                  <a:pt x="5674" y="5679"/>
                </a:lnTo>
                <a:cubicBezTo>
                  <a:pt x="5677" y="5679"/>
                  <a:pt x="5681" y="5676"/>
                  <a:pt x="5684" y="5676"/>
                </a:cubicBezTo>
                <a:close/>
                <a:moveTo>
                  <a:pt x="5859" y="5639"/>
                </a:moveTo>
                <a:cubicBezTo>
                  <a:pt x="5863" y="5639"/>
                  <a:pt x="5866" y="5640"/>
                  <a:pt x="5869" y="5642"/>
                </a:cubicBezTo>
                <a:cubicBezTo>
                  <a:pt x="5859" y="5711"/>
                  <a:pt x="5804" y="5722"/>
                  <a:pt x="5857" y="5739"/>
                </a:cubicBezTo>
                <a:lnTo>
                  <a:pt x="5857" y="5739"/>
                </a:lnTo>
                <a:cubicBezTo>
                  <a:pt x="5826" y="5769"/>
                  <a:pt x="5794" y="5804"/>
                  <a:pt x="5781" y="5804"/>
                </a:cubicBezTo>
                <a:cubicBezTo>
                  <a:pt x="5773" y="5804"/>
                  <a:pt x="5772" y="5790"/>
                  <a:pt x="5785" y="5753"/>
                </a:cubicBezTo>
                <a:lnTo>
                  <a:pt x="5785" y="5753"/>
                </a:lnTo>
                <a:lnTo>
                  <a:pt x="5775" y="5766"/>
                </a:lnTo>
                <a:cubicBezTo>
                  <a:pt x="5782" y="5750"/>
                  <a:pt x="5778" y="5733"/>
                  <a:pt x="5765" y="5719"/>
                </a:cubicBezTo>
                <a:cubicBezTo>
                  <a:pt x="5797" y="5676"/>
                  <a:pt x="5834" y="5639"/>
                  <a:pt x="5859" y="5639"/>
                </a:cubicBezTo>
                <a:close/>
                <a:moveTo>
                  <a:pt x="5933" y="5783"/>
                </a:moveTo>
                <a:lnTo>
                  <a:pt x="5933" y="5783"/>
                </a:lnTo>
                <a:cubicBezTo>
                  <a:pt x="5930" y="5800"/>
                  <a:pt x="5920" y="5820"/>
                  <a:pt x="5910" y="5834"/>
                </a:cubicBezTo>
                <a:lnTo>
                  <a:pt x="5910" y="5830"/>
                </a:lnTo>
                <a:cubicBezTo>
                  <a:pt x="5896" y="5824"/>
                  <a:pt x="5883" y="5820"/>
                  <a:pt x="5869" y="5817"/>
                </a:cubicBezTo>
                <a:lnTo>
                  <a:pt x="5933" y="5783"/>
                </a:lnTo>
                <a:close/>
                <a:moveTo>
                  <a:pt x="5953" y="5837"/>
                </a:moveTo>
                <a:lnTo>
                  <a:pt x="5947" y="5844"/>
                </a:lnTo>
                <a:cubicBezTo>
                  <a:pt x="5943" y="5844"/>
                  <a:pt x="5940" y="5844"/>
                  <a:pt x="5937" y="5840"/>
                </a:cubicBezTo>
                <a:cubicBezTo>
                  <a:pt x="5943" y="5840"/>
                  <a:pt x="5950" y="5837"/>
                  <a:pt x="5953" y="5837"/>
                </a:cubicBezTo>
                <a:close/>
                <a:moveTo>
                  <a:pt x="6135" y="6113"/>
                </a:moveTo>
                <a:lnTo>
                  <a:pt x="6135" y="6116"/>
                </a:lnTo>
                <a:cubicBezTo>
                  <a:pt x="6138" y="6130"/>
                  <a:pt x="6145" y="6143"/>
                  <a:pt x="6149" y="6157"/>
                </a:cubicBezTo>
                <a:lnTo>
                  <a:pt x="6088" y="6194"/>
                </a:lnTo>
                <a:cubicBezTo>
                  <a:pt x="6085" y="6174"/>
                  <a:pt x="6108" y="6143"/>
                  <a:pt x="6135" y="6113"/>
                </a:cubicBezTo>
                <a:close/>
                <a:moveTo>
                  <a:pt x="6152" y="6164"/>
                </a:moveTo>
                <a:cubicBezTo>
                  <a:pt x="6152" y="6170"/>
                  <a:pt x="6155" y="6177"/>
                  <a:pt x="6159" y="6184"/>
                </a:cubicBezTo>
                <a:cubicBezTo>
                  <a:pt x="6146" y="6196"/>
                  <a:pt x="6134" y="6205"/>
                  <a:pt x="6126" y="6205"/>
                </a:cubicBezTo>
                <a:cubicBezTo>
                  <a:pt x="6123" y="6205"/>
                  <a:pt x="6120" y="6203"/>
                  <a:pt x="6118" y="6201"/>
                </a:cubicBezTo>
                <a:lnTo>
                  <a:pt x="6152" y="6164"/>
                </a:lnTo>
                <a:close/>
                <a:moveTo>
                  <a:pt x="6256" y="6187"/>
                </a:moveTo>
                <a:lnTo>
                  <a:pt x="6253" y="6190"/>
                </a:lnTo>
                <a:lnTo>
                  <a:pt x="6199" y="6325"/>
                </a:lnTo>
                <a:cubicBezTo>
                  <a:pt x="6176" y="6291"/>
                  <a:pt x="6149" y="6261"/>
                  <a:pt x="6182" y="6204"/>
                </a:cubicBezTo>
                <a:lnTo>
                  <a:pt x="6182" y="6204"/>
                </a:lnTo>
                <a:cubicBezTo>
                  <a:pt x="6189" y="6206"/>
                  <a:pt x="6196" y="6207"/>
                  <a:pt x="6203" y="6207"/>
                </a:cubicBezTo>
                <a:cubicBezTo>
                  <a:pt x="6223" y="6207"/>
                  <a:pt x="6241" y="6200"/>
                  <a:pt x="6256" y="6187"/>
                </a:cubicBezTo>
                <a:close/>
                <a:moveTo>
                  <a:pt x="11099" y="6116"/>
                </a:moveTo>
                <a:cubicBezTo>
                  <a:pt x="11113" y="6207"/>
                  <a:pt x="11106" y="6302"/>
                  <a:pt x="11079" y="6389"/>
                </a:cubicBezTo>
                <a:cubicBezTo>
                  <a:pt x="11042" y="6322"/>
                  <a:pt x="11065" y="6227"/>
                  <a:pt x="11099" y="6116"/>
                </a:cubicBezTo>
                <a:close/>
                <a:moveTo>
                  <a:pt x="6376" y="6143"/>
                </a:moveTo>
                <a:cubicBezTo>
                  <a:pt x="6441" y="6143"/>
                  <a:pt x="6310" y="6269"/>
                  <a:pt x="6300" y="6312"/>
                </a:cubicBezTo>
                <a:cubicBezTo>
                  <a:pt x="6342" y="6282"/>
                  <a:pt x="6414" y="6231"/>
                  <a:pt x="6452" y="6231"/>
                </a:cubicBezTo>
                <a:cubicBezTo>
                  <a:pt x="6475" y="6231"/>
                  <a:pt x="6485" y="6248"/>
                  <a:pt x="6472" y="6298"/>
                </a:cubicBezTo>
                <a:cubicBezTo>
                  <a:pt x="6466" y="6301"/>
                  <a:pt x="6461" y="6302"/>
                  <a:pt x="6457" y="6302"/>
                </a:cubicBezTo>
                <a:cubicBezTo>
                  <a:pt x="6442" y="6302"/>
                  <a:pt x="6441" y="6285"/>
                  <a:pt x="6425" y="6285"/>
                </a:cubicBezTo>
                <a:lnTo>
                  <a:pt x="6401" y="6379"/>
                </a:lnTo>
                <a:cubicBezTo>
                  <a:pt x="6388" y="6389"/>
                  <a:pt x="6371" y="6399"/>
                  <a:pt x="6354" y="6406"/>
                </a:cubicBezTo>
                <a:cubicBezTo>
                  <a:pt x="6351" y="6379"/>
                  <a:pt x="6347" y="6352"/>
                  <a:pt x="6337" y="6325"/>
                </a:cubicBezTo>
                <a:lnTo>
                  <a:pt x="6263" y="6399"/>
                </a:lnTo>
                <a:cubicBezTo>
                  <a:pt x="6256" y="6369"/>
                  <a:pt x="6276" y="6342"/>
                  <a:pt x="6290" y="6315"/>
                </a:cubicBezTo>
                <a:lnTo>
                  <a:pt x="6290" y="6315"/>
                </a:lnTo>
                <a:cubicBezTo>
                  <a:pt x="6155" y="6389"/>
                  <a:pt x="6303" y="6386"/>
                  <a:pt x="6206" y="6456"/>
                </a:cubicBezTo>
                <a:cubicBezTo>
                  <a:pt x="6206" y="6446"/>
                  <a:pt x="6206" y="6440"/>
                  <a:pt x="6206" y="6433"/>
                </a:cubicBezTo>
                <a:cubicBezTo>
                  <a:pt x="6226" y="6399"/>
                  <a:pt x="6226" y="6359"/>
                  <a:pt x="6202" y="6328"/>
                </a:cubicBezTo>
                <a:cubicBezTo>
                  <a:pt x="6256" y="6308"/>
                  <a:pt x="6273" y="6147"/>
                  <a:pt x="6371" y="6143"/>
                </a:cubicBezTo>
                <a:cubicBezTo>
                  <a:pt x="6373" y="6143"/>
                  <a:pt x="6374" y="6143"/>
                  <a:pt x="6376" y="6143"/>
                </a:cubicBezTo>
                <a:close/>
                <a:moveTo>
                  <a:pt x="6189" y="6456"/>
                </a:moveTo>
                <a:cubicBezTo>
                  <a:pt x="6192" y="6456"/>
                  <a:pt x="6196" y="6460"/>
                  <a:pt x="6199" y="6460"/>
                </a:cubicBezTo>
                <a:cubicBezTo>
                  <a:pt x="6192" y="6466"/>
                  <a:pt x="6186" y="6470"/>
                  <a:pt x="6176" y="6477"/>
                </a:cubicBezTo>
                <a:cubicBezTo>
                  <a:pt x="6182" y="6470"/>
                  <a:pt x="6186" y="6463"/>
                  <a:pt x="6189" y="6456"/>
                </a:cubicBezTo>
                <a:close/>
                <a:moveTo>
                  <a:pt x="6945" y="6572"/>
                </a:moveTo>
                <a:cubicBezTo>
                  <a:pt x="6956" y="6572"/>
                  <a:pt x="6942" y="6600"/>
                  <a:pt x="6936" y="6625"/>
                </a:cubicBezTo>
                <a:lnTo>
                  <a:pt x="6933" y="6625"/>
                </a:lnTo>
                <a:cubicBezTo>
                  <a:pt x="6919" y="6631"/>
                  <a:pt x="6890" y="6645"/>
                  <a:pt x="6878" y="6645"/>
                </a:cubicBezTo>
                <a:cubicBezTo>
                  <a:pt x="6869" y="6645"/>
                  <a:pt x="6867" y="6638"/>
                  <a:pt x="6882" y="6618"/>
                </a:cubicBezTo>
                <a:cubicBezTo>
                  <a:pt x="6920" y="6584"/>
                  <a:pt x="6937" y="6572"/>
                  <a:pt x="6945" y="6572"/>
                </a:cubicBezTo>
                <a:close/>
                <a:moveTo>
                  <a:pt x="7892" y="6921"/>
                </a:moveTo>
                <a:cubicBezTo>
                  <a:pt x="7895" y="6927"/>
                  <a:pt x="7899" y="6931"/>
                  <a:pt x="7902" y="6934"/>
                </a:cubicBezTo>
                <a:lnTo>
                  <a:pt x="7882" y="6941"/>
                </a:lnTo>
                <a:lnTo>
                  <a:pt x="7892" y="6921"/>
                </a:lnTo>
                <a:close/>
                <a:moveTo>
                  <a:pt x="7764" y="7106"/>
                </a:moveTo>
                <a:cubicBezTo>
                  <a:pt x="7781" y="7106"/>
                  <a:pt x="7784" y="7119"/>
                  <a:pt x="7774" y="7150"/>
                </a:cubicBezTo>
                <a:lnTo>
                  <a:pt x="7771" y="7150"/>
                </a:lnTo>
                <a:cubicBezTo>
                  <a:pt x="7763" y="7153"/>
                  <a:pt x="7758" y="7155"/>
                  <a:pt x="7754" y="7155"/>
                </a:cubicBezTo>
                <a:cubicBezTo>
                  <a:pt x="7741" y="7155"/>
                  <a:pt x="7748" y="7135"/>
                  <a:pt x="7764" y="7106"/>
                </a:cubicBezTo>
                <a:close/>
                <a:moveTo>
                  <a:pt x="8132" y="8047"/>
                </a:moveTo>
                <a:lnTo>
                  <a:pt x="8132" y="8047"/>
                </a:lnTo>
                <a:cubicBezTo>
                  <a:pt x="8130" y="8048"/>
                  <a:pt x="8128" y="8050"/>
                  <a:pt x="8127" y="8052"/>
                </a:cubicBezTo>
                <a:cubicBezTo>
                  <a:pt x="8129" y="8050"/>
                  <a:pt x="8130" y="8048"/>
                  <a:pt x="8132" y="8047"/>
                </a:cubicBezTo>
                <a:close/>
                <a:moveTo>
                  <a:pt x="8147" y="8067"/>
                </a:moveTo>
                <a:lnTo>
                  <a:pt x="8141" y="8068"/>
                </a:lnTo>
                <a:cubicBezTo>
                  <a:pt x="8143" y="8068"/>
                  <a:pt x="8145" y="8068"/>
                  <a:pt x="8147" y="8067"/>
                </a:cubicBezTo>
                <a:close/>
                <a:moveTo>
                  <a:pt x="8508" y="8418"/>
                </a:moveTo>
                <a:cubicBezTo>
                  <a:pt x="8504" y="8418"/>
                  <a:pt x="8501" y="8425"/>
                  <a:pt x="8498" y="8425"/>
                </a:cubicBezTo>
                <a:cubicBezTo>
                  <a:pt x="8498" y="8422"/>
                  <a:pt x="8501" y="8422"/>
                  <a:pt x="8501" y="8418"/>
                </a:cubicBezTo>
                <a:close/>
                <a:moveTo>
                  <a:pt x="6707" y="6339"/>
                </a:moveTo>
                <a:cubicBezTo>
                  <a:pt x="6715" y="6339"/>
                  <a:pt x="6721" y="6343"/>
                  <a:pt x="6724" y="6352"/>
                </a:cubicBezTo>
                <a:cubicBezTo>
                  <a:pt x="6727" y="6392"/>
                  <a:pt x="6707" y="6429"/>
                  <a:pt x="6677" y="6450"/>
                </a:cubicBezTo>
                <a:lnTo>
                  <a:pt x="6764" y="6426"/>
                </a:lnTo>
                <a:lnTo>
                  <a:pt x="6764" y="6426"/>
                </a:lnTo>
                <a:cubicBezTo>
                  <a:pt x="6770" y="6437"/>
                  <a:pt x="6746" y="6464"/>
                  <a:pt x="6734" y="6466"/>
                </a:cubicBezTo>
                <a:lnTo>
                  <a:pt x="6734" y="6466"/>
                </a:lnTo>
                <a:lnTo>
                  <a:pt x="6727" y="6463"/>
                </a:lnTo>
                <a:lnTo>
                  <a:pt x="6727" y="6463"/>
                </a:lnTo>
                <a:cubicBezTo>
                  <a:pt x="6728" y="6465"/>
                  <a:pt x="6730" y="6466"/>
                  <a:pt x="6732" y="6466"/>
                </a:cubicBezTo>
                <a:cubicBezTo>
                  <a:pt x="6733" y="6466"/>
                  <a:pt x="6733" y="6466"/>
                  <a:pt x="6734" y="6466"/>
                </a:cubicBezTo>
                <a:lnTo>
                  <a:pt x="6734" y="6466"/>
                </a:lnTo>
                <a:lnTo>
                  <a:pt x="6805" y="6497"/>
                </a:lnTo>
                <a:lnTo>
                  <a:pt x="6798" y="6503"/>
                </a:lnTo>
                <a:cubicBezTo>
                  <a:pt x="6842" y="6473"/>
                  <a:pt x="6889" y="6446"/>
                  <a:pt x="6936" y="6423"/>
                </a:cubicBezTo>
                <a:lnTo>
                  <a:pt x="6936" y="6423"/>
                </a:lnTo>
                <a:cubicBezTo>
                  <a:pt x="6923" y="6466"/>
                  <a:pt x="6906" y="6440"/>
                  <a:pt x="6886" y="6470"/>
                </a:cubicBezTo>
                <a:lnTo>
                  <a:pt x="6970" y="6446"/>
                </a:lnTo>
                <a:lnTo>
                  <a:pt x="6970" y="6446"/>
                </a:lnTo>
                <a:cubicBezTo>
                  <a:pt x="6942" y="6499"/>
                  <a:pt x="6890" y="6531"/>
                  <a:pt x="6858" y="6531"/>
                </a:cubicBezTo>
                <a:cubicBezTo>
                  <a:pt x="6848" y="6531"/>
                  <a:pt x="6839" y="6528"/>
                  <a:pt x="6835" y="6520"/>
                </a:cubicBezTo>
                <a:cubicBezTo>
                  <a:pt x="6775" y="6610"/>
                  <a:pt x="6767" y="6632"/>
                  <a:pt x="6779" y="6632"/>
                </a:cubicBezTo>
                <a:cubicBezTo>
                  <a:pt x="6792" y="6632"/>
                  <a:pt x="6827" y="6608"/>
                  <a:pt x="6850" y="6608"/>
                </a:cubicBezTo>
                <a:cubicBezTo>
                  <a:pt x="6868" y="6608"/>
                  <a:pt x="6878" y="6623"/>
                  <a:pt x="6862" y="6678"/>
                </a:cubicBezTo>
                <a:lnTo>
                  <a:pt x="6805" y="6678"/>
                </a:lnTo>
                <a:cubicBezTo>
                  <a:pt x="6707" y="6827"/>
                  <a:pt x="6775" y="6800"/>
                  <a:pt x="6734" y="6911"/>
                </a:cubicBezTo>
                <a:cubicBezTo>
                  <a:pt x="6764" y="6864"/>
                  <a:pt x="6852" y="6648"/>
                  <a:pt x="6936" y="6625"/>
                </a:cubicBezTo>
                <a:lnTo>
                  <a:pt x="6936" y="6625"/>
                </a:lnTo>
                <a:cubicBezTo>
                  <a:pt x="6934" y="6643"/>
                  <a:pt x="6935" y="6658"/>
                  <a:pt x="6953" y="6658"/>
                </a:cubicBezTo>
                <a:cubicBezTo>
                  <a:pt x="6963" y="6658"/>
                  <a:pt x="6976" y="6654"/>
                  <a:pt x="6997" y="6645"/>
                </a:cubicBezTo>
                <a:lnTo>
                  <a:pt x="6997" y="6645"/>
                </a:lnTo>
                <a:cubicBezTo>
                  <a:pt x="6923" y="6722"/>
                  <a:pt x="6960" y="6722"/>
                  <a:pt x="6987" y="6739"/>
                </a:cubicBezTo>
                <a:lnTo>
                  <a:pt x="6886" y="6840"/>
                </a:lnTo>
                <a:cubicBezTo>
                  <a:pt x="6939" y="6833"/>
                  <a:pt x="6990" y="6779"/>
                  <a:pt x="7047" y="6746"/>
                </a:cubicBezTo>
                <a:lnTo>
                  <a:pt x="7047" y="6746"/>
                </a:lnTo>
                <a:cubicBezTo>
                  <a:pt x="7067" y="6783"/>
                  <a:pt x="6993" y="6870"/>
                  <a:pt x="6933" y="6941"/>
                </a:cubicBezTo>
                <a:cubicBezTo>
                  <a:pt x="6936" y="6948"/>
                  <a:pt x="6939" y="6952"/>
                  <a:pt x="6944" y="6952"/>
                </a:cubicBezTo>
                <a:cubicBezTo>
                  <a:pt x="6972" y="6952"/>
                  <a:pt x="7030" y="6813"/>
                  <a:pt x="7087" y="6813"/>
                </a:cubicBezTo>
                <a:cubicBezTo>
                  <a:pt x="7092" y="6813"/>
                  <a:pt x="7096" y="6814"/>
                  <a:pt x="7101" y="6816"/>
                </a:cubicBezTo>
                <a:cubicBezTo>
                  <a:pt x="7099" y="6860"/>
                  <a:pt x="7120" y="6872"/>
                  <a:pt x="7159" y="6872"/>
                </a:cubicBezTo>
                <a:cubicBezTo>
                  <a:pt x="7187" y="6872"/>
                  <a:pt x="7225" y="6866"/>
                  <a:pt x="7269" y="6860"/>
                </a:cubicBezTo>
                <a:lnTo>
                  <a:pt x="7269" y="6860"/>
                </a:lnTo>
                <a:cubicBezTo>
                  <a:pt x="7259" y="6921"/>
                  <a:pt x="7199" y="6914"/>
                  <a:pt x="7178" y="6951"/>
                </a:cubicBezTo>
                <a:lnTo>
                  <a:pt x="7286" y="6897"/>
                </a:lnTo>
                <a:lnTo>
                  <a:pt x="7286" y="6897"/>
                </a:lnTo>
                <a:cubicBezTo>
                  <a:pt x="7289" y="6904"/>
                  <a:pt x="7259" y="6927"/>
                  <a:pt x="7246" y="6941"/>
                </a:cubicBezTo>
                <a:cubicBezTo>
                  <a:pt x="7294" y="6931"/>
                  <a:pt x="7349" y="6850"/>
                  <a:pt x="7404" y="6850"/>
                </a:cubicBezTo>
                <a:cubicBezTo>
                  <a:pt x="7406" y="6850"/>
                  <a:pt x="7408" y="6850"/>
                  <a:pt x="7411" y="6850"/>
                </a:cubicBezTo>
                <a:cubicBezTo>
                  <a:pt x="7428" y="6837"/>
                  <a:pt x="7439" y="6831"/>
                  <a:pt x="7444" y="6831"/>
                </a:cubicBezTo>
                <a:cubicBezTo>
                  <a:pt x="7475" y="6831"/>
                  <a:pt x="7359" y="7001"/>
                  <a:pt x="7424" y="7001"/>
                </a:cubicBezTo>
                <a:cubicBezTo>
                  <a:pt x="7434" y="7001"/>
                  <a:pt x="7448" y="6997"/>
                  <a:pt x="7468" y="6988"/>
                </a:cubicBezTo>
                <a:lnTo>
                  <a:pt x="7468" y="6988"/>
                </a:lnTo>
                <a:cubicBezTo>
                  <a:pt x="7444" y="7025"/>
                  <a:pt x="7397" y="7042"/>
                  <a:pt x="7357" y="7082"/>
                </a:cubicBezTo>
                <a:cubicBezTo>
                  <a:pt x="7448" y="7072"/>
                  <a:pt x="7538" y="7049"/>
                  <a:pt x="7623" y="7015"/>
                </a:cubicBezTo>
                <a:lnTo>
                  <a:pt x="7623" y="7015"/>
                </a:lnTo>
                <a:lnTo>
                  <a:pt x="7582" y="7116"/>
                </a:lnTo>
                <a:cubicBezTo>
                  <a:pt x="7643" y="7018"/>
                  <a:pt x="7771" y="6971"/>
                  <a:pt x="7882" y="6941"/>
                </a:cubicBezTo>
                <a:lnTo>
                  <a:pt x="7882" y="6941"/>
                </a:lnTo>
                <a:lnTo>
                  <a:pt x="7862" y="6965"/>
                </a:lnTo>
                <a:lnTo>
                  <a:pt x="7909" y="6941"/>
                </a:lnTo>
                <a:cubicBezTo>
                  <a:pt x="7915" y="6948"/>
                  <a:pt x="7922" y="6958"/>
                  <a:pt x="7929" y="6965"/>
                </a:cubicBezTo>
                <a:cubicBezTo>
                  <a:pt x="7892" y="6995"/>
                  <a:pt x="7851" y="7018"/>
                  <a:pt x="7811" y="7039"/>
                </a:cubicBezTo>
                <a:lnTo>
                  <a:pt x="7862" y="6965"/>
                </a:lnTo>
                <a:lnTo>
                  <a:pt x="7862" y="6965"/>
                </a:lnTo>
                <a:cubicBezTo>
                  <a:pt x="7781" y="7005"/>
                  <a:pt x="7707" y="7055"/>
                  <a:pt x="7636" y="7113"/>
                </a:cubicBezTo>
                <a:cubicBezTo>
                  <a:pt x="7646" y="7108"/>
                  <a:pt x="7656" y="7105"/>
                  <a:pt x="7667" y="7105"/>
                </a:cubicBezTo>
                <a:cubicBezTo>
                  <a:pt x="7671" y="7105"/>
                  <a:pt x="7675" y="7105"/>
                  <a:pt x="7680" y="7106"/>
                </a:cubicBezTo>
                <a:cubicBezTo>
                  <a:pt x="7663" y="7113"/>
                  <a:pt x="7646" y="7123"/>
                  <a:pt x="7629" y="7136"/>
                </a:cubicBezTo>
                <a:cubicBezTo>
                  <a:pt x="7627" y="7140"/>
                  <a:pt x="7627" y="7141"/>
                  <a:pt x="7629" y="7141"/>
                </a:cubicBezTo>
                <a:cubicBezTo>
                  <a:pt x="7635" y="7141"/>
                  <a:pt x="7659" y="7129"/>
                  <a:pt x="7687" y="7119"/>
                </a:cubicBezTo>
                <a:lnTo>
                  <a:pt x="7687" y="7119"/>
                </a:lnTo>
                <a:lnTo>
                  <a:pt x="7569" y="7234"/>
                </a:lnTo>
                <a:lnTo>
                  <a:pt x="7623" y="7197"/>
                </a:lnTo>
                <a:lnTo>
                  <a:pt x="7596" y="7325"/>
                </a:lnTo>
                <a:cubicBezTo>
                  <a:pt x="7729" y="7284"/>
                  <a:pt x="7902" y="7210"/>
                  <a:pt x="8024" y="7210"/>
                </a:cubicBezTo>
                <a:cubicBezTo>
                  <a:pt x="8053" y="7210"/>
                  <a:pt x="8079" y="7214"/>
                  <a:pt x="8101" y="7224"/>
                </a:cubicBezTo>
                <a:cubicBezTo>
                  <a:pt x="7993" y="7271"/>
                  <a:pt x="7942" y="7331"/>
                  <a:pt x="7828" y="7412"/>
                </a:cubicBezTo>
                <a:cubicBezTo>
                  <a:pt x="7880" y="7357"/>
                  <a:pt x="7857" y="7350"/>
                  <a:pt x="7819" y="7350"/>
                </a:cubicBezTo>
                <a:cubicBezTo>
                  <a:pt x="7807" y="7350"/>
                  <a:pt x="7794" y="7351"/>
                  <a:pt x="7781" y="7351"/>
                </a:cubicBezTo>
                <a:cubicBezTo>
                  <a:pt x="7754" y="7351"/>
                  <a:pt x="7729" y="7347"/>
                  <a:pt x="7727" y="7328"/>
                </a:cubicBezTo>
                <a:lnTo>
                  <a:pt x="7727" y="7328"/>
                </a:lnTo>
                <a:cubicBezTo>
                  <a:pt x="7730" y="7358"/>
                  <a:pt x="7673" y="7392"/>
                  <a:pt x="7650" y="7402"/>
                </a:cubicBezTo>
                <a:lnTo>
                  <a:pt x="7814" y="7395"/>
                </a:lnTo>
                <a:lnTo>
                  <a:pt x="7814" y="7395"/>
                </a:lnTo>
                <a:cubicBezTo>
                  <a:pt x="7720" y="7459"/>
                  <a:pt x="7754" y="7459"/>
                  <a:pt x="7730" y="7506"/>
                </a:cubicBezTo>
                <a:cubicBezTo>
                  <a:pt x="7798" y="7449"/>
                  <a:pt x="7837" y="7433"/>
                  <a:pt x="7865" y="7433"/>
                </a:cubicBezTo>
                <a:cubicBezTo>
                  <a:pt x="7905" y="7433"/>
                  <a:pt x="7920" y="7467"/>
                  <a:pt x="7960" y="7467"/>
                </a:cubicBezTo>
                <a:cubicBezTo>
                  <a:pt x="7963" y="7467"/>
                  <a:pt x="7966" y="7466"/>
                  <a:pt x="7969" y="7466"/>
                </a:cubicBezTo>
                <a:lnTo>
                  <a:pt x="7969" y="7466"/>
                </a:lnTo>
                <a:cubicBezTo>
                  <a:pt x="7929" y="7495"/>
                  <a:pt x="7885" y="7523"/>
                  <a:pt x="7857" y="7523"/>
                </a:cubicBezTo>
                <a:cubicBezTo>
                  <a:pt x="7843" y="7523"/>
                  <a:pt x="7832" y="7516"/>
                  <a:pt x="7828" y="7500"/>
                </a:cubicBezTo>
                <a:cubicBezTo>
                  <a:pt x="7801" y="7533"/>
                  <a:pt x="7802" y="7545"/>
                  <a:pt x="7818" y="7545"/>
                </a:cubicBezTo>
                <a:cubicBezTo>
                  <a:pt x="7852" y="7545"/>
                  <a:pt x="7958" y="7489"/>
                  <a:pt x="7994" y="7489"/>
                </a:cubicBezTo>
                <a:cubicBezTo>
                  <a:pt x="8009" y="7489"/>
                  <a:pt x="8012" y="7499"/>
                  <a:pt x="7993" y="7527"/>
                </a:cubicBezTo>
                <a:cubicBezTo>
                  <a:pt x="7989" y="7521"/>
                  <a:pt x="7990" y="7515"/>
                  <a:pt x="7984" y="7515"/>
                </a:cubicBezTo>
                <a:cubicBezTo>
                  <a:pt x="7980" y="7515"/>
                  <a:pt x="7973" y="7518"/>
                  <a:pt x="7959" y="7527"/>
                </a:cubicBezTo>
                <a:cubicBezTo>
                  <a:pt x="7966" y="7525"/>
                  <a:pt x="7971" y="7524"/>
                  <a:pt x="7976" y="7524"/>
                </a:cubicBezTo>
                <a:cubicBezTo>
                  <a:pt x="8028" y="7524"/>
                  <a:pt x="8014" y="7596"/>
                  <a:pt x="7959" y="7617"/>
                </a:cubicBezTo>
                <a:lnTo>
                  <a:pt x="7949" y="7607"/>
                </a:lnTo>
                <a:lnTo>
                  <a:pt x="7949" y="7607"/>
                </a:lnTo>
                <a:cubicBezTo>
                  <a:pt x="7964" y="7665"/>
                  <a:pt x="8023" y="7740"/>
                  <a:pt x="8121" y="7740"/>
                </a:cubicBezTo>
                <a:cubicBezTo>
                  <a:pt x="8156" y="7740"/>
                  <a:pt x="8195" y="7731"/>
                  <a:pt x="8238" y="7708"/>
                </a:cubicBezTo>
                <a:lnTo>
                  <a:pt x="8238" y="7708"/>
                </a:lnTo>
                <a:lnTo>
                  <a:pt x="8003" y="7836"/>
                </a:lnTo>
                <a:cubicBezTo>
                  <a:pt x="8144" y="7786"/>
                  <a:pt x="8286" y="7739"/>
                  <a:pt x="8427" y="7688"/>
                </a:cubicBezTo>
                <a:lnTo>
                  <a:pt x="8451" y="7725"/>
                </a:lnTo>
                <a:cubicBezTo>
                  <a:pt x="8305" y="7818"/>
                  <a:pt x="8133" y="7927"/>
                  <a:pt x="8054" y="7927"/>
                </a:cubicBezTo>
                <a:cubicBezTo>
                  <a:pt x="8052" y="7927"/>
                  <a:pt x="8051" y="7927"/>
                  <a:pt x="8050" y="7927"/>
                </a:cubicBezTo>
                <a:lnTo>
                  <a:pt x="8050" y="7927"/>
                </a:lnTo>
                <a:cubicBezTo>
                  <a:pt x="8040" y="7954"/>
                  <a:pt x="8026" y="7984"/>
                  <a:pt x="8097" y="7988"/>
                </a:cubicBezTo>
                <a:cubicBezTo>
                  <a:pt x="8110" y="7968"/>
                  <a:pt x="8277" y="7849"/>
                  <a:pt x="8304" y="7849"/>
                </a:cubicBezTo>
                <a:cubicBezTo>
                  <a:pt x="8305" y="7849"/>
                  <a:pt x="8305" y="7849"/>
                  <a:pt x="8306" y="7850"/>
                </a:cubicBezTo>
                <a:cubicBezTo>
                  <a:pt x="8173" y="7979"/>
                  <a:pt x="8237" y="7928"/>
                  <a:pt x="8132" y="8047"/>
                </a:cubicBezTo>
                <a:lnTo>
                  <a:pt x="8132" y="8047"/>
                </a:lnTo>
                <a:cubicBezTo>
                  <a:pt x="8167" y="8013"/>
                  <a:pt x="8335" y="7935"/>
                  <a:pt x="8382" y="7935"/>
                </a:cubicBezTo>
                <a:cubicBezTo>
                  <a:pt x="8388" y="7935"/>
                  <a:pt x="8392" y="7937"/>
                  <a:pt x="8393" y="7940"/>
                </a:cubicBezTo>
                <a:cubicBezTo>
                  <a:pt x="8358" y="7953"/>
                  <a:pt x="8191" y="8053"/>
                  <a:pt x="8147" y="8067"/>
                </a:cubicBezTo>
                <a:lnTo>
                  <a:pt x="8147" y="8067"/>
                </a:lnTo>
                <a:lnTo>
                  <a:pt x="8385" y="8010"/>
                </a:lnTo>
                <a:lnTo>
                  <a:pt x="8385" y="8010"/>
                </a:lnTo>
                <a:cubicBezTo>
                  <a:pt x="8330" y="8028"/>
                  <a:pt x="8204" y="8112"/>
                  <a:pt x="8151" y="8156"/>
                </a:cubicBezTo>
                <a:cubicBezTo>
                  <a:pt x="8158" y="8151"/>
                  <a:pt x="8163" y="8149"/>
                  <a:pt x="8167" y="8149"/>
                </a:cubicBezTo>
                <a:cubicBezTo>
                  <a:pt x="8191" y="8149"/>
                  <a:pt x="8183" y="8211"/>
                  <a:pt x="8208" y="8216"/>
                </a:cubicBezTo>
                <a:lnTo>
                  <a:pt x="8245" y="8163"/>
                </a:lnTo>
                <a:cubicBezTo>
                  <a:pt x="8246" y="8181"/>
                  <a:pt x="8261" y="8187"/>
                  <a:pt x="8286" y="8187"/>
                </a:cubicBezTo>
                <a:cubicBezTo>
                  <a:pt x="8357" y="8187"/>
                  <a:pt x="8502" y="8131"/>
                  <a:pt x="8578" y="8131"/>
                </a:cubicBezTo>
                <a:cubicBezTo>
                  <a:pt x="8603" y="8131"/>
                  <a:pt x="8620" y="8137"/>
                  <a:pt x="8626" y="8152"/>
                </a:cubicBezTo>
                <a:cubicBezTo>
                  <a:pt x="8572" y="8166"/>
                  <a:pt x="8326" y="8274"/>
                  <a:pt x="8316" y="8321"/>
                </a:cubicBezTo>
                <a:lnTo>
                  <a:pt x="8420" y="8287"/>
                </a:lnTo>
                <a:cubicBezTo>
                  <a:pt x="8420" y="8297"/>
                  <a:pt x="8420" y="8307"/>
                  <a:pt x="8427" y="8314"/>
                </a:cubicBezTo>
                <a:cubicBezTo>
                  <a:pt x="8437" y="8297"/>
                  <a:pt x="8451" y="8284"/>
                  <a:pt x="8464" y="8274"/>
                </a:cubicBezTo>
                <a:cubicBezTo>
                  <a:pt x="8535" y="8250"/>
                  <a:pt x="8622" y="8227"/>
                  <a:pt x="8706" y="8203"/>
                </a:cubicBezTo>
                <a:cubicBezTo>
                  <a:pt x="8716" y="8237"/>
                  <a:pt x="8726" y="8267"/>
                  <a:pt x="8740" y="8294"/>
                </a:cubicBezTo>
                <a:cubicBezTo>
                  <a:pt x="8679" y="8304"/>
                  <a:pt x="8615" y="8317"/>
                  <a:pt x="8558" y="8328"/>
                </a:cubicBezTo>
                <a:cubicBezTo>
                  <a:pt x="8568" y="8307"/>
                  <a:pt x="8575" y="8284"/>
                  <a:pt x="8578" y="8260"/>
                </a:cubicBezTo>
                <a:lnTo>
                  <a:pt x="8578" y="8260"/>
                </a:lnTo>
                <a:cubicBezTo>
                  <a:pt x="8565" y="8290"/>
                  <a:pt x="8545" y="8314"/>
                  <a:pt x="8521" y="8334"/>
                </a:cubicBezTo>
                <a:cubicBezTo>
                  <a:pt x="8434" y="8351"/>
                  <a:pt x="8353" y="8365"/>
                  <a:pt x="8299" y="8375"/>
                </a:cubicBezTo>
                <a:cubicBezTo>
                  <a:pt x="8259" y="8425"/>
                  <a:pt x="8225" y="8418"/>
                  <a:pt x="8249" y="8455"/>
                </a:cubicBezTo>
                <a:cubicBezTo>
                  <a:pt x="8238" y="8462"/>
                  <a:pt x="8225" y="8469"/>
                  <a:pt x="8212" y="8476"/>
                </a:cubicBezTo>
                <a:cubicBezTo>
                  <a:pt x="8171" y="8415"/>
                  <a:pt x="8043" y="8398"/>
                  <a:pt x="8016" y="8290"/>
                </a:cubicBezTo>
                <a:cubicBezTo>
                  <a:pt x="7993" y="8311"/>
                  <a:pt x="7969" y="8331"/>
                  <a:pt x="7952" y="8354"/>
                </a:cubicBezTo>
                <a:cubicBezTo>
                  <a:pt x="7855" y="8304"/>
                  <a:pt x="7761" y="8250"/>
                  <a:pt x="7670" y="8193"/>
                </a:cubicBezTo>
                <a:cubicBezTo>
                  <a:pt x="7680" y="8179"/>
                  <a:pt x="7690" y="8166"/>
                  <a:pt x="7697" y="8152"/>
                </a:cubicBezTo>
                <a:lnTo>
                  <a:pt x="7697" y="8152"/>
                </a:lnTo>
                <a:lnTo>
                  <a:pt x="7639" y="8176"/>
                </a:lnTo>
                <a:cubicBezTo>
                  <a:pt x="7636" y="8173"/>
                  <a:pt x="7636" y="8173"/>
                  <a:pt x="7633" y="8173"/>
                </a:cubicBezTo>
                <a:cubicBezTo>
                  <a:pt x="7650" y="8152"/>
                  <a:pt x="7676" y="8129"/>
                  <a:pt x="7680" y="8105"/>
                </a:cubicBezTo>
                <a:lnTo>
                  <a:pt x="7680" y="8105"/>
                </a:lnTo>
                <a:cubicBezTo>
                  <a:pt x="7663" y="8129"/>
                  <a:pt x="7643" y="8149"/>
                  <a:pt x="7619" y="8163"/>
                </a:cubicBezTo>
                <a:cubicBezTo>
                  <a:pt x="7602" y="8152"/>
                  <a:pt x="7582" y="8142"/>
                  <a:pt x="7565" y="8132"/>
                </a:cubicBezTo>
                <a:lnTo>
                  <a:pt x="7565" y="8122"/>
                </a:lnTo>
                <a:cubicBezTo>
                  <a:pt x="7565" y="8122"/>
                  <a:pt x="7565" y="8121"/>
                  <a:pt x="7565" y="8121"/>
                </a:cubicBezTo>
                <a:cubicBezTo>
                  <a:pt x="7564" y="8121"/>
                  <a:pt x="7561" y="8126"/>
                  <a:pt x="7559" y="8129"/>
                </a:cubicBezTo>
                <a:cubicBezTo>
                  <a:pt x="7542" y="8115"/>
                  <a:pt x="7528" y="8102"/>
                  <a:pt x="7508" y="8092"/>
                </a:cubicBezTo>
                <a:cubicBezTo>
                  <a:pt x="7508" y="8089"/>
                  <a:pt x="7515" y="8089"/>
                  <a:pt x="7512" y="8085"/>
                </a:cubicBezTo>
                <a:lnTo>
                  <a:pt x="7512" y="8085"/>
                </a:lnTo>
                <a:cubicBezTo>
                  <a:pt x="7509" y="8086"/>
                  <a:pt x="7507" y="8087"/>
                  <a:pt x="7506" y="8087"/>
                </a:cubicBezTo>
                <a:cubicBezTo>
                  <a:pt x="7503" y="8087"/>
                  <a:pt x="7500" y="8085"/>
                  <a:pt x="7498" y="8085"/>
                </a:cubicBezTo>
                <a:cubicBezTo>
                  <a:pt x="7114" y="7823"/>
                  <a:pt x="6758" y="7516"/>
                  <a:pt x="6441" y="7177"/>
                </a:cubicBezTo>
                <a:lnTo>
                  <a:pt x="6438" y="7173"/>
                </a:lnTo>
                <a:cubicBezTo>
                  <a:pt x="6425" y="7143"/>
                  <a:pt x="6411" y="7113"/>
                  <a:pt x="6391" y="7082"/>
                </a:cubicBezTo>
                <a:cubicBezTo>
                  <a:pt x="6438" y="7012"/>
                  <a:pt x="6495" y="6944"/>
                  <a:pt x="6559" y="6887"/>
                </a:cubicBezTo>
                <a:lnTo>
                  <a:pt x="6559" y="6887"/>
                </a:lnTo>
                <a:cubicBezTo>
                  <a:pt x="6540" y="6898"/>
                  <a:pt x="6526" y="6903"/>
                  <a:pt x="6517" y="6903"/>
                </a:cubicBezTo>
                <a:cubicBezTo>
                  <a:pt x="6460" y="6903"/>
                  <a:pt x="6596" y="6709"/>
                  <a:pt x="6514" y="6709"/>
                </a:cubicBezTo>
                <a:cubicBezTo>
                  <a:pt x="6498" y="6709"/>
                  <a:pt x="6472" y="6717"/>
                  <a:pt x="6435" y="6736"/>
                </a:cubicBezTo>
                <a:cubicBezTo>
                  <a:pt x="6455" y="6692"/>
                  <a:pt x="6495" y="6699"/>
                  <a:pt x="6526" y="6658"/>
                </a:cubicBezTo>
                <a:lnTo>
                  <a:pt x="6526" y="6658"/>
                </a:lnTo>
                <a:cubicBezTo>
                  <a:pt x="6489" y="6681"/>
                  <a:pt x="6463" y="6692"/>
                  <a:pt x="6445" y="6692"/>
                </a:cubicBezTo>
                <a:cubicBezTo>
                  <a:pt x="6424" y="6692"/>
                  <a:pt x="6416" y="6676"/>
                  <a:pt x="6418" y="6645"/>
                </a:cubicBezTo>
                <a:lnTo>
                  <a:pt x="6438" y="6631"/>
                </a:lnTo>
                <a:cubicBezTo>
                  <a:pt x="6367" y="6581"/>
                  <a:pt x="6367" y="6514"/>
                  <a:pt x="6357" y="6429"/>
                </a:cubicBezTo>
                <a:cubicBezTo>
                  <a:pt x="6389" y="6429"/>
                  <a:pt x="6409" y="6454"/>
                  <a:pt x="6440" y="6454"/>
                </a:cubicBezTo>
                <a:cubicBezTo>
                  <a:pt x="6468" y="6454"/>
                  <a:pt x="6505" y="6434"/>
                  <a:pt x="6569" y="6359"/>
                </a:cubicBezTo>
                <a:lnTo>
                  <a:pt x="6569" y="6359"/>
                </a:lnTo>
                <a:lnTo>
                  <a:pt x="6549" y="6426"/>
                </a:lnTo>
                <a:cubicBezTo>
                  <a:pt x="6548" y="6423"/>
                  <a:pt x="6546" y="6422"/>
                  <a:pt x="6544" y="6422"/>
                </a:cubicBezTo>
                <a:cubicBezTo>
                  <a:pt x="6540" y="6422"/>
                  <a:pt x="6534" y="6427"/>
                  <a:pt x="6530" y="6427"/>
                </a:cubicBezTo>
                <a:cubicBezTo>
                  <a:pt x="6530" y="6427"/>
                  <a:pt x="6529" y="6426"/>
                  <a:pt x="6529" y="6426"/>
                </a:cubicBezTo>
                <a:cubicBezTo>
                  <a:pt x="6519" y="6455"/>
                  <a:pt x="6519" y="6466"/>
                  <a:pt x="6527" y="6466"/>
                </a:cubicBezTo>
                <a:cubicBezTo>
                  <a:pt x="6554" y="6466"/>
                  <a:pt x="6662" y="6339"/>
                  <a:pt x="6707" y="6339"/>
                </a:cubicBezTo>
                <a:close/>
                <a:moveTo>
                  <a:pt x="8551" y="8415"/>
                </a:moveTo>
                <a:cubicBezTo>
                  <a:pt x="8609" y="8415"/>
                  <a:pt x="8652" y="8428"/>
                  <a:pt x="8652" y="8459"/>
                </a:cubicBezTo>
                <a:cubicBezTo>
                  <a:pt x="8619" y="8479"/>
                  <a:pt x="8582" y="8496"/>
                  <a:pt x="8545" y="8509"/>
                </a:cubicBezTo>
                <a:cubicBezTo>
                  <a:pt x="8548" y="8482"/>
                  <a:pt x="8545" y="8452"/>
                  <a:pt x="8551" y="8415"/>
                </a:cubicBezTo>
                <a:close/>
                <a:moveTo>
                  <a:pt x="8535" y="8418"/>
                </a:moveTo>
                <a:cubicBezTo>
                  <a:pt x="8521" y="8455"/>
                  <a:pt x="8504" y="8492"/>
                  <a:pt x="8488" y="8529"/>
                </a:cubicBezTo>
                <a:cubicBezTo>
                  <a:pt x="8454" y="8540"/>
                  <a:pt x="8424" y="8550"/>
                  <a:pt x="8397" y="8556"/>
                </a:cubicBezTo>
                <a:lnTo>
                  <a:pt x="8366" y="8546"/>
                </a:lnTo>
                <a:cubicBezTo>
                  <a:pt x="8383" y="8543"/>
                  <a:pt x="8400" y="8540"/>
                  <a:pt x="8417" y="8533"/>
                </a:cubicBezTo>
                <a:lnTo>
                  <a:pt x="8238" y="8496"/>
                </a:lnTo>
                <a:lnTo>
                  <a:pt x="8232" y="8492"/>
                </a:lnTo>
                <a:cubicBezTo>
                  <a:pt x="8296" y="8465"/>
                  <a:pt x="8360" y="8442"/>
                  <a:pt x="8427" y="8432"/>
                </a:cubicBezTo>
                <a:lnTo>
                  <a:pt x="8427" y="8432"/>
                </a:lnTo>
                <a:cubicBezTo>
                  <a:pt x="8426" y="8455"/>
                  <a:pt x="8434" y="8464"/>
                  <a:pt x="8447" y="8464"/>
                </a:cubicBezTo>
                <a:cubicBezTo>
                  <a:pt x="8468" y="8464"/>
                  <a:pt x="8501" y="8441"/>
                  <a:pt x="8528" y="8418"/>
                </a:cubicBezTo>
                <a:close/>
                <a:moveTo>
                  <a:pt x="8834" y="8523"/>
                </a:moveTo>
                <a:lnTo>
                  <a:pt x="8834" y="8523"/>
                </a:lnTo>
                <a:cubicBezTo>
                  <a:pt x="8824" y="8546"/>
                  <a:pt x="8811" y="8573"/>
                  <a:pt x="8801" y="8597"/>
                </a:cubicBezTo>
                <a:lnTo>
                  <a:pt x="8854" y="8577"/>
                </a:lnTo>
                <a:cubicBezTo>
                  <a:pt x="8861" y="8593"/>
                  <a:pt x="8871" y="8614"/>
                  <a:pt x="8878" y="8634"/>
                </a:cubicBezTo>
                <a:lnTo>
                  <a:pt x="8824" y="8651"/>
                </a:lnTo>
                <a:lnTo>
                  <a:pt x="8827" y="8661"/>
                </a:lnTo>
                <a:lnTo>
                  <a:pt x="8881" y="8640"/>
                </a:lnTo>
                <a:cubicBezTo>
                  <a:pt x="8888" y="8657"/>
                  <a:pt x="8898" y="8678"/>
                  <a:pt x="8905" y="8694"/>
                </a:cubicBezTo>
                <a:cubicBezTo>
                  <a:pt x="8898" y="8701"/>
                  <a:pt x="8888" y="8704"/>
                  <a:pt x="8878" y="8708"/>
                </a:cubicBezTo>
                <a:cubicBezTo>
                  <a:pt x="8838" y="8698"/>
                  <a:pt x="8801" y="8684"/>
                  <a:pt x="8760" y="8674"/>
                </a:cubicBezTo>
                <a:cubicBezTo>
                  <a:pt x="8774" y="8651"/>
                  <a:pt x="8787" y="8624"/>
                  <a:pt x="8801" y="8597"/>
                </a:cubicBezTo>
                <a:lnTo>
                  <a:pt x="8801" y="8597"/>
                </a:lnTo>
                <a:lnTo>
                  <a:pt x="8750" y="8617"/>
                </a:lnTo>
                <a:lnTo>
                  <a:pt x="8713" y="8661"/>
                </a:lnTo>
                <a:lnTo>
                  <a:pt x="8706" y="8661"/>
                </a:lnTo>
                <a:lnTo>
                  <a:pt x="8706" y="8651"/>
                </a:lnTo>
                <a:cubicBezTo>
                  <a:pt x="8706" y="8647"/>
                  <a:pt x="8700" y="8644"/>
                  <a:pt x="8696" y="8640"/>
                </a:cubicBezTo>
                <a:lnTo>
                  <a:pt x="8750" y="8617"/>
                </a:lnTo>
                <a:lnTo>
                  <a:pt x="8834" y="8523"/>
                </a:lnTo>
                <a:close/>
                <a:moveTo>
                  <a:pt x="1689" y="10582"/>
                </a:moveTo>
                <a:cubicBezTo>
                  <a:pt x="1710" y="10582"/>
                  <a:pt x="1726" y="10586"/>
                  <a:pt x="1747" y="10586"/>
                </a:cubicBezTo>
                <a:lnTo>
                  <a:pt x="1720" y="10633"/>
                </a:lnTo>
                <a:lnTo>
                  <a:pt x="1639" y="10666"/>
                </a:lnTo>
                <a:cubicBezTo>
                  <a:pt x="1632" y="10653"/>
                  <a:pt x="1626" y="10643"/>
                  <a:pt x="1619" y="10633"/>
                </a:cubicBezTo>
                <a:lnTo>
                  <a:pt x="1689" y="10582"/>
                </a:lnTo>
                <a:close/>
                <a:moveTo>
                  <a:pt x="2026" y="10603"/>
                </a:moveTo>
                <a:cubicBezTo>
                  <a:pt x="2056" y="10606"/>
                  <a:pt x="2083" y="10609"/>
                  <a:pt x="2113" y="10613"/>
                </a:cubicBezTo>
                <a:lnTo>
                  <a:pt x="2090" y="10677"/>
                </a:lnTo>
                <a:cubicBezTo>
                  <a:pt x="2076" y="10650"/>
                  <a:pt x="2050" y="10626"/>
                  <a:pt x="2023" y="10613"/>
                </a:cubicBezTo>
                <a:lnTo>
                  <a:pt x="2026" y="10603"/>
                </a:lnTo>
                <a:close/>
                <a:moveTo>
                  <a:pt x="2073" y="10730"/>
                </a:moveTo>
                <a:lnTo>
                  <a:pt x="2073" y="10730"/>
                </a:lnTo>
                <a:cubicBezTo>
                  <a:pt x="2066" y="10744"/>
                  <a:pt x="2063" y="10761"/>
                  <a:pt x="2056" y="10774"/>
                </a:cubicBezTo>
                <a:cubicBezTo>
                  <a:pt x="2056" y="10757"/>
                  <a:pt x="2060" y="10740"/>
                  <a:pt x="2073" y="10730"/>
                </a:cubicBezTo>
                <a:close/>
                <a:moveTo>
                  <a:pt x="2192" y="10768"/>
                </a:moveTo>
                <a:cubicBezTo>
                  <a:pt x="2196" y="10768"/>
                  <a:pt x="2200" y="10769"/>
                  <a:pt x="2204" y="10771"/>
                </a:cubicBezTo>
                <a:cubicBezTo>
                  <a:pt x="2204" y="10774"/>
                  <a:pt x="2204" y="10774"/>
                  <a:pt x="2208" y="10778"/>
                </a:cubicBezTo>
                <a:lnTo>
                  <a:pt x="2204" y="10778"/>
                </a:lnTo>
                <a:cubicBezTo>
                  <a:pt x="2188" y="10784"/>
                  <a:pt x="2164" y="10794"/>
                  <a:pt x="2144" y="10804"/>
                </a:cubicBezTo>
                <a:cubicBezTo>
                  <a:pt x="2160" y="10783"/>
                  <a:pt x="2176" y="10768"/>
                  <a:pt x="2192" y="10768"/>
                </a:cubicBezTo>
                <a:close/>
                <a:moveTo>
                  <a:pt x="2204" y="10794"/>
                </a:moveTo>
                <a:cubicBezTo>
                  <a:pt x="2204" y="10821"/>
                  <a:pt x="2201" y="10852"/>
                  <a:pt x="2194" y="10878"/>
                </a:cubicBezTo>
                <a:cubicBezTo>
                  <a:pt x="2161" y="10878"/>
                  <a:pt x="2144" y="10855"/>
                  <a:pt x="2113" y="10852"/>
                </a:cubicBezTo>
                <a:cubicBezTo>
                  <a:pt x="2120" y="10841"/>
                  <a:pt x="2124" y="10835"/>
                  <a:pt x="2130" y="10825"/>
                </a:cubicBezTo>
                <a:lnTo>
                  <a:pt x="2127" y="10825"/>
                </a:lnTo>
                <a:cubicBezTo>
                  <a:pt x="2151" y="10808"/>
                  <a:pt x="2177" y="10798"/>
                  <a:pt x="2204" y="10794"/>
                </a:cubicBezTo>
                <a:close/>
                <a:moveTo>
                  <a:pt x="2406" y="10653"/>
                </a:moveTo>
                <a:cubicBezTo>
                  <a:pt x="2423" y="10656"/>
                  <a:pt x="2443" y="10660"/>
                  <a:pt x="2463" y="10663"/>
                </a:cubicBezTo>
                <a:lnTo>
                  <a:pt x="2450" y="10720"/>
                </a:lnTo>
                <a:lnTo>
                  <a:pt x="2460" y="10720"/>
                </a:lnTo>
                <a:lnTo>
                  <a:pt x="2470" y="10663"/>
                </a:lnTo>
                <a:cubicBezTo>
                  <a:pt x="2490" y="10666"/>
                  <a:pt x="2507" y="10670"/>
                  <a:pt x="2527" y="10673"/>
                </a:cubicBezTo>
                <a:cubicBezTo>
                  <a:pt x="2511" y="10774"/>
                  <a:pt x="2463" y="10882"/>
                  <a:pt x="2443" y="10979"/>
                </a:cubicBezTo>
                <a:cubicBezTo>
                  <a:pt x="2413" y="10990"/>
                  <a:pt x="2383" y="11003"/>
                  <a:pt x="2352" y="11013"/>
                </a:cubicBezTo>
                <a:cubicBezTo>
                  <a:pt x="2356" y="10986"/>
                  <a:pt x="2359" y="10959"/>
                  <a:pt x="2363" y="10929"/>
                </a:cubicBezTo>
                <a:cubicBezTo>
                  <a:pt x="2376" y="10919"/>
                  <a:pt x="2393" y="10905"/>
                  <a:pt x="2410" y="10899"/>
                </a:cubicBezTo>
                <a:lnTo>
                  <a:pt x="2410" y="10899"/>
                </a:lnTo>
                <a:lnTo>
                  <a:pt x="2366" y="10902"/>
                </a:lnTo>
                <a:cubicBezTo>
                  <a:pt x="2379" y="10818"/>
                  <a:pt x="2393" y="10734"/>
                  <a:pt x="2406" y="10653"/>
                </a:cubicBezTo>
                <a:close/>
                <a:moveTo>
                  <a:pt x="2283" y="11023"/>
                </a:moveTo>
                <a:cubicBezTo>
                  <a:pt x="2288" y="11023"/>
                  <a:pt x="2292" y="11026"/>
                  <a:pt x="2295" y="11033"/>
                </a:cubicBezTo>
                <a:lnTo>
                  <a:pt x="2255" y="11047"/>
                </a:lnTo>
                <a:cubicBezTo>
                  <a:pt x="2266" y="11034"/>
                  <a:pt x="2275" y="11023"/>
                  <a:pt x="2283" y="11023"/>
                </a:cubicBezTo>
                <a:close/>
                <a:moveTo>
                  <a:pt x="1976" y="11090"/>
                </a:moveTo>
                <a:cubicBezTo>
                  <a:pt x="1976" y="11094"/>
                  <a:pt x="1976" y="11094"/>
                  <a:pt x="1976" y="11097"/>
                </a:cubicBezTo>
                <a:lnTo>
                  <a:pt x="1965" y="11097"/>
                </a:lnTo>
                <a:lnTo>
                  <a:pt x="1976" y="11090"/>
                </a:lnTo>
                <a:close/>
                <a:moveTo>
                  <a:pt x="2184" y="10939"/>
                </a:moveTo>
                <a:lnTo>
                  <a:pt x="2184" y="10939"/>
                </a:lnTo>
                <a:cubicBezTo>
                  <a:pt x="2171" y="11000"/>
                  <a:pt x="2157" y="11053"/>
                  <a:pt x="2154" y="11080"/>
                </a:cubicBezTo>
                <a:cubicBezTo>
                  <a:pt x="2168" y="11047"/>
                  <a:pt x="2202" y="11018"/>
                  <a:pt x="2220" y="11018"/>
                </a:cubicBezTo>
                <a:cubicBezTo>
                  <a:pt x="2227" y="11018"/>
                  <a:pt x="2231" y="11023"/>
                  <a:pt x="2231" y="11033"/>
                </a:cubicBezTo>
                <a:lnTo>
                  <a:pt x="2214" y="11064"/>
                </a:lnTo>
                <a:cubicBezTo>
                  <a:pt x="2194" y="11070"/>
                  <a:pt x="2174" y="11074"/>
                  <a:pt x="2154" y="11080"/>
                </a:cubicBezTo>
                <a:lnTo>
                  <a:pt x="2127" y="11087"/>
                </a:lnTo>
                <a:cubicBezTo>
                  <a:pt x="2140" y="11064"/>
                  <a:pt x="2147" y="11037"/>
                  <a:pt x="2147" y="11013"/>
                </a:cubicBezTo>
                <a:lnTo>
                  <a:pt x="2147" y="11013"/>
                </a:lnTo>
                <a:lnTo>
                  <a:pt x="2073" y="11101"/>
                </a:lnTo>
                <a:lnTo>
                  <a:pt x="2033" y="11101"/>
                </a:lnTo>
                <a:cubicBezTo>
                  <a:pt x="2036" y="11084"/>
                  <a:pt x="2039" y="11067"/>
                  <a:pt x="2043" y="11050"/>
                </a:cubicBezTo>
                <a:cubicBezTo>
                  <a:pt x="2090" y="11020"/>
                  <a:pt x="2130" y="10983"/>
                  <a:pt x="2184" y="10939"/>
                </a:cubicBezTo>
                <a:close/>
                <a:moveTo>
                  <a:pt x="2299" y="11149"/>
                </a:moveTo>
                <a:cubicBezTo>
                  <a:pt x="2313" y="11149"/>
                  <a:pt x="2307" y="11169"/>
                  <a:pt x="2288" y="11195"/>
                </a:cubicBezTo>
                <a:cubicBezTo>
                  <a:pt x="2278" y="11195"/>
                  <a:pt x="2272" y="11185"/>
                  <a:pt x="2285" y="11154"/>
                </a:cubicBezTo>
                <a:lnTo>
                  <a:pt x="2282" y="11154"/>
                </a:lnTo>
                <a:cubicBezTo>
                  <a:pt x="2289" y="11151"/>
                  <a:pt x="2295" y="11149"/>
                  <a:pt x="2299" y="11149"/>
                </a:cubicBezTo>
                <a:close/>
                <a:moveTo>
                  <a:pt x="3156" y="11635"/>
                </a:moveTo>
                <a:cubicBezTo>
                  <a:pt x="3165" y="11635"/>
                  <a:pt x="3167" y="11642"/>
                  <a:pt x="3150" y="11663"/>
                </a:cubicBezTo>
                <a:cubicBezTo>
                  <a:pt x="3113" y="11694"/>
                  <a:pt x="3096" y="11706"/>
                  <a:pt x="3089" y="11706"/>
                </a:cubicBezTo>
                <a:cubicBezTo>
                  <a:pt x="3078" y="11706"/>
                  <a:pt x="3093" y="11677"/>
                  <a:pt x="3100" y="11653"/>
                </a:cubicBezTo>
                <a:cubicBezTo>
                  <a:pt x="3113" y="11649"/>
                  <a:pt x="3142" y="11635"/>
                  <a:pt x="3156" y="11635"/>
                </a:cubicBezTo>
                <a:close/>
                <a:moveTo>
                  <a:pt x="3296" y="11811"/>
                </a:moveTo>
                <a:cubicBezTo>
                  <a:pt x="3296" y="11811"/>
                  <a:pt x="3296" y="11811"/>
                  <a:pt x="3295" y="11811"/>
                </a:cubicBezTo>
                <a:lnTo>
                  <a:pt x="3295" y="11811"/>
                </a:lnTo>
                <a:lnTo>
                  <a:pt x="3301" y="11814"/>
                </a:lnTo>
                <a:cubicBezTo>
                  <a:pt x="3300" y="11812"/>
                  <a:pt x="3299" y="11811"/>
                  <a:pt x="3296" y="11811"/>
                </a:cubicBezTo>
                <a:close/>
                <a:moveTo>
                  <a:pt x="4150" y="12278"/>
                </a:moveTo>
                <a:lnTo>
                  <a:pt x="4150" y="12278"/>
                </a:lnTo>
                <a:cubicBezTo>
                  <a:pt x="4149" y="12279"/>
                  <a:pt x="4148" y="12279"/>
                  <a:pt x="4147" y="12279"/>
                </a:cubicBezTo>
                <a:lnTo>
                  <a:pt x="4147" y="12279"/>
                </a:lnTo>
                <a:lnTo>
                  <a:pt x="4150" y="12278"/>
                </a:lnTo>
                <a:close/>
                <a:moveTo>
                  <a:pt x="4532" y="12578"/>
                </a:moveTo>
                <a:cubicBezTo>
                  <a:pt x="4531" y="12578"/>
                  <a:pt x="4531" y="12578"/>
                  <a:pt x="4530" y="12578"/>
                </a:cubicBezTo>
                <a:cubicBezTo>
                  <a:pt x="4532" y="12578"/>
                  <a:pt x="4533" y="12578"/>
                  <a:pt x="4535" y="12579"/>
                </a:cubicBezTo>
                <a:lnTo>
                  <a:pt x="4535" y="12579"/>
                </a:lnTo>
                <a:cubicBezTo>
                  <a:pt x="4534" y="12578"/>
                  <a:pt x="4533" y="12578"/>
                  <a:pt x="4532" y="12578"/>
                </a:cubicBezTo>
                <a:close/>
                <a:moveTo>
                  <a:pt x="4789" y="12857"/>
                </a:moveTo>
                <a:cubicBezTo>
                  <a:pt x="4786" y="12867"/>
                  <a:pt x="4779" y="12874"/>
                  <a:pt x="4772" y="12881"/>
                </a:cubicBezTo>
                <a:cubicBezTo>
                  <a:pt x="4776" y="12874"/>
                  <a:pt x="4779" y="12867"/>
                  <a:pt x="4786" y="12861"/>
                </a:cubicBezTo>
                <a:lnTo>
                  <a:pt x="4789" y="12857"/>
                </a:lnTo>
                <a:close/>
                <a:moveTo>
                  <a:pt x="4897" y="12820"/>
                </a:moveTo>
                <a:cubicBezTo>
                  <a:pt x="4846" y="12844"/>
                  <a:pt x="4826" y="12867"/>
                  <a:pt x="4816" y="12888"/>
                </a:cubicBezTo>
                <a:cubicBezTo>
                  <a:pt x="4813" y="12888"/>
                  <a:pt x="4806" y="12891"/>
                  <a:pt x="4802" y="12891"/>
                </a:cubicBezTo>
                <a:cubicBezTo>
                  <a:pt x="4823" y="12871"/>
                  <a:pt x="4772" y="12844"/>
                  <a:pt x="4897" y="12820"/>
                </a:cubicBezTo>
                <a:close/>
                <a:moveTo>
                  <a:pt x="4779" y="12861"/>
                </a:moveTo>
                <a:lnTo>
                  <a:pt x="4779" y="12861"/>
                </a:lnTo>
                <a:cubicBezTo>
                  <a:pt x="4752" y="12895"/>
                  <a:pt x="4736" y="12907"/>
                  <a:pt x="4726" y="12907"/>
                </a:cubicBezTo>
                <a:cubicBezTo>
                  <a:pt x="4718" y="12907"/>
                  <a:pt x="4713" y="12900"/>
                  <a:pt x="4708" y="12891"/>
                </a:cubicBezTo>
                <a:lnTo>
                  <a:pt x="4779" y="12861"/>
                </a:lnTo>
                <a:close/>
                <a:moveTo>
                  <a:pt x="2696" y="10714"/>
                </a:moveTo>
                <a:lnTo>
                  <a:pt x="2746" y="10727"/>
                </a:lnTo>
                <a:cubicBezTo>
                  <a:pt x="2746" y="10730"/>
                  <a:pt x="2746" y="10734"/>
                  <a:pt x="2746" y="10737"/>
                </a:cubicBezTo>
                <a:cubicBezTo>
                  <a:pt x="2817" y="10771"/>
                  <a:pt x="2840" y="10848"/>
                  <a:pt x="2908" y="10868"/>
                </a:cubicBezTo>
                <a:cubicBezTo>
                  <a:pt x="2904" y="10905"/>
                  <a:pt x="2925" y="10956"/>
                  <a:pt x="2891" y="11016"/>
                </a:cubicBezTo>
                <a:cubicBezTo>
                  <a:pt x="2907" y="10994"/>
                  <a:pt x="2930" y="10949"/>
                  <a:pt x="2952" y="10949"/>
                </a:cubicBezTo>
                <a:cubicBezTo>
                  <a:pt x="2953" y="10949"/>
                  <a:pt x="2954" y="10949"/>
                  <a:pt x="2955" y="10949"/>
                </a:cubicBezTo>
                <a:cubicBezTo>
                  <a:pt x="2955" y="11090"/>
                  <a:pt x="2901" y="10956"/>
                  <a:pt x="2884" y="11117"/>
                </a:cubicBezTo>
                <a:cubicBezTo>
                  <a:pt x="2914" y="11033"/>
                  <a:pt x="2972" y="11016"/>
                  <a:pt x="3019" y="10976"/>
                </a:cubicBezTo>
                <a:cubicBezTo>
                  <a:pt x="3034" y="10922"/>
                  <a:pt x="3027" y="10903"/>
                  <a:pt x="3010" y="10903"/>
                </a:cubicBezTo>
                <a:cubicBezTo>
                  <a:pt x="2986" y="10903"/>
                  <a:pt x="2941" y="10943"/>
                  <a:pt x="2914" y="10969"/>
                </a:cubicBezTo>
                <a:cubicBezTo>
                  <a:pt x="2935" y="10909"/>
                  <a:pt x="2958" y="10848"/>
                  <a:pt x="2992" y="10791"/>
                </a:cubicBezTo>
                <a:cubicBezTo>
                  <a:pt x="3069" y="10815"/>
                  <a:pt x="3147" y="10848"/>
                  <a:pt x="3224" y="10875"/>
                </a:cubicBezTo>
                <a:cubicBezTo>
                  <a:pt x="3264" y="10936"/>
                  <a:pt x="3389" y="10939"/>
                  <a:pt x="3419" y="11047"/>
                </a:cubicBezTo>
                <a:cubicBezTo>
                  <a:pt x="3439" y="11027"/>
                  <a:pt x="3460" y="11003"/>
                  <a:pt x="3480" y="10979"/>
                </a:cubicBezTo>
                <a:cubicBezTo>
                  <a:pt x="3520" y="11000"/>
                  <a:pt x="3564" y="11020"/>
                  <a:pt x="3604" y="11043"/>
                </a:cubicBezTo>
                <a:lnTo>
                  <a:pt x="3621" y="11084"/>
                </a:lnTo>
                <a:lnTo>
                  <a:pt x="3621" y="11057"/>
                </a:lnTo>
                <a:lnTo>
                  <a:pt x="3614" y="11050"/>
                </a:lnTo>
                <a:lnTo>
                  <a:pt x="3614" y="11050"/>
                </a:lnTo>
                <a:cubicBezTo>
                  <a:pt x="3662" y="11074"/>
                  <a:pt x="3709" y="11094"/>
                  <a:pt x="3752" y="11121"/>
                </a:cubicBezTo>
                <a:cubicBezTo>
                  <a:pt x="3742" y="11134"/>
                  <a:pt x="3732" y="11148"/>
                  <a:pt x="3726" y="11161"/>
                </a:cubicBezTo>
                <a:lnTo>
                  <a:pt x="3783" y="11138"/>
                </a:lnTo>
                <a:lnTo>
                  <a:pt x="3789" y="11138"/>
                </a:lnTo>
                <a:cubicBezTo>
                  <a:pt x="3773" y="11158"/>
                  <a:pt x="3746" y="11185"/>
                  <a:pt x="3746" y="11208"/>
                </a:cubicBezTo>
                <a:cubicBezTo>
                  <a:pt x="3759" y="11181"/>
                  <a:pt x="3779" y="11161"/>
                  <a:pt x="3803" y="11144"/>
                </a:cubicBezTo>
                <a:cubicBezTo>
                  <a:pt x="3820" y="11154"/>
                  <a:pt x="3837" y="11168"/>
                  <a:pt x="3853" y="11178"/>
                </a:cubicBezTo>
                <a:lnTo>
                  <a:pt x="3853" y="11185"/>
                </a:lnTo>
                <a:cubicBezTo>
                  <a:pt x="3853" y="11185"/>
                  <a:pt x="3853" y="11186"/>
                  <a:pt x="3853" y="11186"/>
                </a:cubicBezTo>
                <a:cubicBezTo>
                  <a:pt x="3854" y="11186"/>
                  <a:pt x="3854" y="11181"/>
                  <a:pt x="3857" y="11181"/>
                </a:cubicBezTo>
                <a:cubicBezTo>
                  <a:pt x="3874" y="11191"/>
                  <a:pt x="3890" y="11205"/>
                  <a:pt x="3907" y="11215"/>
                </a:cubicBezTo>
                <a:cubicBezTo>
                  <a:pt x="3907" y="11218"/>
                  <a:pt x="3904" y="11218"/>
                  <a:pt x="3904" y="11222"/>
                </a:cubicBezTo>
                <a:cubicBezTo>
                  <a:pt x="3904" y="11223"/>
                  <a:pt x="3905" y="11223"/>
                  <a:pt x="3906" y="11223"/>
                </a:cubicBezTo>
                <a:cubicBezTo>
                  <a:pt x="3908" y="11223"/>
                  <a:pt x="3912" y="11222"/>
                  <a:pt x="3914" y="11222"/>
                </a:cubicBezTo>
                <a:cubicBezTo>
                  <a:pt x="4288" y="11464"/>
                  <a:pt x="4607" y="11774"/>
                  <a:pt x="4863" y="12140"/>
                </a:cubicBezTo>
                <a:cubicBezTo>
                  <a:pt x="4880" y="12167"/>
                  <a:pt x="4893" y="12194"/>
                  <a:pt x="4910" y="12218"/>
                </a:cubicBezTo>
                <a:cubicBezTo>
                  <a:pt x="4843" y="12285"/>
                  <a:pt x="4769" y="12346"/>
                  <a:pt x="4688" y="12393"/>
                </a:cubicBezTo>
                <a:cubicBezTo>
                  <a:pt x="4706" y="12387"/>
                  <a:pt x="4719" y="12384"/>
                  <a:pt x="4727" y="12384"/>
                </a:cubicBezTo>
                <a:cubicBezTo>
                  <a:pt x="4795" y="12384"/>
                  <a:pt x="4589" y="12554"/>
                  <a:pt x="4691" y="12554"/>
                </a:cubicBezTo>
                <a:cubicBezTo>
                  <a:pt x="4707" y="12554"/>
                  <a:pt x="4730" y="12550"/>
                  <a:pt x="4762" y="12541"/>
                </a:cubicBezTo>
                <a:lnTo>
                  <a:pt x="4762" y="12541"/>
                </a:lnTo>
                <a:cubicBezTo>
                  <a:pt x="4728" y="12575"/>
                  <a:pt x="4695" y="12565"/>
                  <a:pt x="4651" y="12591"/>
                </a:cubicBezTo>
                <a:cubicBezTo>
                  <a:pt x="4684" y="12582"/>
                  <a:pt x="4709" y="12577"/>
                  <a:pt x="4725" y="12577"/>
                </a:cubicBezTo>
                <a:cubicBezTo>
                  <a:pt x="4755" y="12577"/>
                  <a:pt x="4760" y="12592"/>
                  <a:pt x="4745" y="12622"/>
                </a:cubicBezTo>
                <a:lnTo>
                  <a:pt x="4722" y="12628"/>
                </a:lnTo>
                <a:cubicBezTo>
                  <a:pt x="4779" y="12703"/>
                  <a:pt x="4728" y="12773"/>
                  <a:pt x="4698" y="12871"/>
                </a:cubicBezTo>
                <a:cubicBezTo>
                  <a:pt x="4694" y="12867"/>
                  <a:pt x="4689" y="12865"/>
                  <a:pt x="4682" y="12865"/>
                </a:cubicBezTo>
                <a:cubicBezTo>
                  <a:pt x="4670" y="12865"/>
                  <a:pt x="4652" y="12875"/>
                  <a:pt x="4621" y="12908"/>
                </a:cubicBezTo>
                <a:lnTo>
                  <a:pt x="4675" y="12817"/>
                </a:lnTo>
                <a:lnTo>
                  <a:pt x="4675" y="12817"/>
                </a:lnTo>
                <a:cubicBezTo>
                  <a:pt x="4660" y="12826"/>
                  <a:pt x="4629" y="12856"/>
                  <a:pt x="4615" y="12856"/>
                </a:cubicBezTo>
                <a:cubicBezTo>
                  <a:pt x="4613" y="12856"/>
                  <a:pt x="4612" y="12855"/>
                  <a:pt x="4611" y="12854"/>
                </a:cubicBezTo>
                <a:lnTo>
                  <a:pt x="4698" y="12746"/>
                </a:lnTo>
                <a:lnTo>
                  <a:pt x="4698" y="12746"/>
                </a:lnTo>
                <a:cubicBezTo>
                  <a:pt x="4683" y="12760"/>
                  <a:pt x="4673" y="12766"/>
                  <a:pt x="4665" y="12766"/>
                </a:cubicBezTo>
                <a:cubicBezTo>
                  <a:pt x="4632" y="12766"/>
                  <a:pt x="4663" y="12648"/>
                  <a:pt x="4630" y="12648"/>
                </a:cubicBezTo>
                <a:cubicBezTo>
                  <a:pt x="4627" y="12648"/>
                  <a:pt x="4622" y="12649"/>
                  <a:pt x="4617" y="12652"/>
                </a:cubicBezTo>
                <a:cubicBezTo>
                  <a:pt x="4688" y="12689"/>
                  <a:pt x="4570" y="12773"/>
                  <a:pt x="4560" y="12861"/>
                </a:cubicBezTo>
                <a:cubicBezTo>
                  <a:pt x="4545" y="12867"/>
                  <a:pt x="4534" y="12870"/>
                  <a:pt x="4526" y="12870"/>
                </a:cubicBezTo>
                <a:cubicBezTo>
                  <a:pt x="4446" y="12870"/>
                  <a:pt x="4630" y="12597"/>
                  <a:pt x="4535" y="12579"/>
                </a:cubicBezTo>
                <a:lnTo>
                  <a:pt x="4535" y="12579"/>
                </a:lnTo>
                <a:cubicBezTo>
                  <a:pt x="4548" y="12589"/>
                  <a:pt x="4539" y="12665"/>
                  <a:pt x="4500" y="12692"/>
                </a:cubicBezTo>
                <a:cubicBezTo>
                  <a:pt x="4489" y="12649"/>
                  <a:pt x="4493" y="12602"/>
                  <a:pt x="4506" y="12558"/>
                </a:cubicBezTo>
                <a:cubicBezTo>
                  <a:pt x="4501" y="12556"/>
                  <a:pt x="4496" y="12556"/>
                  <a:pt x="4491" y="12556"/>
                </a:cubicBezTo>
                <a:cubicBezTo>
                  <a:pt x="4436" y="12556"/>
                  <a:pt x="4455" y="12662"/>
                  <a:pt x="4399" y="12699"/>
                </a:cubicBezTo>
                <a:cubicBezTo>
                  <a:pt x="4412" y="12662"/>
                  <a:pt x="4413" y="12648"/>
                  <a:pt x="4406" y="12648"/>
                </a:cubicBezTo>
                <a:cubicBezTo>
                  <a:pt x="4388" y="12648"/>
                  <a:pt x="4323" y="12728"/>
                  <a:pt x="4288" y="12740"/>
                </a:cubicBezTo>
                <a:lnTo>
                  <a:pt x="4345" y="12649"/>
                </a:lnTo>
                <a:cubicBezTo>
                  <a:pt x="4339" y="12631"/>
                  <a:pt x="4332" y="12624"/>
                  <a:pt x="4323" y="12624"/>
                </a:cubicBezTo>
                <a:cubicBezTo>
                  <a:pt x="4288" y="12624"/>
                  <a:pt x="4233" y="12740"/>
                  <a:pt x="4204" y="12740"/>
                </a:cubicBezTo>
                <a:cubicBezTo>
                  <a:pt x="4196" y="12740"/>
                  <a:pt x="4190" y="12732"/>
                  <a:pt x="4187" y="12713"/>
                </a:cubicBezTo>
                <a:lnTo>
                  <a:pt x="4294" y="12605"/>
                </a:lnTo>
                <a:lnTo>
                  <a:pt x="4240" y="12615"/>
                </a:lnTo>
                <a:lnTo>
                  <a:pt x="4314" y="12517"/>
                </a:lnTo>
                <a:lnTo>
                  <a:pt x="4314" y="12517"/>
                </a:lnTo>
                <a:cubicBezTo>
                  <a:pt x="4283" y="12536"/>
                  <a:pt x="4263" y="12544"/>
                  <a:pt x="4250" y="12544"/>
                </a:cubicBezTo>
                <a:cubicBezTo>
                  <a:pt x="4227" y="12544"/>
                  <a:pt x="4223" y="12522"/>
                  <a:pt x="4210" y="12491"/>
                </a:cubicBezTo>
                <a:cubicBezTo>
                  <a:pt x="4180" y="12552"/>
                  <a:pt x="4110" y="12635"/>
                  <a:pt x="4073" y="12635"/>
                </a:cubicBezTo>
                <a:cubicBezTo>
                  <a:pt x="4069" y="12635"/>
                  <a:pt x="4065" y="12634"/>
                  <a:pt x="4062" y="12632"/>
                </a:cubicBezTo>
                <a:cubicBezTo>
                  <a:pt x="4079" y="12565"/>
                  <a:pt x="4133" y="12554"/>
                  <a:pt x="4079" y="12538"/>
                </a:cubicBezTo>
                <a:cubicBezTo>
                  <a:pt x="4110" y="12506"/>
                  <a:pt x="4144" y="12470"/>
                  <a:pt x="4156" y="12470"/>
                </a:cubicBezTo>
                <a:cubicBezTo>
                  <a:pt x="4164" y="12470"/>
                  <a:pt x="4164" y="12484"/>
                  <a:pt x="4150" y="12521"/>
                </a:cubicBezTo>
                <a:lnTo>
                  <a:pt x="4220" y="12443"/>
                </a:lnTo>
                <a:cubicBezTo>
                  <a:pt x="4237" y="12366"/>
                  <a:pt x="4173" y="12390"/>
                  <a:pt x="4156" y="12379"/>
                </a:cubicBezTo>
                <a:lnTo>
                  <a:pt x="4156" y="12379"/>
                </a:lnTo>
                <a:cubicBezTo>
                  <a:pt x="4160" y="12390"/>
                  <a:pt x="4163" y="12400"/>
                  <a:pt x="4160" y="12413"/>
                </a:cubicBezTo>
                <a:lnTo>
                  <a:pt x="4008" y="12494"/>
                </a:lnTo>
                <a:cubicBezTo>
                  <a:pt x="4022" y="12460"/>
                  <a:pt x="4045" y="12430"/>
                  <a:pt x="4076" y="12410"/>
                </a:cubicBezTo>
                <a:cubicBezTo>
                  <a:pt x="4057" y="12410"/>
                  <a:pt x="4024" y="12441"/>
                  <a:pt x="3998" y="12441"/>
                </a:cubicBezTo>
                <a:cubicBezTo>
                  <a:pt x="3996" y="12441"/>
                  <a:pt x="3994" y="12441"/>
                  <a:pt x="3991" y="12440"/>
                </a:cubicBezTo>
                <a:cubicBezTo>
                  <a:pt x="4048" y="12371"/>
                  <a:pt x="4097" y="12298"/>
                  <a:pt x="4147" y="12279"/>
                </a:cubicBezTo>
                <a:lnTo>
                  <a:pt x="4147" y="12279"/>
                </a:lnTo>
                <a:lnTo>
                  <a:pt x="4035" y="12319"/>
                </a:lnTo>
                <a:cubicBezTo>
                  <a:pt x="4052" y="12285"/>
                  <a:pt x="4065" y="12211"/>
                  <a:pt x="4092" y="12191"/>
                </a:cubicBezTo>
                <a:cubicBezTo>
                  <a:pt x="4092" y="12178"/>
                  <a:pt x="4084" y="12174"/>
                  <a:pt x="4073" y="12174"/>
                </a:cubicBezTo>
                <a:cubicBezTo>
                  <a:pt x="4040" y="12174"/>
                  <a:pt x="3974" y="12212"/>
                  <a:pt x="3936" y="12212"/>
                </a:cubicBezTo>
                <a:cubicBezTo>
                  <a:pt x="3919" y="12212"/>
                  <a:pt x="3908" y="12205"/>
                  <a:pt x="3907" y="12184"/>
                </a:cubicBezTo>
                <a:cubicBezTo>
                  <a:pt x="3897" y="12194"/>
                  <a:pt x="3880" y="12204"/>
                  <a:pt x="3867" y="12208"/>
                </a:cubicBezTo>
                <a:cubicBezTo>
                  <a:pt x="3843" y="12170"/>
                  <a:pt x="3857" y="12091"/>
                  <a:pt x="3801" y="12091"/>
                </a:cubicBezTo>
                <a:cubicBezTo>
                  <a:pt x="3788" y="12091"/>
                  <a:pt x="3770" y="12096"/>
                  <a:pt x="3746" y="12107"/>
                </a:cubicBezTo>
                <a:lnTo>
                  <a:pt x="3816" y="11962"/>
                </a:lnTo>
                <a:cubicBezTo>
                  <a:pt x="3816" y="11962"/>
                  <a:pt x="3815" y="11962"/>
                  <a:pt x="3815" y="11962"/>
                </a:cubicBezTo>
                <a:cubicBezTo>
                  <a:pt x="3760" y="11962"/>
                  <a:pt x="3729" y="12141"/>
                  <a:pt x="3636" y="12141"/>
                </a:cubicBezTo>
                <a:cubicBezTo>
                  <a:pt x="3635" y="12141"/>
                  <a:pt x="3633" y="12141"/>
                  <a:pt x="3631" y="12140"/>
                </a:cubicBezTo>
                <a:cubicBezTo>
                  <a:pt x="3630" y="12141"/>
                  <a:pt x="3629" y="12141"/>
                  <a:pt x="3628" y="12141"/>
                </a:cubicBezTo>
                <a:cubicBezTo>
                  <a:pt x="3558" y="12141"/>
                  <a:pt x="3699" y="12022"/>
                  <a:pt x="3712" y="11976"/>
                </a:cubicBezTo>
                <a:lnTo>
                  <a:pt x="3712" y="11976"/>
                </a:lnTo>
                <a:cubicBezTo>
                  <a:pt x="3668" y="12005"/>
                  <a:pt x="3597" y="12050"/>
                  <a:pt x="3558" y="12050"/>
                </a:cubicBezTo>
                <a:cubicBezTo>
                  <a:pt x="3535" y="12050"/>
                  <a:pt x="3524" y="12033"/>
                  <a:pt x="3540" y="11982"/>
                </a:cubicBezTo>
                <a:cubicBezTo>
                  <a:pt x="3546" y="11981"/>
                  <a:pt x="3551" y="11980"/>
                  <a:pt x="3555" y="11980"/>
                </a:cubicBezTo>
                <a:cubicBezTo>
                  <a:pt x="3573" y="11980"/>
                  <a:pt x="3571" y="11996"/>
                  <a:pt x="3588" y="11999"/>
                </a:cubicBezTo>
                <a:lnTo>
                  <a:pt x="3614" y="11905"/>
                </a:lnTo>
                <a:cubicBezTo>
                  <a:pt x="3742" y="11824"/>
                  <a:pt x="3736" y="11885"/>
                  <a:pt x="3789" y="11767"/>
                </a:cubicBezTo>
                <a:lnTo>
                  <a:pt x="3789" y="11767"/>
                </a:lnTo>
                <a:cubicBezTo>
                  <a:pt x="3726" y="11840"/>
                  <a:pt x="3689" y="11860"/>
                  <a:pt x="3662" y="11860"/>
                </a:cubicBezTo>
                <a:cubicBezTo>
                  <a:pt x="3630" y="11860"/>
                  <a:pt x="3612" y="11833"/>
                  <a:pt x="3579" y="11833"/>
                </a:cubicBezTo>
                <a:cubicBezTo>
                  <a:pt x="3552" y="11833"/>
                  <a:pt x="3516" y="11852"/>
                  <a:pt x="3453" y="11922"/>
                </a:cubicBezTo>
                <a:lnTo>
                  <a:pt x="3473" y="11858"/>
                </a:lnTo>
                <a:cubicBezTo>
                  <a:pt x="3474" y="11859"/>
                  <a:pt x="3475" y="11860"/>
                  <a:pt x="3476" y="11860"/>
                </a:cubicBezTo>
                <a:cubicBezTo>
                  <a:pt x="3480" y="11860"/>
                  <a:pt x="3486" y="11856"/>
                  <a:pt x="3490" y="11856"/>
                </a:cubicBezTo>
                <a:cubicBezTo>
                  <a:pt x="3491" y="11856"/>
                  <a:pt x="3493" y="11856"/>
                  <a:pt x="3493" y="11858"/>
                </a:cubicBezTo>
                <a:cubicBezTo>
                  <a:pt x="3506" y="11828"/>
                  <a:pt x="3506" y="11816"/>
                  <a:pt x="3498" y="11816"/>
                </a:cubicBezTo>
                <a:cubicBezTo>
                  <a:pt x="3471" y="11816"/>
                  <a:pt x="3360" y="11935"/>
                  <a:pt x="3315" y="11935"/>
                </a:cubicBezTo>
                <a:cubicBezTo>
                  <a:pt x="3307" y="11935"/>
                  <a:pt x="3301" y="11931"/>
                  <a:pt x="3298" y="11922"/>
                </a:cubicBezTo>
                <a:cubicBezTo>
                  <a:pt x="3298" y="11881"/>
                  <a:pt x="3318" y="11848"/>
                  <a:pt x="3352" y="11828"/>
                </a:cubicBezTo>
                <a:lnTo>
                  <a:pt x="3352" y="11828"/>
                </a:lnTo>
                <a:lnTo>
                  <a:pt x="3261" y="11851"/>
                </a:lnTo>
                <a:cubicBezTo>
                  <a:pt x="3256" y="11840"/>
                  <a:pt x="3282" y="11813"/>
                  <a:pt x="3295" y="11811"/>
                </a:cubicBezTo>
                <a:lnTo>
                  <a:pt x="3295" y="11811"/>
                </a:lnTo>
                <a:lnTo>
                  <a:pt x="3227" y="11780"/>
                </a:lnTo>
                <a:lnTo>
                  <a:pt x="3234" y="11774"/>
                </a:lnTo>
                <a:lnTo>
                  <a:pt x="3234" y="11774"/>
                </a:lnTo>
                <a:cubicBezTo>
                  <a:pt x="3187" y="11801"/>
                  <a:pt x="3140" y="11828"/>
                  <a:pt x="3093" y="11851"/>
                </a:cubicBezTo>
                <a:cubicBezTo>
                  <a:pt x="3110" y="11804"/>
                  <a:pt x="3123" y="11834"/>
                  <a:pt x="3143" y="11804"/>
                </a:cubicBezTo>
                <a:lnTo>
                  <a:pt x="3143" y="11804"/>
                </a:lnTo>
                <a:lnTo>
                  <a:pt x="3063" y="11828"/>
                </a:lnTo>
                <a:cubicBezTo>
                  <a:pt x="3096" y="11774"/>
                  <a:pt x="3148" y="11744"/>
                  <a:pt x="3177" y="11744"/>
                </a:cubicBezTo>
                <a:cubicBezTo>
                  <a:pt x="3187" y="11744"/>
                  <a:pt x="3194" y="11747"/>
                  <a:pt x="3197" y="11753"/>
                </a:cubicBezTo>
                <a:cubicBezTo>
                  <a:pt x="3260" y="11666"/>
                  <a:pt x="3268" y="11644"/>
                  <a:pt x="3256" y="11644"/>
                </a:cubicBezTo>
                <a:cubicBezTo>
                  <a:pt x="3244" y="11644"/>
                  <a:pt x="3209" y="11667"/>
                  <a:pt x="3187" y="11667"/>
                </a:cubicBezTo>
                <a:cubicBezTo>
                  <a:pt x="3169" y="11667"/>
                  <a:pt x="3159" y="11652"/>
                  <a:pt x="3177" y="11595"/>
                </a:cubicBezTo>
                <a:lnTo>
                  <a:pt x="3234" y="11595"/>
                </a:lnTo>
                <a:cubicBezTo>
                  <a:pt x="3335" y="11454"/>
                  <a:pt x="3268" y="11478"/>
                  <a:pt x="3312" y="11370"/>
                </a:cubicBezTo>
                <a:lnTo>
                  <a:pt x="3312" y="11370"/>
                </a:lnTo>
                <a:cubicBezTo>
                  <a:pt x="3281" y="11417"/>
                  <a:pt x="3187" y="11629"/>
                  <a:pt x="3103" y="11649"/>
                </a:cubicBezTo>
                <a:cubicBezTo>
                  <a:pt x="3107" y="11634"/>
                  <a:pt x="3106" y="11619"/>
                  <a:pt x="3087" y="11619"/>
                </a:cubicBezTo>
                <a:cubicBezTo>
                  <a:pt x="3077" y="11619"/>
                  <a:pt x="3063" y="11623"/>
                  <a:pt x="3042" y="11632"/>
                </a:cubicBezTo>
                <a:cubicBezTo>
                  <a:pt x="3120" y="11555"/>
                  <a:pt x="3079" y="11555"/>
                  <a:pt x="3056" y="11538"/>
                </a:cubicBezTo>
                <a:lnTo>
                  <a:pt x="3157" y="11437"/>
                </a:lnTo>
                <a:lnTo>
                  <a:pt x="3157" y="11437"/>
                </a:lnTo>
                <a:cubicBezTo>
                  <a:pt x="3106" y="11444"/>
                  <a:pt x="3056" y="11498"/>
                  <a:pt x="2995" y="11531"/>
                </a:cubicBezTo>
                <a:cubicBezTo>
                  <a:pt x="2982" y="11491"/>
                  <a:pt x="3056" y="11410"/>
                  <a:pt x="3116" y="11336"/>
                </a:cubicBezTo>
                <a:cubicBezTo>
                  <a:pt x="3114" y="11329"/>
                  <a:pt x="3110" y="11326"/>
                  <a:pt x="3106" y="11326"/>
                </a:cubicBezTo>
                <a:cubicBezTo>
                  <a:pt x="3077" y="11326"/>
                  <a:pt x="3017" y="11464"/>
                  <a:pt x="2962" y="11464"/>
                </a:cubicBezTo>
                <a:cubicBezTo>
                  <a:pt x="2957" y="11464"/>
                  <a:pt x="2953" y="11463"/>
                  <a:pt x="2948" y="11461"/>
                </a:cubicBezTo>
                <a:cubicBezTo>
                  <a:pt x="2950" y="11419"/>
                  <a:pt x="2930" y="11406"/>
                  <a:pt x="2893" y="11406"/>
                </a:cubicBezTo>
                <a:cubicBezTo>
                  <a:pt x="2866" y="11406"/>
                  <a:pt x="2828" y="11413"/>
                  <a:pt x="2783" y="11420"/>
                </a:cubicBezTo>
                <a:cubicBezTo>
                  <a:pt x="2793" y="11360"/>
                  <a:pt x="2851" y="11363"/>
                  <a:pt x="2871" y="11326"/>
                </a:cubicBezTo>
                <a:lnTo>
                  <a:pt x="2871" y="11326"/>
                </a:lnTo>
                <a:lnTo>
                  <a:pt x="2766" y="11380"/>
                </a:lnTo>
                <a:cubicBezTo>
                  <a:pt x="2763" y="11373"/>
                  <a:pt x="2793" y="11353"/>
                  <a:pt x="2807" y="11340"/>
                </a:cubicBezTo>
                <a:lnTo>
                  <a:pt x="2807" y="11340"/>
                </a:lnTo>
                <a:cubicBezTo>
                  <a:pt x="2758" y="11349"/>
                  <a:pt x="2703" y="11431"/>
                  <a:pt x="2648" y="11431"/>
                </a:cubicBezTo>
                <a:cubicBezTo>
                  <a:pt x="2646" y="11431"/>
                  <a:pt x="2644" y="11431"/>
                  <a:pt x="2642" y="11430"/>
                </a:cubicBezTo>
                <a:cubicBezTo>
                  <a:pt x="2625" y="11444"/>
                  <a:pt x="2615" y="11449"/>
                  <a:pt x="2609" y="11449"/>
                </a:cubicBezTo>
                <a:cubicBezTo>
                  <a:pt x="2580" y="11449"/>
                  <a:pt x="2693" y="11281"/>
                  <a:pt x="2632" y="11281"/>
                </a:cubicBezTo>
                <a:cubicBezTo>
                  <a:pt x="2622" y="11281"/>
                  <a:pt x="2608" y="11286"/>
                  <a:pt x="2588" y="11296"/>
                </a:cubicBezTo>
                <a:cubicBezTo>
                  <a:pt x="2612" y="11259"/>
                  <a:pt x="2659" y="11242"/>
                  <a:pt x="2699" y="11202"/>
                </a:cubicBezTo>
                <a:lnTo>
                  <a:pt x="2699" y="11202"/>
                </a:lnTo>
                <a:cubicBezTo>
                  <a:pt x="2608" y="11215"/>
                  <a:pt x="2521" y="11239"/>
                  <a:pt x="2437" y="11276"/>
                </a:cubicBezTo>
                <a:lnTo>
                  <a:pt x="2477" y="11175"/>
                </a:lnTo>
                <a:lnTo>
                  <a:pt x="2477" y="11175"/>
                </a:lnTo>
                <a:cubicBezTo>
                  <a:pt x="2416" y="11276"/>
                  <a:pt x="2292" y="11323"/>
                  <a:pt x="2181" y="11356"/>
                </a:cubicBezTo>
                <a:lnTo>
                  <a:pt x="2171" y="11373"/>
                </a:lnTo>
                <a:lnTo>
                  <a:pt x="2161" y="11363"/>
                </a:lnTo>
                <a:lnTo>
                  <a:pt x="2181" y="11356"/>
                </a:lnTo>
                <a:lnTo>
                  <a:pt x="2201" y="11333"/>
                </a:lnTo>
                <a:lnTo>
                  <a:pt x="2201" y="11333"/>
                </a:lnTo>
                <a:lnTo>
                  <a:pt x="2157" y="11356"/>
                </a:lnTo>
                <a:lnTo>
                  <a:pt x="2137" y="11333"/>
                </a:lnTo>
                <a:cubicBezTo>
                  <a:pt x="2174" y="11303"/>
                  <a:pt x="2211" y="11279"/>
                  <a:pt x="2255" y="11259"/>
                </a:cubicBezTo>
                <a:lnTo>
                  <a:pt x="2255" y="11259"/>
                </a:lnTo>
                <a:lnTo>
                  <a:pt x="2201" y="11333"/>
                </a:lnTo>
                <a:cubicBezTo>
                  <a:pt x="2282" y="11289"/>
                  <a:pt x="2356" y="11239"/>
                  <a:pt x="2423" y="11181"/>
                </a:cubicBezTo>
                <a:lnTo>
                  <a:pt x="2423" y="11181"/>
                </a:lnTo>
                <a:cubicBezTo>
                  <a:pt x="2413" y="11186"/>
                  <a:pt x="2403" y="11189"/>
                  <a:pt x="2394" y="11189"/>
                </a:cubicBezTo>
                <a:cubicBezTo>
                  <a:pt x="2390" y="11189"/>
                  <a:pt x="2386" y="11189"/>
                  <a:pt x="2383" y="11188"/>
                </a:cubicBezTo>
                <a:cubicBezTo>
                  <a:pt x="2400" y="11181"/>
                  <a:pt x="2416" y="11168"/>
                  <a:pt x="2430" y="11154"/>
                </a:cubicBezTo>
                <a:cubicBezTo>
                  <a:pt x="2432" y="11152"/>
                  <a:pt x="2433" y="11151"/>
                  <a:pt x="2431" y="11151"/>
                </a:cubicBezTo>
                <a:cubicBezTo>
                  <a:pt x="2427" y="11151"/>
                  <a:pt x="2404" y="11162"/>
                  <a:pt x="2376" y="11175"/>
                </a:cubicBezTo>
                <a:lnTo>
                  <a:pt x="2490" y="11060"/>
                </a:lnTo>
                <a:lnTo>
                  <a:pt x="2490" y="11060"/>
                </a:lnTo>
                <a:lnTo>
                  <a:pt x="2440" y="11097"/>
                </a:lnTo>
                <a:lnTo>
                  <a:pt x="2463" y="10973"/>
                </a:lnTo>
                <a:lnTo>
                  <a:pt x="2460" y="10973"/>
                </a:lnTo>
                <a:cubicBezTo>
                  <a:pt x="2467" y="10963"/>
                  <a:pt x="2474" y="10949"/>
                  <a:pt x="2474" y="10946"/>
                </a:cubicBezTo>
                <a:lnTo>
                  <a:pt x="2474" y="10946"/>
                </a:lnTo>
                <a:cubicBezTo>
                  <a:pt x="2483" y="10981"/>
                  <a:pt x="2448" y="11061"/>
                  <a:pt x="2478" y="11061"/>
                </a:cubicBezTo>
                <a:cubicBezTo>
                  <a:pt x="2480" y="11061"/>
                  <a:pt x="2482" y="11061"/>
                  <a:pt x="2484" y="11060"/>
                </a:cubicBezTo>
                <a:cubicBezTo>
                  <a:pt x="2496" y="11006"/>
                  <a:pt x="2508" y="10994"/>
                  <a:pt x="2517" y="10994"/>
                </a:cubicBezTo>
                <a:cubicBezTo>
                  <a:pt x="2524" y="10994"/>
                  <a:pt x="2530" y="11002"/>
                  <a:pt x="2532" y="11002"/>
                </a:cubicBezTo>
                <a:cubicBezTo>
                  <a:pt x="2536" y="11002"/>
                  <a:pt x="2534" y="10990"/>
                  <a:pt x="2524" y="10936"/>
                </a:cubicBezTo>
                <a:cubicBezTo>
                  <a:pt x="2532" y="10929"/>
                  <a:pt x="2538" y="10927"/>
                  <a:pt x="2543" y="10927"/>
                </a:cubicBezTo>
                <a:cubicBezTo>
                  <a:pt x="2565" y="10927"/>
                  <a:pt x="2562" y="10977"/>
                  <a:pt x="2598" y="10979"/>
                </a:cubicBezTo>
                <a:cubicBezTo>
                  <a:pt x="2615" y="10885"/>
                  <a:pt x="2649" y="10798"/>
                  <a:pt x="2696" y="10714"/>
                </a:cubicBezTo>
                <a:close/>
                <a:moveTo>
                  <a:pt x="4813" y="12925"/>
                </a:moveTo>
                <a:cubicBezTo>
                  <a:pt x="4813" y="12935"/>
                  <a:pt x="4813" y="12945"/>
                  <a:pt x="4816" y="12955"/>
                </a:cubicBezTo>
                <a:cubicBezTo>
                  <a:pt x="4794" y="12984"/>
                  <a:pt x="4784" y="12987"/>
                  <a:pt x="4776" y="12987"/>
                </a:cubicBezTo>
                <a:cubicBezTo>
                  <a:pt x="4775" y="12987"/>
                  <a:pt x="4773" y="12986"/>
                  <a:pt x="4772" y="12986"/>
                </a:cubicBezTo>
                <a:cubicBezTo>
                  <a:pt x="4762" y="12986"/>
                  <a:pt x="4752" y="12991"/>
                  <a:pt x="4715" y="13056"/>
                </a:cubicBezTo>
                <a:cubicBezTo>
                  <a:pt x="4708" y="13056"/>
                  <a:pt x="4708" y="13059"/>
                  <a:pt x="4701" y="13059"/>
                </a:cubicBezTo>
                <a:cubicBezTo>
                  <a:pt x="4698" y="13061"/>
                  <a:pt x="4700" y="13061"/>
                  <a:pt x="4702" y="13061"/>
                </a:cubicBezTo>
                <a:cubicBezTo>
                  <a:pt x="4705" y="13061"/>
                  <a:pt x="4708" y="13061"/>
                  <a:pt x="4708" y="13063"/>
                </a:cubicBezTo>
                <a:lnTo>
                  <a:pt x="4708" y="13066"/>
                </a:lnTo>
                <a:lnTo>
                  <a:pt x="4715" y="13066"/>
                </a:lnTo>
                <a:cubicBezTo>
                  <a:pt x="4720" y="13068"/>
                  <a:pt x="4724" y="13069"/>
                  <a:pt x="4728" y="13069"/>
                </a:cubicBezTo>
                <a:cubicBezTo>
                  <a:pt x="4733" y="13069"/>
                  <a:pt x="4737" y="13068"/>
                  <a:pt x="4742" y="13066"/>
                </a:cubicBezTo>
                <a:lnTo>
                  <a:pt x="4789" y="13063"/>
                </a:lnTo>
                <a:lnTo>
                  <a:pt x="4789" y="13063"/>
                </a:lnTo>
                <a:cubicBezTo>
                  <a:pt x="4755" y="13083"/>
                  <a:pt x="4725" y="13106"/>
                  <a:pt x="4698" y="13133"/>
                </a:cubicBezTo>
                <a:cubicBezTo>
                  <a:pt x="4698" y="13127"/>
                  <a:pt x="4681" y="13123"/>
                  <a:pt x="4678" y="13116"/>
                </a:cubicBezTo>
                <a:cubicBezTo>
                  <a:pt x="4648" y="13133"/>
                  <a:pt x="4651" y="13147"/>
                  <a:pt x="4661" y="13160"/>
                </a:cubicBezTo>
                <a:cubicBezTo>
                  <a:pt x="4646" y="13170"/>
                  <a:pt x="4632" y="13176"/>
                  <a:pt x="4620" y="13176"/>
                </a:cubicBezTo>
                <a:cubicBezTo>
                  <a:pt x="4605" y="13176"/>
                  <a:pt x="4594" y="13164"/>
                  <a:pt x="4590" y="13133"/>
                </a:cubicBezTo>
                <a:cubicBezTo>
                  <a:pt x="4614" y="13103"/>
                  <a:pt x="4644" y="13076"/>
                  <a:pt x="4675" y="13056"/>
                </a:cubicBezTo>
                <a:cubicBezTo>
                  <a:pt x="4677" y="13034"/>
                  <a:pt x="4672" y="13029"/>
                  <a:pt x="4664" y="13029"/>
                </a:cubicBezTo>
                <a:cubicBezTo>
                  <a:pt x="4658" y="13029"/>
                  <a:pt x="4650" y="13033"/>
                  <a:pt x="4644" y="13033"/>
                </a:cubicBezTo>
                <a:cubicBezTo>
                  <a:pt x="4637" y="13033"/>
                  <a:pt x="4632" y="13028"/>
                  <a:pt x="4634" y="13009"/>
                </a:cubicBezTo>
                <a:cubicBezTo>
                  <a:pt x="4668" y="12950"/>
                  <a:pt x="4690" y="12936"/>
                  <a:pt x="4709" y="12936"/>
                </a:cubicBezTo>
                <a:cubicBezTo>
                  <a:pt x="4726" y="12936"/>
                  <a:pt x="4742" y="12947"/>
                  <a:pt x="4762" y="12947"/>
                </a:cubicBezTo>
                <a:cubicBezTo>
                  <a:pt x="4776" y="12947"/>
                  <a:pt x="4792" y="12942"/>
                  <a:pt x="4813" y="12925"/>
                </a:cubicBezTo>
                <a:close/>
                <a:moveTo>
                  <a:pt x="4017" y="15207"/>
                </a:moveTo>
                <a:lnTo>
                  <a:pt x="4001" y="15227"/>
                </a:lnTo>
                <a:cubicBezTo>
                  <a:pt x="4006" y="15223"/>
                  <a:pt x="4011" y="15216"/>
                  <a:pt x="4017" y="15207"/>
                </a:cubicBezTo>
                <a:close/>
                <a:moveTo>
                  <a:pt x="8500" y="0"/>
                </a:moveTo>
                <a:cubicBezTo>
                  <a:pt x="8391" y="0"/>
                  <a:pt x="8279" y="30"/>
                  <a:pt x="8158" y="69"/>
                </a:cubicBezTo>
                <a:cubicBezTo>
                  <a:pt x="8157" y="69"/>
                  <a:pt x="8157" y="69"/>
                  <a:pt x="8156" y="69"/>
                </a:cubicBezTo>
                <a:cubicBezTo>
                  <a:pt x="8113" y="69"/>
                  <a:pt x="7802" y="207"/>
                  <a:pt x="7639" y="476"/>
                </a:cubicBezTo>
                <a:cubicBezTo>
                  <a:pt x="7468" y="749"/>
                  <a:pt x="7421" y="1082"/>
                  <a:pt x="7508" y="1395"/>
                </a:cubicBezTo>
                <a:cubicBezTo>
                  <a:pt x="7475" y="1223"/>
                  <a:pt x="7475" y="1048"/>
                  <a:pt x="7515" y="880"/>
                </a:cubicBezTo>
                <a:cubicBezTo>
                  <a:pt x="7565" y="634"/>
                  <a:pt x="7771" y="365"/>
                  <a:pt x="7963" y="274"/>
                </a:cubicBezTo>
                <a:cubicBezTo>
                  <a:pt x="8040" y="235"/>
                  <a:pt x="8114" y="210"/>
                  <a:pt x="8148" y="210"/>
                </a:cubicBezTo>
                <a:cubicBezTo>
                  <a:pt x="8155" y="210"/>
                  <a:pt x="8161" y="211"/>
                  <a:pt x="8164" y="214"/>
                </a:cubicBezTo>
                <a:cubicBezTo>
                  <a:pt x="8191" y="214"/>
                  <a:pt x="8215" y="220"/>
                  <a:pt x="8238" y="237"/>
                </a:cubicBezTo>
                <a:cubicBezTo>
                  <a:pt x="8252" y="247"/>
                  <a:pt x="8252" y="264"/>
                  <a:pt x="8235" y="284"/>
                </a:cubicBezTo>
                <a:cubicBezTo>
                  <a:pt x="8218" y="304"/>
                  <a:pt x="8201" y="318"/>
                  <a:pt x="8090" y="405"/>
                </a:cubicBezTo>
                <a:cubicBezTo>
                  <a:pt x="7939" y="500"/>
                  <a:pt x="7831" y="654"/>
                  <a:pt x="7791" y="829"/>
                </a:cubicBezTo>
                <a:cubicBezTo>
                  <a:pt x="7744" y="1048"/>
                  <a:pt x="7801" y="1277"/>
                  <a:pt x="7949" y="1442"/>
                </a:cubicBezTo>
                <a:cubicBezTo>
                  <a:pt x="7905" y="1469"/>
                  <a:pt x="7946" y="1600"/>
                  <a:pt x="8127" y="1731"/>
                </a:cubicBezTo>
                <a:cubicBezTo>
                  <a:pt x="8242" y="1805"/>
                  <a:pt x="8370" y="1849"/>
                  <a:pt x="8504" y="1859"/>
                </a:cubicBezTo>
                <a:lnTo>
                  <a:pt x="8639" y="1869"/>
                </a:lnTo>
                <a:lnTo>
                  <a:pt x="8612" y="2011"/>
                </a:lnTo>
                <a:cubicBezTo>
                  <a:pt x="8740" y="1980"/>
                  <a:pt x="8757" y="1933"/>
                  <a:pt x="8868" y="1893"/>
                </a:cubicBezTo>
                <a:cubicBezTo>
                  <a:pt x="9039" y="1994"/>
                  <a:pt x="9013" y="2118"/>
                  <a:pt x="8989" y="2219"/>
                </a:cubicBezTo>
                <a:cubicBezTo>
                  <a:pt x="9032" y="2255"/>
                  <a:pt x="9057" y="2269"/>
                  <a:pt x="9072" y="2269"/>
                </a:cubicBezTo>
                <a:cubicBezTo>
                  <a:pt x="9096" y="2269"/>
                  <a:pt x="9091" y="2230"/>
                  <a:pt x="9087" y="2186"/>
                </a:cubicBezTo>
                <a:cubicBezTo>
                  <a:pt x="9080" y="2147"/>
                  <a:pt x="9078" y="2096"/>
                  <a:pt x="9119" y="2096"/>
                </a:cubicBezTo>
                <a:cubicBezTo>
                  <a:pt x="9143" y="2096"/>
                  <a:pt x="9183" y="2114"/>
                  <a:pt x="9245" y="2162"/>
                </a:cubicBezTo>
                <a:cubicBezTo>
                  <a:pt x="9426" y="2408"/>
                  <a:pt x="9615" y="2542"/>
                  <a:pt x="9908" y="2852"/>
                </a:cubicBezTo>
                <a:cubicBezTo>
                  <a:pt x="9936" y="2939"/>
                  <a:pt x="9930" y="2963"/>
                  <a:pt x="9912" y="2963"/>
                </a:cubicBezTo>
                <a:cubicBezTo>
                  <a:pt x="9890" y="2963"/>
                  <a:pt x="9851" y="2931"/>
                  <a:pt x="9831" y="2931"/>
                </a:cubicBezTo>
                <a:cubicBezTo>
                  <a:pt x="9821" y="2931"/>
                  <a:pt x="9816" y="2937"/>
                  <a:pt x="9817" y="2956"/>
                </a:cubicBezTo>
                <a:lnTo>
                  <a:pt x="10026" y="3088"/>
                </a:lnTo>
                <a:cubicBezTo>
                  <a:pt x="10046" y="3135"/>
                  <a:pt x="10009" y="3135"/>
                  <a:pt x="9989" y="3138"/>
                </a:cubicBezTo>
                <a:cubicBezTo>
                  <a:pt x="10031" y="3187"/>
                  <a:pt x="10060" y="3195"/>
                  <a:pt x="10087" y="3195"/>
                </a:cubicBezTo>
                <a:cubicBezTo>
                  <a:pt x="10100" y="3195"/>
                  <a:pt x="10112" y="3194"/>
                  <a:pt x="10125" y="3194"/>
                </a:cubicBezTo>
                <a:cubicBezTo>
                  <a:pt x="10164" y="3194"/>
                  <a:pt x="10208" y="3209"/>
                  <a:pt x="10288" y="3330"/>
                </a:cubicBezTo>
                <a:cubicBezTo>
                  <a:pt x="10473" y="3340"/>
                  <a:pt x="10328" y="3973"/>
                  <a:pt x="10604" y="4255"/>
                </a:cubicBezTo>
                <a:cubicBezTo>
                  <a:pt x="10601" y="4286"/>
                  <a:pt x="10590" y="4296"/>
                  <a:pt x="10575" y="4296"/>
                </a:cubicBezTo>
                <a:cubicBezTo>
                  <a:pt x="10551" y="4296"/>
                  <a:pt x="10517" y="4272"/>
                  <a:pt x="10489" y="4272"/>
                </a:cubicBezTo>
                <a:cubicBezTo>
                  <a:pt x="10480" y="4272"/>
                  <a:pt x="10471" y="4275"/>
                  <a:pt x="10463" y="4282"/>
                </a:cubicBezTo>
                <a:cubicBezTo>
                  <a:pt x="10722" y="4723"/>
                  <a:pt x="10668" y="4656"/>
                  <a:pt x="10911" y="5029"/>
                </a:cubicBezTo>
                <a:cubicBezTo>
                  <a:pt x="10901" y="5151"/>
                  <a:pt x="10894" y="5272"/>
                  <a:pt x="10874" y="5393"/>
                </a:cubicBezTo>
                <a:cubicBezTo>
                  <a:pt x="10893" y="5318"/>
                  <a:pt x="10921" y="5287"/>
                  <a:pt x="10953" y="5287"/>
                </a:cubicBezTo>
                <a:cubicBezTo>
                  <a:pt x="11040" y="5287"/>
                  <a:pt x="11162" y="5507"/>
                  <a:pt x="11257" y="5719"/>
                </a:cubicBezTo>
                <a:cubicBezTo>
                  <a:pt x="11264" y="5706"/>
                  <a:pt x="11267" y="5692"/>
                  <a:pt x="11274" y="5679"/>
                </a:cubicBezTo>
                <a:cubicBezTo>
                  <a:pt x="11277" y="5713"/>
                  <a:pt x="11281" y="5750"/>
                  <a:pt x="11284" y="5787"/>
                </a:cubicBezTo>
                <a:lnTo>
                  <a:pt x="11257" y="5723"/>
                </a:lnTo>
                <a:lnTo>
                  <a:pt x="11234" y="5780"/>
                </a:lnTo>
                <a:lnTo>
                  <a:pt x="11291" y="5847"/>
                </a:lnTo>
                <a:cubicBezTo>
                  <a:pt x="11298" y="5925"/>
                  <a:pt x="11301" y="6005"/>
                  <a:pt x="11304" y="6083"/>
                </a:cubicBezTo>
                <a:cubicBezTo>
                  <a:pt x="11261" y="6083"/>
                  <a:pt x="11207" y="6026"/>
                  <a:pt x="11156" y="5958"/>
                </a:cubicBezTo>
                <a:lnTo>
                  <a:pt x="11234" y="5780"/>
                </a:lnTo>
                <a:cubicBezTo>
                  <a:pt x="11147" y="5684"/>
                  <a:pt x="11057" y="5598"/>
                  <a:pt x="10980" y="5598"/>
                </a:cubicBezTo>
                <a:cubicBezTo>
                  <a:pt x="10968" y="5598"/>
                  <a:pt x="10956" y="5600"/>
                  <a:pt x="10944" y="5605"/>
                </a:cubicBezTo>
                <a:cubicBezTo>
                  <a:pt x="10971" y="5652"/>
                  <a:pt x="10991" y="5702"/>
                  <a:pt x="10998" y="5753"/>
                </a:cubicBezTo>
                <a:cubicBezTo>
                  <a:pt x="10978" y="5733"/>
                  <a:pt x="10961" y="5718"/>
                  <a:pt x="10948" y="5718"/>
                </a:cubicBezTo>
                <a:cubicBezTo>
                  <a:pt x="10944" y="5718"/>
                  <a:pt x="10941" y="5719"/>
                  <a:pt x="10938" y="5723"/>
                </a:cubicBezTo>
                <a:cubicBezTo>
                  <a:pt x="10924" y="5740"/>
                  <a:pt x="10961" y="5787"/>
                  <a:pt x="11005" y="5857"/>
                </a:cubicBezTo>
                <a:lnTo>
                  <a:pt x="10850" y="5972"/>
                </a:lnTo>
                <a:lnTo>
                  <a:pt x="10914" y="5995"/>
                </a:lnTo>
                <a:cubicBezTo>
                  <a:pt x="10894" y="6194"/>
                  <a:pt x="10864" y="6389"/>
                  <a:pt x="10820" y="6584"/>
                </a:cubicBezTo>
                <a:cubicBezTo>
                  <a:pt x="10890" y="6793"/>
                  <a:pt x="10975" y="6998"/>
                  <a:pt x="11012" y="7240"/>
                </a:cubicBezTo>
                <a:cubicBezTo>
                  <a:pt x="11069" y="7530"/>
                  <a:pt x="11025" y="7829"/>
                  <a:pt x="10894" y="8092"/>
                </a:cubicBezTo>
                <a:cubicBezTo>
                  <a:pt x="10887" y="7887"/>
                  <a:pt x="10749" y="7967"/>
                  <a:pt x="10635" y="7883"/>
                </a:cubicBezTo>
                <a:cubicBezTo>
                  <a:pt x="10850" y="7809"/>
                  <a:pt x="10789" y="7439"/>
                  <a:pt x="10864" y="7126"/>
                </a:cubicBezTo>
                <a:lnTo>
                  <a:pt x="10864" y="7126"/>
                </a:lnTo>
                <a:cubicBezTo>
                  <a:pt x="10838" y="7212"/>
                  <a:pt x="10811" y="7239"/>
                  <a:pt x="10789" y="7239"/>
                </a:cubicBezTo>
                <a:cubicBezTo>
                  <a:pt x="10768" y="7239"/>
                  <a:pt x="10751" y="7215"/>
                  <a:pt x="10742" y="7193"/>
                </a:cubicBezTo>
                <a:lnTo>
                  <a:pt x="10742" y="7193"/>
                </a:lnTo>
                <a:cubicBezTo>
                  <a:pt x="10749" y="7288"/>
                  <a:pt x="10746" y="7385"/>
                  <a:pt x="10736" y="7483"/>
                </a:cubicBezTo>
                <a:cubicBezTo>
                  <a:pt x="10732" y="7577"/>
                  <a:pt x="10715" y="7671"/>
                  <a:pt x="10695" y="7765"/>
                </a:cubicBezTo>
                <a:cubicBezTo>
                  <a:pt x="10681" y="7754"/>
                  <a:pt x="10665" y="7749"/>
                  <a:pt x="10649" y="7749"/>
                </a:cubicBezTo>
                <a:cubicBezTo>
                  <a:pt x="10624" y="7749"/>
                  <a:pt x="10599" y="7763"/>
                  <a:pt x="10584" y="7786"/>
                </a:cubicBezTo>
                <a:cubicBezTo>
                  <a:pt x="10551" y="7819"/>
                  <a:pt x="10510" y="7863"/>
                  <a:pt x="10460" y="7903"/>
                </a:cubicBezTo>
                <a:cubicBezTo>
                  <a:pt x="10517" y="7917"/>
                  <a:pt x="10544" y="7947"/>
                  <a:pt x="10544" y="7991"/>
                </a:cubicBezTo>
                <a:cubicBezTo>
                  <a:pt x="10544" y="8038"/>
                  <a:pt x="10507" y="8089"/>
                  <a:pt x="10490" y="8126"/>
                </a:cubicBezTo>
                <a:cubicBezTo>
                  <a:pt x="10429" y="8216"/>
                  <a:pt x="10301" y="8297"/>
                  <a:pt x="10221" y="8365"/>
                </a:cubicBezTo>
                <a:cubicBezTo>
                  <a:pt x="10201" y="8277"/>
                  <a:pt x="10234" y="8203"/>
                  <a:pt x="10376" y="8115"/>
                </a:cubicBezTo>
                <a:cubicBezTo>
                  <a:pt x="10364" y="8113"/>
                  <a:pt x="10353" y="8112"/>
                  <a:pt x="10343" y="8112"/>
                </a:cubicBezTo>
                <a:cubicBezTo>
                  <a:pt x="10258" y="8112"/>
                  <a:pt x="10244" y="8187"/>
                  <a:pt x="10187" y="8284"/>
                </a:cubicBezTo>
                <a:cubicBezTo>
                  <a:pt x="10150" y="8371"/>
                  <a:pt x="10071" y="8446"/>
                  <a:pt x="9992" y="8446"/>
                </a:cubicBezTo>
                <a:cubicBezTo>
                  <a:pt x="9970" y="8446"/>
                  <a:pt x="9949" y="8441"/>
                  <a:pt x="9928" y="8428"/>
                </a:cubicBezTo>
                <a:cubicBezTo>
                  <a:pt x="9978" y="8415"/>
                  <a:pt x="10009" y="8422"/>
                  <a:pt x="10036" y="8371"/>
                </a:cubicBezTo>
                <a:lnTo>
                  <a:pt x="10036" y="8371"/>
                </a:lnTo>
                <a:cubicBezTo>
                  <a:pt x="9982" y="8415"/>
                  <a:pt x="9918" y="8435"/>
                  <a:pt x="9851" y="8435"/>
                </a:cubicBezTo>
                <a:cubicBezTo>
                  <a:pt x="9845" y="8435"/>
                  <a:pt x="9839" y="8434"/>
                  <a:pt x="9833" y="8434"/>
                </a:cubicBezTo>
                <a:cubicBezTo>
                  <a:pt x="9826" y="8434"/>
                  <a:pt x="9820" y="8435"/>
                  <a:pt x="9813" y="8435"/>
                </a:cubicBezTo>
                <a:cubicBezTo>
                  <a:pt x="9794" y="8435"/>
                  <a:pt x="9776" y="8433"/>
                  <a:pt x="9770" y="8418"/>
                </a:cubicBezTo>
                <a:cubicBezTo>
                  <a:pt x="9763" y="8388"/>
                  <a:pt x="9763" y="8358"/>
                  <a:pt x="9763" y="8328"/>
                </a:cubicBezTo>
                <a:cubicBezTo>
                  <a:pt x="9763" y="8287"/>
                  <a:pt x="9776" y="8257"/>
                  <a:pt x="9793" y="8253"/>
                </a:cubicBezTo>
                <a:lnTo>
                  <a:pt x="9800" y="8270"/>
                </a:lnTo>
                <a:lnTo>
                  <a:pt x="9807" y="8297"/>
                </a:lnTo>
                <a:lnTo>
                  <a:pt x="9800" y="8267"/>
                </a:lnTo>
                <a:cubicBezTo>
                  <a:pt x="9780" y="8176"/>
                  <a:pt x="9753" y="8089"/>
                  <a:pt x="9716" y="8001"/>
                </a:cubicBezTo>
                <a:lnTo>
                  <a:pt x="9686" y="7930"/>
                </a:lnTo>
                <a:lnTo>
                  <a:pt x="9642" y="7836"/>
                </a:lnTo>
                <a:cubicBezTo>
                  <a:pt x="9601" y="7752"/>
                  <a:pt x="9561" y="7668"/>
                  <a:pt x="9517" y="7590"/>
                </a:cubicBezTo>
                <a:cubicBezTo>
                  <a:pt x="9347" y="7290"/>
                  <a:pt x="9155" y="7072"/>
                  <a:pt x="9052" y="7072"/>
                </a:cubicBezTo>
                <a:cubicBezTo>
                  <a:pt x="9049" y="7072"/>
                  <a:pt x="9046" y="7072"/>
                  <a:pt x="9043" y="7072"/>
                </a:cubicBezTo>
                <a:cubicBezTo>
                  <a:pt x="9057" y="7058"/>
                  <a:pt x="9222" y="7026"/>
                  <a:pt x="9299" y="7026"/>
                </a:cubicBezTo>
                <a:cubicBezTo>
                  <a:pt x="9312" y="7026"/>
                  <a:pt x="9322" y="7027"/>
                  <a:pt x="9329" y="7028"/>
                </a:cubicBezTo>
                <a:cubicBezTo>
                  <a:pt x="9087" y="6904"/>
                  <a:pt x="8834" y="6796"/>
                  <a:pt x="8575" y="6709"/>
                </a:cubicBezTo>
                <a:cubicBezTo>
                  <a:pt x="8514" y="6628"/>
                  <a:pt x="8457" y="6544"/>
                  <a:pt x="8393" y="6470"/>
                </a:cubicBezTo>
                <a:cubicBezTo>
                  <a:pt x="8468" y="6373"/>
                  <a:pt x="8546" y="6256"/>
                  <a:pt x="8667" y="6256"/>
                </a:cubicBezTo>
                <a:cubicBezTo>
                  <a:pt x="8726" y="6256"/>
                  <a:pt x="8796" y="6284"/>
                  <a:pt x="8881" y="6355"/>
                </a:cubicBezTo>
                <a:cubicBezTo>
                  <a:pt x="8790" y="6174"/>
                  <a:pt x="8656" y="6022"/>
                  <a:pt x="8488" y="5908"/>
                </a:cubicBezTo>
                <a:lnTo>
                  <a:pt x="8488" y="5908"/>
                </a:lnTo>
                <a:cubicBezTo>
                  <a:pt x="8528" y="5980"/>
                  <a:pt x="8484" y="6170"/>
                  <a:pt x="8411" y="6170"/>
                </a:cubicBezTo>
                <a:cubicBezTo>
                  <a:pt x="8399" y="6170"/>
                  <a:pt x="8386" y="6165"/>
                  <a:pt x="8373" y="6153"/>
                </a:cubicBezTo>
                <a:cubicBezTo>
                  <a:pt x="8274" y="5789"/>
                  <a:pt x="8289" y="5911"/>
                  <a:pt x="8096" y="5528"/>
                </a:cubicBezTo>
                <a:lnTo>
                  <a:pt x="8096" y="5528"/>
                </a:lnTo>
                <a:cubicBezTo>
                  <a:pt x="8120" y="5595"/>
                  <a:pt x="8033" y="5646"/>
                  <a:pt x="7928" y="5646"/>
                </a:cubicBezTo>
                <a:cubicBezTo>
                  <a:pt x="7860" y="5646"/>
                  <a:pt x="7784" y="5624"/>
                  <a:pt x="7727" y="5571"/>
                </a:cubicBezTo>
                <a:cubicBezTo>
                  <a:pt x="7774" y="5565"/>
                  <a:pt x="7867" y="5396"/>
                  <a:pt x="7942" y="5396"/>
                </a:cubicBezTo>
                <a:cubicBezTo>
                  <a:pt x="7945" y="5396"/>
                  <a:pt x="7949" y="5397"/>
                  <a:pt x="7952" y="5397"/>
                </a:cubicBezTo>
                <a:lnTo>
                  <a:pt x="7952" y="5397"/>
                </a:lnTo>
                <a:cubicBezTo>
                  <a:pt x="7771" y="5344"/>
                  <a:pt x="7590" y="5299"/>
                  <a:pt x="7413" y="5263"/>
                </a:cubicBezTo>
                <a:lnTo>
                  <a:pt x="7413" y="5263"/>
                </a:lnTo>
                <a:cubicBezTo>
                  <a:pt x="7415" y="5264"/>
                  <a:pt x="7418" y="5264"/>
                  <a:pt x="7420" y="5264"/>
                </a:cubicBezTo>
                <a:cubicBezTo>
                  <a:pt x="7521" y="5264"/>
                  <a:pt x="7530" y="5092"/>
                  <a:pt x="7481" y="4972"/>
                </a:cubicBezTo>
                <a:lnTo>
                  <a:pt x="7481" y="4972"/>
                </a:lnTo>
                <a:cubicBezTo>
                  <a:pt x="7483" y="4979"/>
                  <a:pt x="7482" y="4982"/>
                  <a:pt x="7477" y="4982"/>
                </a:cubicBezTo>
                <a:cubicBezTo>
                  <a:pt x="7432" y="4982"/>
                  <a:pt x="7092" y="4685"/>
                  <a:pt x="6970" y="4642"/>
                </a:cubicBezTo>
                <a:lnTo>
                  <a:pt x="6970" y="4642"/>
                </a:lnTo>
                <a:lnTo>
                  <a:pt x="7125" y="4814"/>
                </a:lnTo>
                <a:cubicBezTo>
                  <a:pt x="6653" y="4461"/>
                  <a:pt x="6451" y="4780"/>
                  <a:pt x="5960" y="4484"/>
                </a:cubicBezTo>
                <a:cubicBezTo>
                  <a:pt x="6044" y="4471"/>
                  <a:pt x="6276" y="4289"/>
                  <a:pt x="6017" y="4114"/>
                </a:cubicBezTo>
                <a:lnTo>
                  <a:pt x="6017" y="4114"/>
                </a:lnTo>
                <a:lnTo>
                  <a:pt x="5812" y="4171"/>
                </a:lnTo>
                <a:cubicBezTo>
                  <a:pt x="5721" y="4195"/>
                  <a:pt x="5600" y="4218"/>
                  <a:pt x="5496" y="4255"/>
                </a:cubicBezTo>
                <a:cubicBezTo>
                  <a:pt x="5469" y="4265"/>
                  <a:pt x="5445" y="4276"/>
                  <a:pt x="5418" y="4286"/>
                </a:cubicBezTo>
                <a:cubicBezTo>
                  <a:pt x="5245" y="4221"/>
                  <a:pt x="5079" y="4180"/>
                  <a:pt x="4934" y="4180"/>
                </a:cubicBezTo>
                <a:cubicBezTo>
                  <a:pt x="4890" y="4180"/>
                  <a:pt x="4849" y="4184"/>
                  <a:pt x="4809" y="4191"/>
                </a:cubicBezTo>
                <a:cubicBezTo>
                  <a:pt x="4819" y="4175"/>
                  <a:pt x="4833" y="4158"/>
                  <a:pt x="4843" y="4144"/>
                </a:cubicBezTo>
                <a:cubicBezTo>
                  <a:pt x="4954" y="4050"/>
                  <a:pt x="5085" y="3986"/>
                  <a:pt x="5226" y="3952"/>
                </a:cubicBezTo>
                <a:cubicBezTo>
                  <a:pt x="5330" y="3931"/>
                  <a:pt x="5434" y="3920"/>
                  <a:pt x="5538" y="3920"/>
                </a:cubicBezTo>
                <a:cubicBezTo>
                  <a:pt x="5594" y="3920"/>
                  <a:pt x="5649" y="3923"/>
                  <a:pt x="5704" y="3929"/>
                </a:cubicBezTo>
                <a:cubicBezTo>
                  <a:pt x="5634" y="3885"/>
                  <a:pt x="5570" y="3838"/>
                  <a:pt x="5506" y="3784"/>
                </a:cubicBezTo>
                <a:cubicBezTo>
                  <a:pt x="5465" y="3757"/>
                  <a:pt x="5401" y="3724"/>
                  <a:pt x="5159" y="3683"/>
                </a:cubicBezTo>
                <a:cubicBezTo>
                  <a:pt x="5072" y="3639"/>
                  <a:pt x="5132" y="3616"/>
                  <a:pt x="5243" y="3616"/>
                </a:cubicBezTo>
                <a:cubicBezTo>
                  <a:pt x="5361" y="3623"/>
                  <a:pt x="5479" y="3643"/>
                  <a:pt x="5590" y="3680"/>
                </a:cubicBezTo>
                <a:cubicBezTo>
                  <a:pt x="5352" y="3586"/>
                  <a:pt x="5109" y="3532"/>
                  <a:pt x="4871" y="3532"/>
                </a:cubicBezTo>
                <a:cubicBezTo>
                  <a:pt x="4776" y="3532"/>
                  <a:pt x="4683" y="3540"/>
                  <a:pt x="4590" y="3559"/>
                </a:cubicBezTo>
                <a:cubicBezTo>
                  <a:pt x="4523" y="3579"/>
                  <a:pt x="4459" y="3606"/>
                  <a:pt x="4395" y="3633"/>
                </a:cubicBezTo>
                <a:cubicBezTo>
                  <a:pt x="4429" y="3660"/>
                  <a:pt x="4395" y="3707"/>
                  <a:pt x="4338" y="3761"/>
                </a:cubicBezTo>
                <a:lnTo>
                  <a:pt x="4240" y="3848"/>
                </a:lnTo>
                <a:cubicBezTo>
                  <a:pt x="4207" y="3889"/>
                  <a:pt x="4173" y="3929"/>
                  <a:pt x="4136" y="3969"/>
                </a:cubicBezTo>
                <a:cubicBezTo>
                  <a:pt x="3998" y="4134"/>
                  <a:pt x="3954" y="4350"/>
                  <a:pt x="4018" y="4363"/>
                </a:cubicBezTo>
                <a:cubicBezTo>
                  <a:pt x="4055" y="4208"/>
                  <a:pt x="4136" y="4070"/>
                  <a:pt x="4251" y="3959"/>
                </a:cubicBezTo>
                <a:cubicBezTo>
                  <a:pt x="4301" y="3892"/>
                  <a:pt x="4372" y="3858"/>
                  <a:pt x="4439" y="3811"/>
                </a:cubicBezTo>
                <a:cubicBezTo>
                  <a:pt x="4503" y="3764"/>
                  <a:pt x="4574" y="3724"/>
                  <a:pt x="4648" y="3690"/>
                </a:cubicBezTo>
                <a:cubicBezTo>
                  <a:pt x="4712" y="3670"/>
                  <a:pt x="4776" y="3650"/>
                  <a:pt x="4839" y="3636"/>
                </a:cubicBezTo>
                <a:lnTo>
                  <a:pt x="4839" y="3636"/>
                </a:lnTo>
                <a:cubicBezTo>
                  <a:pt x="4873" y="3683"/>
                  <a:pt x="4813" y="3757"/>
                  <a:pt x="4712" y="3835"/>
                </a:cubicBezTo>
                <a:cubicBezTo>
                  <a:pt x="4668" y="3878"/>
                  <a:pt x="4614" y="3926"/>
                  <a:pt x="4560" y="3986"/>
                </a:cubicBezTo>
                <a:cubicBezTo>
                  <a:pt x="4506" y="4047"/>
                  <a:pt x="4439" y="4094"/>
                  <a:pt x="4388" y="4171"/>
                </a:cubicBezTo>
                <a:cubicBezTo>
                  <a:pt x="4271" y="4309"/>
                  <a:pt x="4203" y="4508"/>
                  <a:pt x="4180" y="4700"/>
                </a:cubicBezTo>
                <a:cubicBezTo>
                  <a:pt x="4167" y="4722"/>
                  <a:pt x="4152" y="4732"/>
                  <a:pt x="4136" y="4732"/>
                </a:cubicBezTo>
                <a:cubicBezTo>
                  <a:pt x="4052" y="4732"/>
                  <a:pt x="3934" y="4467"/>
                  <a:pt x="3901" y="4447"/>
                </a:cubicBezTo>
                <a:lnTo>
                  <a:pt x="3901" y="4447"/>
                </a:lnTo>
                <a:cubicBezTo>
                  <a:pt x="3921" y="4508"/>
                  <a:pt x="3890" y="4686"/>
                  <a:pt x="3921" y="4861"/>
                </a:cubicBezTo>
                <a:cubicBezTo>
                  <a:pt x="3938" y="5036"/>
                  <a:pt x="3988" y="5201"/>
                  <a:pt x="3971" y="5238"/>
                </a:cubicBezTo>
                <a:cubicBezTo>
                  <a:pt x="3921" y="5130"/>
                  <a:pt x="3877" y="5019"/>
                  <a:pt x="3837" y="4905"/>
                </a:cubicBezTo>
                <a:lnTo>
                  <a:pt x="3837" y="4905"/>
                </a:lnTo>
                <a:cubicBezTo>
                  <a:pt x="3837" y="5009"/>
                  <a:pt x="3853" y="5114"/>
                  <a:pt x="3890" y="5211"/>
                </a:cubicBezTo>
                <a:cubicBezTo>
                  <a:pt x="3931" y="5305"/>
                  <a:pt x="3975" y="5393"/>
                  <a:pt x="4028" y="5480"/>
                </a:cubicBezTo>
                <a:cubicBezTo>
                  <a:pt x="4136" y="5669"/>
                  <a:pt x="4213" y="5766"/>
                  <a:pt x="4237" y="5978"/>
                </a:cubicBezTo>
                <a:cubicBezTo>
                  <a:pt x="4286" y="6095"/>
                  <a:pt x="4263" y="6397"/>
                  <a:pt x="4338" y="6397"/>
                </a:cubicBezTo>
                <a:cubicBezTo>
                  <a:pt x="4341" y="6397"/>
                  <a:pt x="4345" y="6397"/>
                  <a:pt x="4348" y="6396"/>
                </a:cubicBezTo>
                <a:cubicBezTo>
                  <a:pt x="4372" y="6227"/>
                  <a:pt x="4543" y="6063"/>
                  <a:pt x="4715" y="5965"/>
                </a:cubicBezTo>
                <a:cubicBezTo>
                  <a:pt x="4789" y="6093"/>
                  <a:pt x="4863" y="6217"/>
                  <a:pt x="4930" y="6325"/>
                </a:cubicBezTo>
                <a:lnTo>
                  <a:pt x="4873" y="6342"/>
                </a:lnTo>
                <a:lnTo>
                  <a:pt x="4917" y="6409"/>
                </a:lnTo>
                <a:lnTo>
                  <a:pt x="4964" y="6376"/>
                </a:lnTo>
                <a:cubicBezTo>
                  <a:pt x="5055" y="6517"/>
                  <a:pt x="5136" y="6635"/>
                  <a:pt x="5189" y="6715"/>
                </a:cubicBezTo>
                <a:cubicBezTo>
                  <a:pt x="5193" y="6722"/>
                  <a:pt x="5200" y="6729"/>
                  <a:pt x="5203" y="6736"/>
                </a:cubicBezTo>
                <a:cubicBezTo>
                  <a:pt x="5186" y="6758"/>
                  <a:pt x="5157" y="6766"/>
                  <a:pt x="5123" y="6766"/>
                </a:cubicBezTo>
                <a:cubicBezTo>
                  <a:pt x="5045" y="6766"/>
                  <a:pt x="4938" y="6727"/>
                  <a:pt x="4865" y="6727"/>
                </a:cubicBezTo>
                <a:cubicBezTo>
                  <a:pt x="4816" y="6727"/>
                  <a:pt x="4782" y="6745"/>
                  <a:pt x="4782" y="6803"/>
                </a:cubicBezTo>
                <a:cubicBezTo>
                  <a:pt x="4786" y="6801"/>
                  <a:pt x="4791" y="6800"/>
                  <a:pt x="4797" y="6800"/>
                </a:cubicBezTo>
                <a:cubicBezTo>
                  <a:pt x="4842" y="6800"/>
                  <a:pt x="4928" y="6854"/>
                  <a:pt x="4964" y="6880"/>
                </a:cubicBezTo>
                <a:cubicBezTo>
                  <a:pt x="5011" y="7012"/>
                  <a:pt x="4826" y="6907"/>
                  <a:pt x="5008" y="7140"/>
                </a:cubicBezTo>
                <a:cubicBezTo>
                  <a:pt x="5015" y="7137"/>
                  <a:pt x="5022" y="7136"/>
                  <a:pt x="5029" y="7136"/>
                </a:cubicBezTo>
                <a:cubicBezTo>
                  <a:pt x="5132" y="7136"/>
                  <a:pt x="5241" y="7355"/>
                  <a:pt x="5253" y="7355"/>
                </a:cubicBezTo>
                <a:cubicBezTo>
                  <a:pt x="5258" y="7355"/>
                  <a:pt x="5243" y="7309"/>
                  <a:pt x="5196" y="7173"/>
                </a:cubicBezTo>
                <a:lnTo>
                  <a:pt x="5196" y="7173"/>
                </a:lnTo>
                <a:cubicBezTo>
                  <a:pt x="5398" y="7375"/>
                  <a:pt x="5351" y="7436"/>
                  <a:pt x="5570" y="7688"/>
                </a:cubicBezTo>
                <a:cubicBezTo>
                  <a:pt x="5573" y="7649"/>
                  <a:pt x="5608" y="7633"/>
                  <a:pt x="5663" y="7633"/>
                </a:cubicBezTo>
                <a:cubicBezTo>
                  <a:pt x="5741" y="7633"/>
                  <a:pt x="5857" y="7666"/>
                  <a:pt x="5974" y="7715"/>
                </a:cubicBezTo>
                <a:cubicBezTo>
                  <a:pt x="6051" y="7799"/>
                  <a:pt x="6128" y="7883"/>
                  <a:pt x="6209" y="7967"/>
                </a:cubicBezTo>
                <a:cubicBezTo>
                  <a:pt x="6209" y="7974"/>
                  <a:pt x="6209" y="7984"/>
                  <a:pt x="6213" y="7991"/>
                </a:cubicBezTo>
                <a:cubicBezTo>
                  <a:pt x="6307" y="8085"/>
                  <a:pt x="6394" y="8173"/>
                  <a:pt x="6472" y="8257"/>
                </a:cubicBezTo>
                <a:cubicBezTo>
                  <a:pt x="6472" y="8260"/>
                  <a:pt x="6472" y="8267"/>
                  <a:pt x="6465" y="8270"/>
                </a:cubicBezTo>
                <a:cubicBezTo>
                  <a:pt x="6472" y="8270"/>
                  <a:pt x="6475" y="8264"/>
                  <a:pt x="6482" y="8264"/>
                </a:cubicBezTo>
                <a:cubicBezTo>
                  <a:pt x="6576" y="8361"/>
                  <a:pt x="6663" y="8449"/>
                  <a:pt x="6754" y="8533"/>
                </a:cubicBezTo>
                <a:cubicBezTo>
                  <a:pt x="6788" y="8563"/>
                  <a:pt x="6818" y="8593"/>
                  <a:pt x="6852" y="8624"/>
                </a:cubicBezTo>
                <a:cubicBezTo>
                  <a:pt x="6849" y="8644"/>
                  <a:pt x="6835" y="8661"/>
                  <a:pt x="6818" y="8674"/>
                </a:cubicBezTo>
                <a:cubicBezTo>
                  <a:pt x="6842" y="8674"/>
                  <a:pt x="6869" y="8667"/>
                  <a:pt x="6889" y="8654"/>
                </a:cubicBezTo>
                <a:cubicBezTo>
                  <a:pt x="7007" y="8755"/>
                  <a:pt x="7131" y="8846"/>
                  <a:pt x="7263" y="8927"/>
                </a:cubicBezTo>
                <a:cubicBezTo>
                  <a:pt x="7283" y="8984"/>
                  <a:pt x="7488" y="9155"/>
                  <a:pt x="7360" y="9159"/>
                </a:cubicBezTo>
                <a:cubicBezTo>
                  <a:pt x="7441" y="9176"/>
                  <a:pt x="7532" y="9159"/>
                  <a:pt x="7680" y="9233"/>
                </a:cubicBezTo>
                <a:cubicBezTo>
                  <a:pt x="7743" y="9303"/>
                  <a:pt x="7749" y="9325"/>
                  <a:pt x="7726" y="9325"/>
                </a:cubicBezTo>
                <a:cubicBezTo>
                  <a:pt x="7684" y="9325"/>
                  <a:pt x="7546" y="9250"/>
                  <a:pt x="7487" y="9250"/>
                </a:cubicBezTo>
                <a:cubicBezTo>
                  <a:pt x="7455" y="9250"/>
                  <a:pt x="7446" y="9272"/>
                  <a:pt x="7485" y="9337"/>
                </a:cubicBezTo>
                <a:cubicBezTo>
                  <a:pt x="7495" y="9325"/>
                  <a:pt x="7516" y="9320"/>
                  <a:pt x="7545" y="9320"/>
                </a:cubicBezTo>
                <a:cubicBezTo>
                  <a:pt x="7678" y="9320"/>
                  <a:pt x="7979" y="9429"/>
                  <a:pt x="8185" y="9452"/>
                </a:cubicBezTo>
                <a:cubicBezTo>
                  <a:pt x="8161" y="9300"/>
                  <a:pt x="7687" y="9223"/>
                  <a:pt x="7448" y="9149"/>
                </a:cubicBezTo>
                <a:cubicBezTo>
                  <a:pt x="7481" y="9088"/>
                  <a:pt x="7562" y="9054"/>
                  <a:pt x="7670" y="9038"/>
                </a:cubicBezTo>
                <a:cubicBezTo>
                  <a:pt x="7946" y="9186"/>
                  <a:pt x="8238" y="9303"/>
                  <a:pt x="8538" y="9391"/>
                </a:cubicBezTo>
                <a:cubicBezTo>
                  <a:pt x="8565" y="9401"/>
                  <a:pt x="8592" y="9401"/>
                  <a:pt x="8622" y="9411"/>
                </a:cubicBezTo>
                <a:cubicBezTo>
                  <a:pt x="8639" y="9421"/>
                  <a:pt x="8663" y="9425"/>
                  <a:pt x="8686" y="9425"/>
                </a:cubicBezTo>
                <a:cubicBezTo>
                  <a:pt x="8831" y="9462"/>
                  <a:pt x="8979" y="9495"/>
                  <a:pt x="9127" y="9515"/>
                </a:cubicBezTo>
                <a:cubicBezTo>
                  <a:pt x="9137" y="9573"/>
                  <a:pt x="9144" y="9627"/>
                  <a:pt x="9151" y="9680"/>
                </a:cubicBezTo>
                <a:cubicBezTo>
                  <a:pt x="9154" y="9859"/>
                  <a:pt x="9181" y="10101"/>
                  <a:pt x="9174" y="10390"/>
                </a:cubicBezTo>
                <a:cubicBezTo>
                  <a:pt x="9171" y="10784"/>
                  <a:pt x="9090" y="11232"/>
                  <a:pt x="8949" y="11511"/>
                </a:cubicBezTo>
                <a:cubicBezTo>
                  <a:pt x="8955" y="11589"/>
                  <a:pt x="8945" y="11703"/>
                  <a:pt x="8962" y="11747"/>
                </a:cubicBezTo>
                <a:cubicBezTo>
                  <a:pt x="8851" y="12050"/>
                  <a:pt x="8706" y="12336"/>
                  <a:pt x="8531" y="12605"/>
                </a:cubicBezTo>
                <a:cubicBezTo>
                  <a:pt x="8474" y="12672"/>
                  <a:pt x="8417" y="12743"/>
                  <a:pt x="8353" y="12807"/>
                </a:cubicBezTo>
                <a:lnTo>
                  <a:pt x="8424" y="12750"/>
                </a:lnTo>
                <a:lnTo>
                  <a:pt x="8514" y="12628"/>
                </a:lnTo>
                <a:lnTo>
                  <a:pt x="8514" y="12628"/>
                </a:lnTo>
                <a:cubicBezTo>
                  <a:pt x="8488" y="12669"/>
                  <a:pt x="8467" y="12709"/>
                  <a:pt x="8437" y="12750"/>
                </a:cubicBezTo>
                <a:cubicBezTo>
                  <a:pt x="8238" y="13032"/>
                  <a:pt x="7989" y="13278"/>
                  <a:pt x="7697" y="13466"/>
                </a:cubicBezTo>
                <a:cubicBezTo>
                  <a:pt x="7697" y="13450"/>
                  <a:pt x="7687" y="13436"/>
                  <a:pt x="7670" y="13426"/>
                </a:cubicBezTo>
                <a:cubicBezTo>
                  <a:pt x="7602" y="13487"/>
                  <a:pt x="7532" y="13547"/>
                  <a:pt x="7454" y="13601"/>
                </a:cubicBezTo>
                <a:cubicBezTo>
                  <a:pt x="7444" y="13604"/>
                  <a:pt x="7438" y="13611"/>
                  <a:pt x="7427" y="13615"/>
                </a:cubicBezTo>
                <a:cubicBezTo>
                  <a:pt x="7427" y="13589"/>
                  <a:pt x="7477" y="13529"/>
                  <a:pt x="7424" y="13529"/>
                </a:cubicBezTo>
                <a:cubicBezTo>
                  <a:pt x="7420" y="13529"/>
                  <a:pt x="7416" y="13530"/>
                  <a:pt x="7411" y="13530"/>
                </a:cubicBezTo>
                <a:cubicBezTo>
                  <a:pt x="7417" y="13561"/>
                  <a:pt x="7394" y="13604"/>
                  <a:pt x="7343" y="13648"/>
                </a:cubicBezTo>
                <a:cubicBezTo>
                  <a:pt x="7199" y="13709"/>
                  <a:pt x="7051" y="13753"/>
                  <a:pt x="6896" y="13783"/>
                </a:cubicBezTo>
                <a:lnTo>
                  <a:pt x="6882" y="13783"/>
                </a:lnTo>
                <a:cubicBezTo>
                  <a:pt x="6876" y="13786"/>
                  <a:pt x="6869" y="13790"/>
                  <a:pt x="6862" y="13793"/>
                </a:cubicBezTo>
                <a:cubicBezTo>
                  <a:pt x="6738" y="13813"/>
                  <a:pt x="6613" y="13827"/>
                  <a:pt x="6485" y="13830"/>
                </a:cubicBezTo>
                <a:cubicBezTo>
                  <a:pt x="6472" y="13827"/>
                  <a:pt x="6455" y="13823"/>
                  <a:pt x="6438" y="13820"/>
                </a:cubicBezTo>
                <a:cubicBezTo>
                  <a:pt x="6421" y="13827"/>
                  <a:pt x="6401" y="13830"/>
                  <a:pt x="6381" y="13830"/>
                </a:cubicBezTo>
                <a:cubicBezTo>
                  <a:pt x="6320" y="13830"/>
                  <a:pt x="6263" y="13830"/>
                  <a:pt x="6202" y="13827"/>
                </a:cubicBezTo>
                <a:cubicBezTo>
                  <a:pt x="6347" y="13137"/>
                  <a:pt x="6243" y="12416"/>
                  <a:pt x="5906" y="11794"/>
                </a:cubicBezTo>
                <a:cubicBezTo>
                  <a:pt x="5140" y="10322"/>
                  <a:pt x="3374" y="9349"/>
                  <a:pt x="1691" y="9349"/>
                </a:cubicBezTo>
                <a:cubicBezTo>
                  <a:pt x="1297" y="9349"/>
                  <a:pt x="907" y="9402"/>
                  <a:pt x="535" y="9515"/>
                </a:cubicBezTo>
                <a:cubicBezTo>
                  <a:pt x="222" y="9613"/>
                  <a:pt x="0" y="10024"/>
                  <a:pt x="212" y="10330"/>
                </a:cubicBezTo>
                <a:cubicBezTo>
                  <a:pt x="337" y="10515"/>
                  <a:pt x="468" y="10697"/>
                  <a:pt x="599" y="10872"/>
                </a:cubicBezTo>
                <a:cubicBezTo>
                  <a:pt x="599" y="11023"/>
                  <a:pt x="599" y="11185"/>
                  <a:pt x="512" y="11228"/>
                </a:cubicBezTo>
                <a:cubicBezTo>
                  <a:pt x="855" y="11363"/>
                  <a:pt x="825" y="12090"/>
                  <a:pt x="1403" y="12302"/>
                </a:cubicBezTo>
                <a:cubicBezTo>
                  <a:pt x="1419" y="12340"/>
                  <a:pt x="1413" y="12350"/>
                  <a:pt x="1397" y="12350"/>
                </a:cubicBezTo>
                <a:cubicBezTo>
                  <a:pt x="1375" y="12350"/>
                  <a:pt x="1335" y="12330"/>
                  <a:pt x="1310" y="12330"/>
                </a:cubicBezTo>
                <a:cubicBezTo>
                  <a:pt x="1296" y="12330"/>
                  <a:pt x="1287" y="12336"/>
                  <a:pt x="1289" y="12356"/>
                </a:cubicBezTo>
                <a:cubicBezTo>
                  <a:pt x="1454" y="12393"/>
                  <a:pt x="1578" y="12497"/>
                  <a:pt x="1774" y="12740"/>
                </a:cubicBezTo>
                <a:lnTo>
                  <a:pt x="1730" y="12733"/>
                </a:lnTo>
                <a:lnTo>
                  <a:pt x="2531" y="13450"/>
                </a:lnTo>
                <a:cubicBezTo>
                  <a:pt x="2817" y="13712"/>
                  <a:pt x="3130" y="13948"/>
                  <a:pt x="3463" y="14156"/>
                </a:cubicBezTo>
                <a:lnTo>
                  <a:pt x="3450" y="14028"/>
                </a:lnTo>
                <a:lnTo>
                  <a:pt x="3450" y="14028"/>
                </a:lnTo>
                <a:cubicBezTo>
                  <a:pt x="3551" y="14092"/>
                  <a:pt x="3645" y="14170"/>
                  <a:pt x="3726" y="14257"/>
                </a:cubicBezTo>
                <a:cubicBezTo>
                  <a:pt x="4012" y="14230"/>
                  <a:pt x="3207" y="13975"/>
                  <a:pt x="3487" y="13921"/>
                </a:cubicBezTo>
                <a:lnTo>
                  <a:pt x="3487" y="13921"/>
                </a:lnTo>
                <a:cubicBezTo>
                  <a:pt x="3544" y="14069"/>
                  <a:pt x="3840" y="14234"/>
                  <a:pt x="4109" y="14362"/>
                </a:cubicBezTo>
                <a:cubicBezTo>
                  <a:pt x="4264" y="14439"/>
                  <a:pt x="4446" y="14506"/>
                  <a:pt x="4409" y="14570"/>
                </a:cubicBezTo>
                <a:cubicBezTo>
                  <a:pt x="4399" y="14591"/>
                  <a:pt x="4382" y="14604"/>
                  <a:pt x="4362" y="14614"/>
                </a:cubicBezTo>
                <a:cubicBezTo>
                  <a:pt x="4351" y="14643"/>
                  <a:pt x="4355" y="14653"/>
                  <a:pt x="4367" y="14653"/>
                </a:cubicBezTo>
                <a:cubicBezTo>
                  <a:pt x="4393" y="14653"/>
                  <a:pt x="4456" y="14606"/>
                  <a:pt x="4483" y="14606"/>
                </a:cubicBezTo>
                <a:cubicBezTo>
                  <a:pt x="4498" y="14606"/>
                  <a:pt x="4502" y="14619"/>
                  <a:pt x="4486" y="14658"/>
                </a:cubicBezTo>
                <a:lnTo>
                  <a:pt x="4385" y="14712"/>
                </a:lnTo>
                <a:cubicBezTo>
                  <a:pt x="4415" y="14718"/>
                  <a:pt x="4446" y="14725"/>
                  <a:pt x="4476" y="14735"/>
                </a:cubicBezTo>
                <a:cubicBezTo>
                  <a:pt x="4433" y="14812"/>
                  <a:pt x="4350" y="14861"/>
                  <a:pt x="4262" y="14861"/>
                </a:cubicBezTo>
                <a:cubicBezTo>
                  <a:pt x="4254" y="14861"/>
                  <a:pt x="4245" y="14861"/>
                  <a:pt x="4237" y="14860"/>
                </a:cubicBezTo>
                <a:cubicBezTo>
                  <a:pt x="4254" y="14846"/>
                  <a:pt x="4247" y="14813"/>
                  <a:pt x="4247" y="14796"/>
                </a:cubicBezTo>
                <a:lnTo>
                  <a:pt x="4247" y="14796"/>
                </a:lnTo>
                <a:cubicBezTo>
                  <a:pt x="4197" y="14826"/>
                  <a:pt x="4163" y="14880"/>
                  <a:pt x="4150" y="14937"/>
                </a:cubicBezTo>
                <a:cubicBezTo>
                  <a:pt x="4101" y="15046"/>
                  <a:pt x="4050" y="15159"/>
                  <a:pt x="4017" y="15207"/>
                </a:cubicBezTo>
                <a:lnTo>
                  <a:pt x="4017" y="15207"/>
                </a:lnTo>
                <a:lnTo>
                  <a:pt x="4183" y="15004"/>
                </a:lnTo>
                <a:lnTo>
                  <a:pt x="4183" y="15004"/>
                </a:lnTo>
                <a:cubicBezTo>
                  <a:pt x="4008" y="15365"/>
                  <a:pt x="3742" y="15738"/>
                  <a:pt x="3480" y="16125"/>
                </a:cubicBezTo>
                <a:lnTo>
                  <a:pt x="3285" y="16418"/>
                </a:lnTo>
                <a:lnTo>
                  <a:pt x="3238" y="16492"/>
                </a:lnTo>
                <a:lnTo>
                  <a:pt x="3207" y="16539"/>
                </a:lnTo>
                <a:cubicBezTo>
                  <a:pt x="3177" y="16590"/>
                  <a:pt x="3153" y="16643"/>
                  <a:pt x="3137" y="16697"/>
                </a:cubicBezTo>
                <a:cubicBezTo>
                  <a:pt x="3079" y="16892"/>
                  <a:pt x="3120" y="17104"/>
                  <a:pt x="3241" y="17269"/>
                </a:cubicBezTo>
                <a:cubicBezTo>
                  <a:pt x="3352" y="17421"/>
                  <a:pt x="3524" y="17518"/>
                  <a:pt x="3709" y="17539"/>
                </a:cubicBezTo>
                <a:cubicBezTo>
                  <a:pt x="3728" y="17540"/>
                  <a:pt x="3747" y="17541"/>
                  <a:pt x="3766" y="17541"/>
                </a:cubicBezTo>
                <a:cubicBezTo>
                  <a:pt x="3860" y="17541"/>
                  <a:pt x="3951" y="17521"/>
                  <a:pt x="4035" y="17481"/>
                </a:cubicBezTo>
                <a:cubicBezTo>
                  <a:pt x="4076" y="17458"/>
                  <a:pt x="4113" y="17434"/>
                  <a:pt x="4150" y="17407"/>
                </a:cubicBezTo>
                <a:lnTo>
                  <a:pt x="4180" y="17377"/>
                </a:lnTo>
                <a:cubicBezTo>
                  <a:pt x="4261" y="17303"/>
                  <a:pt x="4341" y="17222"/>
                  <a:pt x="4415" y="17138"/>
                </a:cubicBezTo>
                <a:lnTo>
                  <a:pt x="4331" y="17138"/>
                </a:lnTo>
                <a:cubicBezTo>
                  <a:pt x="4765" y="16650"/>
                  <a:pt x="4772" y="16852"/>
                  <a:pt x="5243" y="16303"/>
                </a:cubicBezTo>
                <a:lnTo>
                  <a:pt x="5243" y="16303"/>
                </a:lnTo>
                <a:lnTo>
                  <a:pt x="5233" y="16330"/>
                </a:lnTo>
                <a:cubicBezTo>
                  <a:pt x="5311" y="16166"/>
                  <a:pt x="5412" y="16014"/>
                  <a:pt x="5529" y="15879"/>
                </a:cubicBezTo>
                <a:lnTo>
                  <a:pt x="5529" y="15879"/>
                </a:lnTo>
                <a:cubicBezTo>
                  <a:pt x="5516" y="15916"/>
                  <a:pt x="5520" y="15930"/>
                  <a:pt x="5534" y="15930"/>
                </a:cubicBezTo>
                <a:cubicBezTo>
                  <a:pt x="5574" y="15930"/>
                  <a:pt x="5691" y="15830"/>
                  <a:pt x="5734" y="15830"/>
                </a:cubicBezTo>
                <a:cubicBezTo>
                  <a:pt x="5753" y="15830"/>
                  <a:pt x="5758" y="15849"/>
                  <a:pt x="5735" y="15906"/>
                </a:cubicBezTo>
                <a:cubicBezTo>
                  <a:pt x="5913" y="15587"/>
                  <a:pt x="5940" y="15496"/>
                  <a:pt x="5947" y="15428"/>
                </a:cubicBezTo>
                <a:cubicBezTo>
                  <a:pt x="5947" y="15368"/>
                  <a:pt x="5947" y="15304"/>
                  <a:pt x="5963" y="15082"/>
                </a:cubicBezTo>
                <a:cubicBezTo>
                  <a:pt x="5997" y="15075"/>
                  <a:pt x="6031" y="15072"/>
                  <a:pt x="6064" y="15068"/>
                </a:cubicBezTo>
                <a:cubicBezTo>
                  <a:pt x="6058" y="14954"/>
                  <a:pt x="6038" y="14897"/>
                  <a:pt x="6098" y="14728"/>
                </a:cubicBezTo>
                <a:cubicBezTo>
                  <a:pt x="6105" y="14727"/>
                  <a:pt x="6113" y="14727"/>
                  <a:pt x="6124" y="14727"/>
                </a:cubicBezTo>
                <a:cubicBezTo>
                  <a:pt x="6144" y="14727"/>
                  <a:pt x="6170" y="14728"/>
                  <a:pt x="6199" y="14728"/>
                </a:cubicBezTo>
                <a:cubicBezTo>
                  <a:pt x="6105" y="14752"/>
                  <a:pt x="6172" y="14789"/>
                  <a:pt x="6219" y="14829"/>
                </a:cubicBezTo>
                <a:cubicBezTo>
                  <a:pt x="6270" y="14870"/>
                  <a:pt x="6307" y="14910"/>
                  <a:pt x="6243" y="14947"/>
                </a:cubicBezTo>
                <a:cubicBezTo>
                  <a:pt x="6359" y="14999"/>
                  <a:pt x="6417" y="15015"/>
                  <a:pt x="6489" y="15015"/>
                </a:cubicBezTo>
                <a:cubicBezTo>
                  <a:pt x="6497" y="15015"/>
                  <a:pt x="6504" y="15015"/>
                  <a:pt x="6512" y="15015"/>
                </a:cubicBezTo>
                <a:cubicBezTo>
                  <a:pt x="6653" y="15004"/>
                  <a:pt x="6791" y="14981"/>
                  <a:pt x="6926" y="14941"/>
                </a:cubicBezTo>
                <a:cubicBezTo>
                  <a:pt x="7104" y="14889"/>
                  <a:pt x="7244" y="14837"/>
                  <a:pt x="7394" y="14837"/>
                </a:cubicBezTo>
                <a:cubicBezTo>
                  <a:pt x="7449" y="14837"/>
                  <a:pt x="7505" y="14844"/>
                  <a:pt x="7565" y="14860"/>
                </a:cubicBezTo>
                <a:cubicBezTo>
                  <a:pt x="7644" y="14761"/>
                  <a:pt x="7623" y="14730"/>
                  <a:pt x="7556" y="14730"/>
                </a:cubicBezTo>
                <a:cubicBezTo>
                  <a:pt x="7504" y="14730"/>
                  <a:pt x="7422" y="14749"/>
                  <a:pt x="7340" y="14769"/>
                </a:cubicBezTo>
                <a:cubicBezTo>
                  <a:pt x="7204" y="14800"/>
                  <a:pt x="7056" y="14832"/>
                  <a:pt x="7020" y="14832"/>
                </a:cubicBezTo>
                <a:cubicBezTo>
                  <a:pt x="7007" y="14832"/>
                  <a:pt x="7010" y="14827"/>
                  <a:pt x="7037" y="14816"/>
                </a:cubicBezTo>
                <a:cubicBezTo>
                  <a:pt x="6862" y="14772"/>
                  <a:pt x="7296" y="14607"/>
                  <a:pt x="7518" y="14530"/>
                </a:cubicBezTo>
                <a:cubicBezTo>
                  <a:pt x="7573" y="14509"/>
                  <a:pt x="7634" y="14506"/>
                  <a:pt x="7703" y="14506"/>
                </a:cubicBezTo>
                <a:cubicBezTo>
                  <a:pt x="7737" y="14506"/>
                  <a:pt x="7772" y="14507"/>
                  <a:pt x="7810" y="14507"/>
                </a:cubicBezTo>
                <a:cubicBezTo>
                  <a:pt x="8000" y="14507"/>
                  <a:pt x="8242" y="14487"/>
                  <a:pt x="8564" y="14245"/>
                </a:cubicBezTo>
                <a:lnTo>
                  <a:pt x="8564" y="14245"/>
                </a:lnTo>
                <a:cubicBezTo>
                  <a:pt x="8511" y="14284"/>
                  <a:pt x="8517" y="14301"/>
                  <a:pt x="8467" y="14338"/>
                </a:cubicBezTo>
                <a:cubicBezTo>
                  <a:pt x="8700" y="14237"/>
                  <a:pt x="8784" y="13985"/>
                  <a:pt x="9053" y="13840"/>
                </a:cubicBezTo>
                <a:cubicBezTo>
                  <a:pt x="9063" y="13625"/>
                  <a:pt x="9315" y="13554"/>
                  <a:pt x="9198" y="13403"/>
                </a:cubicBezTo>
                <a:lnTo>
                  <a:pt x="9198" y="13403"/>
                </a:lnTo>
                <a:cubicBezTo>
                  <a:pt x="9093" y="13564"/>
                  <a:pt x="8979" y="13719"/>
                  <a:pt x="8851" y="13864"/>
                </a:cubicBezTo>
                <a:cubicBezTo>
                  <a:pt x="9050" y="13588"/>
                  <a:pt x="9087" y="13251"/>
                  <a:pt x="9423" y="12857"/>
                </a:cubicBezTo>
                <a:lnTo>
                  <a:pt x="9423" y="12857"/>
                </a:lnTo>
                <a:cubicBezTo>
                  <a:pt x="9437" y="12911"/>
                  <a:pt x="9393" y="13066"/>
                  <a:pt x="9359" y="13174"/>
                </a:cubicBezTo>
                <a:cubicBezTo>
                  <a:pt x="9484" y="13069"/>
                  <a:pt x="9490" y="12904"/>
                  <a:pt x="9605" y="12783"/>
                </a:cubicBezTo>
                <a:lnTo>
                  <a:pt x="9605" y="12783"/>
                </a:lnTo>
                <a:cubicBezTo>
                  <a:pt x="9753" y="12918"/>
                  <a:pt x="9299" y="13416"/>
                  <a:pt x="9151" y="13759"/>
                </a:cubicBezTo>
                <a:cubicBezTo>
                  <a:pt x="9303" y="13697"/>
                  <a:pt x="9413" y="13331"/>
                  <a:pt x="9478" y="13331"/>
                </a:cubicBezTo>
                <a:cubicBezTo>
                  <a:pt x="9494" y="13331"/>
                  <a:pt x="9507" y="13352"/>
                  <a:pt x="9517" y="13403"/>
                </a:cubicBezTo>
                <a:cubicBezTo>
                  <a:pt x="9487" y="13221"/>
                  <a:pt x="9581" y="13096"/>
                  <a:pt x="9679" y="12945"/>
                </a:cubicBezTo>
                <a:cubicBezTo>
                  <a:pt x="9776" y="12790"/>
                  <a:pt x="9888" y="12615"/>
                  <a:pt x="9877" y="12379"/>
                </a:cubicBezTo>
                <a:lnTo>
                  <a:pt x="9877" y="12379"/>
                </a:lnTo>
                <a:lnTo>
                  <a:pt x="9965" y="12447"/>
                </a:lnTo>
                <a:cubicBezTo>
                  <a:pt x="9978" y="12376"/>
                  <a:pt x="9972" y="12225"/>
                  <a:pt x="10015" y="12107"/>
                </a:cubicBezTo>
                <a:lnTo>
                  <a:pt x="10073" y="12369"/>
                </a:lnTo>
                <a:cubicBezTo>
                  <a:pt x="10079" y="11999"/>
                  <a:pt x="10372" y="11740"/>
                  <a:pt x="10365" y="11383"/>
                </a:cubicBezTo>
                <a:lnTo>
                  <a:pt x="10365" y="11383"/>
                </a:lnTo>
                <a:cubicBezTo>
                  <a:pt x="10311" y="11683"/>
                  <a:pt x="10274" y="11750"/>
                  <a:pt x="10240" y="11750"/>
                </a:cubicBezTo>
                <a:cubicBezTo>
                  <a:pt x="10212" y="11750"/>
                  <a:pt x="10186" y="11707"/>
                  <a:pt x="10152" y="11707"/>
                </a:cubicBezTo>
                <a:cubicBezTo>
                  <a:pt x="10129" y="11707"/>
                  <a:pt x="10104" y="11725"/>
                  <a:pt x="10073" y="11787"/>
                </a:cubicBezTo>
                <a:cubicBezTo>
                  <a:pt x="10096" y="11360"/>
                  <a:pt x="10170" y="11255"/>
                  <a:pt x="10268" y="11128"/>
                </a:cubicBezTo>
                <a:cubicBezTo>
                  <a:pt x="10359" y="11010"/>
                  <a:pt x="10466" y="10868"/>
                  <a:pt x="10456" y="10441"/>
                </a:cubicBezTo>
                <a:lnTo>
                  <a:pt x="10456" y="10441"/>
                </a:lnTo>
                <a:cubicBezTo>
                  <a:pt x="10449" y="10557"/>
                  <a:pt x="10406" y="10715"/>
                  <a:pt x="10370" y="10715"/>
                </a:cubicBezTo>
                <a:cubicBezTo>
                  <a:pt x="10358" y="10715"/>
                  <a:pt x="10347" y="10697"/>
                  <a:pt x="10339" y="10653"/>
                </a:cubicBezTo>
                <a:lnTo>
                  <a:pt x="10386" y="10357"/>
                </a:lnTo>
                <a:cubicBezTo>
                  <a:pt x="10392" y="10341"/>
                  <a:pt x="10395" y="10299"/>
                  <a:pt x="10402" y="10299"/>
                </a:cubicBezTo>
                <a:cubicBezTo>
                  <a:pt x="10402" y="10299"/>
                  <a:pt x="10402" y="10300"/>
                  <a:pt x="10402" y="10300"/>
                </a:cubicBezTo>
                <a:cubicBezTo>
                  <a:pt x="10409" y="10300"/>
                  <a:pt x="10413" y="10290"/>
                  <a:pt x="10419" y="10286"/>
                </a:cubicBezTo>
                <a:cubicBezTo>
                  <a:pt x="10429" y="10276"/>
                  <a:pt x="10443" y="10269"/>
                  <a:pt x="10456" y="10263"/>
                </a:cubicBezTo>
                <a:cubicBezTo>
                  <a:pt x="10442" y="10198"/>
                  <a:pt x="10422" y="10177"/>
                  <a:pt x="10393" y="10177"/>
                </a:cubicBezTo>
                <a:cubicBezTo>
                  <a:pt x="10388" y="10177"/>
                  <a:pt x="10384" y="10178"/>
                  <a:pt x="10379" y="10178"/>
                </a:cubicBezTo>
                <a:cubicBezTo>
                  <a:pt x="10360" y="10182"/>
                  <a:pt x="10342" y="10195"/>
                  <a:pt x="10322" y="10195"/>
                </a:cubicBezTo>
                <a:cubicBezTo>
                  <a:pt x="10307" y="10195"/>
                  <a:pt x="10291" y="10187"/>
                  <a:pt x="10275" y="10158"/>
                </a:cubicBezTo>
                <a:cubicBezTo>
                  <a:pt x="10332" y="10138"/>
                  <a:pt x="10325" y="10118"/>
                  <a:pt x="10295" y="10074"/>
                </a:cubicBezTo>
                <a:cubicBezTo>
                  <a:pt x="10275" y="10034"/>
                  <a:pt x="10197" y="9946"/>
                  <a:pt x="10190" y="9896"/>
                </a:cubicBezTo>
                <a:cubicBezTo>
                  <a:pt x="10197" y="9886"/>
                  <a:pt x="10204" y="9879"/>
                  <a:pt x="10217" y="9876"/>
                </a:cubicBezTo>
                <a:lnTo>
                  <a:pt x="10318" y="9970"/>
                </a:lnTo>
                <a:cubicBezTo>
                  <a:pt x="10342" y="9973"/>
                  <a:pt x="10363" y="9974"/>
                  <a:pt x="10380" y="9974"/>
                </a:cubicBezTo>
                <a:cubicBezTo>
                  <a:pt x="10484" y="9974"/>
                  <a:pt x="10466" y="9925"/>
                  <a:pt x="10463" y="9879"/>
                </a:cubicBezTo>
                <a:cubicBezTo>
                  <a:pt x="10460" y="9852"/>
                  <a:pt x="10456" y="9825"/>
                  <a:pt x="10480" y="9805"/>
                </a:cubicBezTo>
                <a:cubicBezTo>
                  <a:pt x="10497" y="9791"/>
                  <a:pt x="10517" y="9785"/>
                  <a:pt x="10537" y="9781"/>
                </a:cubicBezTo>
                <a:lnTo>
                  <a:pt x="10726" y="9741"/>
                </a:lnTo>
                <a:lnTo>
                  <a:pt x="10726" y="9741"/>
                </a:lnTo>
                <a:cubicBezTo>
                  <a:pt x="10658" y="9818"/>
                  <a:pt x="10547" y="9896"/>
                  <a:pt x="10551" y="9946"/>
                </a:cubicBezTo>
                <a:cubicBezTo>
                  <a:pt x="10584" y="9926"/>
                  <a:pt x="10621" y="9913"/>
                  <a:pt x="10658" y="9899"/>
                </a:cubicBezTo>
                <a:lnTo>
                  <a:pt x="10826" y="9825"/>
                </a:lnTo>
                <a:lnTo>
                  <a:pt x="10826" y="9825"/>
                </a:lnTo>
                <a:lnTo>
                  <a:pt x="10793" y="9966"/>
                </a:lnTo>
                <a:cubicBezTo>
                  <a:pt x="11150" y="9744"/>
                  <a:pt x="11271" y="9711"/>
                  <a:pt x="11631" y="9492"/>
                </a:cubicBezTo>
                <a:cubicBezTo>
                  <a:pt x="11506" y="9485"/>
                  <a:pt x="11570" y="9317"/>
                  <a:pt x="11799" y="9068"/>
                </a:cubicBezTo>
                <a:cubicBezTo>
                  <a:pt x="11841" y="9038"/>
                  <a:pt x="11866" y="9029"/>
                  <a:pt x="11881" y="9029"/>
                </a:cubicBezTo>
                <a:cubicBezTo>
                  <a:pt x="11907" y="9029"/>
                  <a:pt x="11905" y="9056"/>
                  <a:pt x="11917" y="9056"/>
                </a:cubicBezTo>
                <a:cubicBezTo>
                  <a:pt x="11931" y="9056"/>
                  <a:pt x="11964" y="9016"/>
                  <a:pt x="12092" y="8836"/>
                </a:cubicBezTo>
                <a:lnTo>
                  <a:pt x="12092" y="8836"/>
                </a:lnTo>
                <a:cubicBezTo>
                  <a:pt x="12085" y="8964"/>
                  <a:pt x="12072" y="9135"/>
                  <a:pt x="11839" y="9229"/>
                </a:cubicBezTo>
                <a:cubicBezTo>
                  <a:pt x="11850" y="9273"/>
                  <a:pt x="11802" y="9361"/>
                  <a:pt x="11809" y="9401"/>
                </a:cubicBezTo>
                <a:cubicBezTo>
                  <a:pt x="12075" y="9273"/>
                  <a:pt x="12290" y="8879"/>
                  <a:pt x="12368" y="8711"/>
                </a:cubicBezTo>
                <a:lnTo>
                  <a:pt x="12368" y="8711"/>
                </a:lnTo>
                <a:cubicBezTo>
                  <a:pt x="12334" y="8772"/>
                  <a:pt x="12290" y="8829"/>
                  <a:pt x="12243" y="8879"/>
                </a:cubicBezTo>
                <a:cubicBezTo>
                  <a:pt x="12327" y="8651"/>
                  <a:pt x="12385" y="8418"/>
                  <a:pt x="12418" y="8179"/>
                </a:cubicBezTo>
                <a:cubicBezTo>
                  <a:pt x="12439" y="8155"/>
                  <a:pt x="12454" y="8145"/>
                  <a:pt x="12465" y="8145"/>
                </a:cubicBezTo>
                <a:cubicBezTo>
                  <a:pt x="12492" y="8145"/>
                  <a:pt x="12492" y="8209"/>
                  <a:pt x="12492" y="8274"/>
                </a:cubicBezTo>
                <a:cubicBezTo>
                  <a:pt x="12526" y="8139"/>
                  <a:pt x="12526" y="8035"/>
                  <a:pt x="12566" y="7840"/>
                </a:cubicBezTo>
                <a:cubicBezTo>
                  <a:pt x="12634" y="7914"/>
                  <a:pt x="12738" y="7927"/>
                  <a:pt x="12671" y="8223"/>
                </a:cubicBezTo>
                <a:cubicBezTo>
                  <a:pt x="12721" y="8004"/>
                  <a:pt x="12751" y="7782"/>
                  <a:pt x="12765" y="7560"/>
                </a:cubicBezTo>
                <a:cubicBezTo>
                  <a:pt x="12806" y="7531"/>
                  <a:pt x="12902" y="7321"/>
                  <a:pt x="12938" y="7321"/>
                </a:cubicBezTo>
                <a:cubicBezTo>
                  <a:pt x="12944" y="7321"/>
                  <a:pt x="12948" y="7326"/>
                  <a:pt x="12950" y="7338"/>
                </a:cubicBezTo>
                <a:cubicBezTo>
                  <a:pt x="13064" y="6978"/>
                  <a:pt x="12876" y="6446"/>
                  <a:pt x="12916" y="5989"/>
                </a:cubicBezTo>
                <a:cubicBezTo>
                  <a:pt x="12896" y="5965"/>
                  <a:pt x="12879" y="5918"/>
                  <a:pt x="12859" y="5820"/>
                </a:cubicBezTo>
                <a:cubicBezTo>
                  <a:pt x="12846" y="5393"/>
                  <a:pt x="12889" y="4989"/>
                  <a:pt x="12654" y="4525"/>
                </a:cubicBezTo>
                <a:cubicBezTo>
                  <a:pt x="12684" y="4417"/>
                  <a:pt x="12708" y="4313"/>
                  <a:pt x="12731" y="4205"/>
                </a:cubicBezTo>
                <a:cubicBezTo>
                  <a:pt x="12701" y="4128"/>
                  <a:pt x="12680" y="4101"/>
                  <a:pt x="12663" y="4101"/>
                </a:cubicBezTo>
                <a:cubicBezTo>
                  <a:pt x="12623" y="4101"/>
                  <a:pt x="12607" y="4258"/>
                  <a:pt x="12554" y="4258"/>
                </a:cubicBezTo>
                <a:cubicBezTo>
                  <a:pt x="12522" y="4258"/>
                  <a:pt x="12477" y="4201"/>
                  <a:pt x="12405" y="4020"/>
                </a:cubicBezTo>
                <a:cubicBezTo>
                  <a:pt x="12216" y="3599"/>
                  <a:pt x="12479" y="3814"/>
                  <a:pt x="12469" y="3639"/>
                </a:cubicBezTo>
                <a:cubicBezTo>
                  <a:pt x="12314" y="3444"/>
                  <a:pt x="12014" y="3141"/>
                  <a:pt x="11940" y="2711"/>
                </a:cubicBezTo>
                <a:lnTo>
                  <a:pt x="11940" y="2711"/>
                </a:lnTo>
                <a:cubicBezTo>
                  <a:pt x="12028" y="2825"/>
                  <a:pt x="12058" y="2933"/>
                  <a:pt x="12122" y="3047"/>
                </a:cubicBezTo>
                <a:cubicBezTo>
                  <a:pt x="12105" y="2939"/>
                  <a:pt x="12082" y="2828"/>
                  <a:pt x="12062" y="2717"/>
                </a:cubicBezTo>
                <a:lnTo>
                  <a:pt x="12062" y="2717"/>
                </a:lnTo>
                <a:cubicBezTo>
                  <a:pt x="12269" y="2915"/>
                  <a:pt x="12366" y="3116"/>
                  <a:pt x="12402" y="3116"/>
                </a:cubicBezTo>
                <a:cubicBezTo>
                  <a:pt x="12419" y="3116"/>
                  <a:pt x="12423" y="3073"/>
                  <a:pt x="12418" y="2966"/>
                </a:cubicBezTo>
                <a:lnTo>
                  <a:pt x="12418" y="2966"/>
                </a:lnTo>
                <a:cubicBezTo>
                  <a:pt x="12409" y="2969"/>
                  <a:pt x="12400" y="2970"/>
                  <a:pt x="12390" y="2970"/>
                </a:cubicBezTo>
                <a:cubicBezTo>
                  <a:pt x="12253" y="2970"/>
                  <a:pt x="12122" y="2700"/>
                  <a:pt x="11974" y="2445"/>
                </a:cubicBezTo>
                <a:cubicBezTo>
                  <a:pt x="11832" y="2196"/>
                  <a:pt x="11676" y="1951"/>
                  <a:pt x="11543" y="1951"/>
                </a:cubicBezTo>
                <a:cubicBezTo>
                  <a:pt x="11528" y="1951"/>
                  <a:pt x="11514" y="1954"/>
                  <a:pt x="11500" y="1960"/>
                </a:cubicBezTo>
                <a:cubicBezTo>
                  <a:pt x="11483" y="1889"/>
                  <a:pt x="11463" y="1815"/>
                  <a:pt x="11436" y="1745"/>
                </a:cubicBezTo>
                <a:lnTo>
                  <a:pt x="11436" y="1745"/>
                </a:lnTo>
                <a:cubicBezTo>
                  <a:pt x="11469" y="1799"/>
                  <a:pt x="11493" y="1795"/>
                  <a:pt x="11520" y="1849"/>
                </a:cubicBezTo>
                <a:cubicBezTo>
                  <a:pt x="11402" y="1415"/>
                  <a:pt x="11173" y="1708"/>
                  <a:pt x="10870" y="1264"/>
                </a:cubicBezTo>
                <a:cubicBezTo>
                  <a:pt x="10786" y="1134"/>
                  <a:pt x="10729" y="1024"/>
                  <a:pt x="10770" y="1024"/>
                </a:cubicBezTo>
                <a:cubicBezTo>
                  <a:pt x="10780" y="1024"/>
                  <a:pt x="10797" y="1030"/>
                  <a:pt x="10820" y="1045"/>
                </a:cubicBezTo>
                <a:cubicBezTo>
                  <a:pt x="10699" y="957"/>
                  <a:pt x="10581" y="870"/>
                  <a:pt x="10453" y="789"/>
                </a:cubicBezTo>
                <a:cubicBezTo>
                  <a:pt x="10399" y="741"/>
                  <a:pt x="10392" y="713"/>
                  <a:pt x="10413" y="713"/>
                </a:cubicBezTo>
                <a:cubicBezTo>
                  <a:pt x="10426" y="713"/>
                  <a:pt x="10448" y="722"/>
                  <a:pt x="10475" y="743"/>
                </a:cubicBezTo>
                <a:lnTo>
                  <a:pt x="10475" y="743"/>
                </a:lnTo>
                <a:cubicBezTo>
                  <a:pt x="10303" y="601"/>
                  <a:pt x="10116" y="479"/>
                  <a:pt x="9914" y="375"/>
                </a:cubicBezTo>
                <a:lnTo>
                  <a:pt x="9925" y="368"/>
                </a:lnTo>
                <a:cubicBezTo>
                  <a:pt x="9823" y="363"/>
                  <a:pt x="9637" y="338"/>
                  <a:pt x="9504" y="338"/>
                </a:cubicBezTo>
                <a:cubicBezTo>
                  <a:pt x="9478" y="338"/>
                  <a:pt x="9454" y="339"/>
                  <a:pt x="9433" y="341"/>
                </a:cubicBezTo>
                <a:cubicBezTo>
                  <a:pt x="9364" y="305"/>
                  <a:pt x="9367" y="297"/>
                  <a:pt x="9393" y="297"/>
                </a:cubicBezTo>
                <a:cubicBezTo>
                  <a:pt x="9414" y="297"/>
                  <a:pt x="9450" y="302"/>
                  <a:pt x="9475" y="302"/>
                </a:cubicBezTo>
                <a:cubicBezTo>
                  <a:pt x="9496" y="302"/>
                  <a:pt x="9510" y="298"/>
                  <a:pt x="9501" y="284"/>
                </a:cubicBezTo>
                <a:lnTo>
                  <a:pt x="9285" y="267"/>
                </a:lnTo>
                <a:lnTo>
                  <a:pt x="9070" y="291"/>
                </a:lnTo>
                <a:cubicBezTo>
                  <a:pt x="8948" y="239"/>
                  <a:pt x="9082" y="176"/>
                  <a:pt x="9272" y="176"/>
                </a:cubicBezTo>
                <a:cubicBezTo>
                  <a:pt x="9365" y="176"/>
                  <a:pt x="9471" y="192"/>
                  <a:pt x="9568" y="230"/>
                </a:cubicBezTo>
                <a:cubicBezTo>
                  <a:pt x="9451" y="79"/>
                  <a:pt x="9356" y="35"/>
                  <a:pt x="9247" y="35"/>
                </a:cubicBezTo>
                <a:cubicBezTo>
                  <a:pt x="9208" y="35"/>
                  <a:pt x="9167" y="41"/>
                  <a:pt x="9124" y="49"/>
                </a:cubicBezTo>
                <a:cubicBezTo>
                  <a:pt x="9039" y="65"/>
                  <a:pt x="8942" y="72"/>
                  <a:pt x="8807" y="106"/>
                </a:cubicBezTo>
                <a:cubicBezTo>
                  <a:pt x="8740" y="119"/>
                  <a:pt x="8663" y="129"/>
                  <a:pt x="8572" y="139"/>
                </a:cubicBezTo>
                <a:lnTo>
                  <a:pt x="8269" y="207"/>
                </a:lnTo>
                <a:cubicBezTo>
                  <a:pt x="8400" y="139"/>
                  <a:pt x="8531" y="69"/>
                  <a:pt x="8689" y="35"/>
                </a:cubicBezTo>
                <a:cubicBezTo>
                  <a:pt x="8626" y="10"/>
                  <a:pt x="8564" y="0"/>
                  <a:pt x="8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6004392" y="3430417"/>
            <a:ext cx="2969514" cy="2409514"/>
            <a:chOff x="2282775" y="694625"/>
            <a:chExt cx="1044500" cy="847525"/>
          </a:xfrm>
        </p:grpSpPr>
        <p:sp>
          <p:nvSpPr>
            <p:cNvPr id="13" name="Google Shape;13;p2"/>
            <p:cNvSpPr/>
            <p:nvPr/>
          </p:nvSpPr>
          <p:spPr>
            <a:xfrm>
              <a:off x="3129750" y="707825"/>
              <a:ext cx="142400" cy="149050"/>
            </a:xfrm>
            <a:custGeom>
              <a:avLst/>
              <a:gdLst/>
              <a:ahLst/>
              <a:cxnLst/>
              <a:rect l="l" t="t" r="r" b="b"/>
              <a:pathLst>
                <a:path w="5696" h="5962" extrusionOk="0">
                  <a:moveTo>
                    <a:pt x="1796" y="1"/>
                  </a:moveTo>
                  <a:cubicBezTo>
                    <a:pt x="1779" y="1"/>
                    <a:pt x="1761" y="1"/>
                    <a:pt x="1744" y="1"/>
                  </a:cubicBezTo>
                  <a:cubicBezTo>
                    <a:pt x="1293" y="14"/>
                    <a:pt x="1007" y="284"/>
                    <a:pt x="842" y="674"/>
                  </a:cubicBezTo>
                  <a:cubicBezTo>
                    <a:pt x="398" y="1078"/>
                    <a:pt x="115" y="1657"/>
                    <a:pt x="135" y="2404"/>
                  </a:cubicBezTo>
                  <a:cubicBezTo>
                    <a:pt x="135" y="2414"/>
                    <a:pt x="142" y="2421"/>
                    <a:pt x="146" y="2431"/>
                  </a:cubicBezTo>
                  <a:cubicBezTo>
                    <a:pt x="1" y="3020"/>
                    <a:pt x="78" y="3676"/>
                    <a:pt x="368" y="4194"/>
                  </a:cubicBezTo>
                  <a:cubicBezTo>
                    <a:pt x="704" y="4797"/>
                    <a:pt x="1236" y="5110"/>
                    <a:pt x="1811" y="5204"/>
                  </a:cubicBezTo>
                  <a:cubicBezTo>
                    <a:pt x="1680" y="5520"/>
                    <a:pt x="1835" y="5961"/>
                    <a:pt x="2276" y="5961"/>
                  </a:cubicBezTo>
                  <a:cubicBezTo>
                    <a:pt x="2559" y="5961"/>
                    <a:pt x="2717" y="5779"/>
                    <a:pt x="2767" y="5564"/>
                  </a:cubicBezTo>
                  <a:cubicBezTo>
                    <a:pt x="2956" y="5503"/>
                    <a:pt x="3137" y="5372"/>
                    <a:pt x="3326" y="5224"/>
                  </a:cubicBezTo>
                  <a:cubicBezTo>
                    <a:pt x="3753" y="4888"/>
                    <a:pt x="4127" y="4565"/>
                    <a:pt x="4500" y="4161"/>
                  </a:cubicBezTo>
                  <a:cubicBezTo>
                    <a:pt x="5295" y="3299"/>
                    <a:pt x="5695" y="2044"/>
                    <a:pt x="4897" y="1034"/>
                  </a:cubicBezTo>
                  <a:cubicBezTo>
                    <a:pt x="4347" y="340"/>
                    <a:pt x="3501" y="10"/>
                    <a:pt x="2673" y="10"/>
                  </a:cubicBezTo>
                  <a:cubicBezTo>
                    <a:pt x="2534" y="10"/>
                    <a:pt x="2395" y="20"/>
                    <a:pt x="2259" y="38"/>
                  </a:cubicBezTo>
                  <a:cubicBezTo>
                    <a:pt x="2108" y="14"/>
                    <a:pt x="1951" y="1"/>
                    <a:pt x="17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2956125" y="710550"/>
              <a:ext cx="169200" cy="160025"/>
            </a:xfrm>
            <a:custGeom>
              <a:avLst/>
              <a:gdLst/>
              <a:ahLst/>
              <a:cxnLst/>
              <a:rect l="l" t="t" r="r" b="b"/>
              <a:pathLst>
                <a:path w="6768" h="6401" extrusionOk="0">
                  <a:moveTo>
                    <a:pt x="2011" y="2334"/>
                  </a:moveTo>
                  <a:lnTo>
                    <a:pt x="2011" y="2334"/>
                  </a:lnTo>
                  <a:cubicBezTo>
                    <a:pt x="2071" y="2400"/>
                    <a:pt x="2141" y="2464"/>
                    <a:pt x="2207" y="2531"/>
                  </a:cubicBezTo>
                  <a:cubicBezTo>
                    <a:pt x="2265" y="2588"/>
                    <a:pt x="2342" y="2625"/>
                    <a:pt x="2423" y="2635"/>
                  </a:cubicBezTo>
                  <a:cubicBezTo>
                    <a:pt x="2217" y="2840"/>
                    <a:pt x="2184" y="3160"/>
                    <a:pt x="2339" y="3406"/>
                  </a:cubicBezTo>
                  <a:cubicBezTo>
                    <a:pt x="1949" y="3305"/>
                    <a:pt x="1663" y="2764"/>
                    <a:pt x="2011" y="2334"/>
                  </a:cubicBezTo>
                  <a:close/>
                  <a:moveTo>
                    <a:pt x="2899" y="1916"/>
                  </a:moveTo>
                  <a:cubicBezTo>
                    <a:pt x="3126" y="1916"/>
                    <a:pt x="3341" y="1989"/>
                    <a:pt x="3540" y="2106"/>
                  </a:cubicBezTo>
                  <a:cubicBezTo>
                    <a:pt x="3813" y="2500"/>
                    <a:pt x="3947" y="2938"/>
                    <a:pt x="3870" y="3412"/>
                  </a:cubicBezTo>
                  <a:cubicBezTo>
                    <a:pt x="3840" y="3342"/>
                    <a:pt x="3796" y="3278"/>
                    <a:pt x="3745" y="3220"/>
                  </a:cubicBezTo>
                  <a:lnTo>
                    <a:pt x="3210" y="2642"/>
                  </a:lnTo>
                  <a:cubicBezTo>
                    <a:pt x="3089" y="2509"/>
                    <a:pt x="2954" y="2456"/>
                    <a:pt x="2824" y="2456"/>
                  </a:cubicBezTo>
                  <a:cubicBezTo>
                    <a:pt x="2795" y="2456"/>
                    <a:pt x="2767" y="2458"/>
                    <a:pt x="2739" y="2463"/>
                  </a:cubicBezTo>
                  <a:cubicBezTo>
                    <a:pt x="2793" y="2379"/>
                    <a:pt x="2817" y="2281"/>
                    <a:pt x="2803" y="2184"/>
                  </a:cubicBezTo>
                  <a:cubicBezTo>
                    <a:pt x="2790" y="2096"/>
                    <a:pt x="2779" y="2012"/>
                    <a:pt x="2759" y="1928"/>
                  </a:cubicBezTo>
                  <a:lnTo>
                    <a:pt x="2759" y="1925"/>
                  </a:lnTo>
                  <a:cubicBezTo>
                    <a:pt x="2806" y="1919"/>
                    <a:pt x="2853" y="1916"/>
                    <a:pt x="2899" y="1916"/>
                  </a:cubicBezTo>
                  <a:close/>
                  <a:moveTo>
                    <a:pt x="3779" y="4028"/>
                  </a:moveTo>
                  <a:cubicBezTo>
                    <a:pt x="3837" y="4314"/>
                    <a:pt x="4113" y="4477"/>
                    <a:pt x="4401" y="4477"/>
                  </a:cubicBezTo>
                  <a:cubicBezTo>
                    <a:pt x="4428" y="4477"/>
                    <a:pt x="4455" y="4475"/>
                    <a:pt x="4482" y="4472"/>
                  </a:cubicBezTo>
                  <a:lnTo>
                    <a:pt x="4482" y="4472"/>
                  </a:lnTo>
                  <a:cubicBezTo>
                    <a:pt x="4425" y="4607"/>
                    <a:pt x="4334" y="4721"/>
                    <a:pt x="4217" y="4809"/>
                  </a:cubicBezTo>
                  <a:cubicBezTo>
                    <a:pt x="4067" y="4917"/>
                    <a:pt x="3904" y="4962"/>
                    <a:pt x="3737" y="4962"/>
                  </a:cubicBezTo>
                  <a:cubicBezTo>
                    <a:pt x="3493" y="4962"/>
                    <a:pt x="3242" y="4867"/>
                    <a:pt x="3018" y="4735"/>
                  </a:cubicBezTo>
                  <a:cubicBezTo>
                    <a:pt x="2981" y="4698"/>
                    <a:pt x="2941" y="4668"/>
                    <a:pt x="2901" y="4641"/>
                  </a:cubicBezTo>
                  <a:cubicBezTo>
                    <a:pt x="3234" y="4550"/>
                    <a:pt x="3533" y="4355"/>
                    <a:pt x="3749" y="4082"/>
                  </a:cubicBezTo>
                  <a:cubicBezTo>
                    <a:pt x="3762" y="4065"/>
                    <a:pt x="3766" y="4045"/>
                    <a:pt x="3779" y="4028"/>
                  </a:cubicBezTo>
                  <a:close/>
                  <a:moveTo>
                    <a:pt x="2663" y="1"/>
                  </a:moveTo>
                  <a:cubicBezTo>
                    <a:pt x="2357" y="1"/>
                    <a:pt x="2074" y="97"/>
                    <a:pt x="1864" y="336"/>
                  </a:cubicBezTo>
                  <a:cubicBezTo>
                    <a:pt x="1773" y="430"/>
                    <a:pt x="1767" y="575"/>
                    <a:pt x="1841" y="680"/>
                  </a:cubicBezTo>
                  <a:cubicBezTo>
                    <a:pt x="1184" y="912"/>
                    <a:pt x="649" y="1393"/>
                    <a:pt x="447" y="2113"/>
                  </a:cubicBezTo>
                  <a:cubicBezTo>
                    <a:pt x="435" y="2112"/>
                    <a:pt x="424" y="2111"/>
                    <a:pt x="412" y="2111"/>
                  </a:cubicBezTo>
                  <a:cubicBezTo>
                    <a:pt x="191" y="2111"/>
                    <a:pt x="0" y="2318"/>
                    <a:pt x="134" y="2571"/>
                  </a:cubicBezTo>
                  <a:cubicBezTo>
                    <a:pt x="215" y="2722"/>
                    <a:pt x="303" y="2894"/>
                    <a:pt x="390" y="3069"/>
                  </a:cubicBezTo>
                  <a:cubicBezTo>
                    <a:pt x="467" y="3436"/>
                    <a:pt x="649" y="3772"/>
                    <a:pt x="915" y="4038"/>
                  </a:cubicBezTo>
                  <a:cubicBezTo>
                    <a:pt x="1080" y="4331"/>
                    <a:pt x="1262" y="4614"/>
                    <a:pt x="1457" y="4886"/>
                  </a:cubicBezTo>
                  <a:cubicBezTo>
                    <a:pt x="1221" y="5324"/>
                    <a:pt x="1373" y="6017"/>
                    <a:pt x="1921" y="6101"/>
                  </a:cubicBezTo>
                  <a:lnTo>
                    <a:pt x="2194" y="6145"/>
                  </a:lnTo>
                  <a:cubicBezTo>
                    <a:pt x="2247" y="6152"/>
                    <a:pt x="2300" y="6156"/>
                    <a:pt x="2353" y="6156"/>
                  </a:cubicBezTo>
                  <a:cubicBezTo>
                    <a:pt x="2469" y="6156"/>
                    <a:pt x="2585" y="6138"/>
                    <a:pt x="2695" y="6101"/>
                  </a:cubicBezTo>
                  <a:cubicBezTo>
                    <a:pt x="3017" y="6288"/>
                    <a:pt x="3367" y="6400"/>
                    <a:pt x="3750" y="6400"/>
                  </a:cubicBezTo>
                  <a:cubicBezTo>
                    <a:pt x="4075" y="6400"/>
                    <a:pt x="4424" y="6319"/>
                    <a:pt x="4799" y="6135"/>
                  </a:cubicBezTo>
                  <a:cubicBezTo>
                    <a:pt x="6767" y="5162"/>
                    <a:pt x="6061" y="2275"/>
                    <a:pt x="4671" y="1134"/>
                  </a:cubicBezTo>
                  <a:lnTo>
                    <a:pt x="4667" y="1130"/>
                  </a:lnTo>
                  <a:cubicBezTo>
                    <a:pt x="4624" y="1063"/>
                    <a:pt x="4580" y="996"/>
                    <a:pt x="4530" y="935"/>
                  </a:cubicBezTo>
                  <a:cubicBezTo>
                    <a:pt x="4179" y="498"/>
                    <a:pt x="3360" y="1"/>
                    <a:pt x="26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2769400" y="694625"/>
              <a:ext cx="152475" cy="166875"/>
            </a:xfrm>
            <a:custGeom>
              <a:avLst/>
              <a:gdLst/>
              <a:ahLst/>
              <a:cxnLst/>
              <a:rect l="l" t="t" r="r" b="b"/>
              <a:pathLst>
                <a:path w="6099" h="6675" extrusionOk="0">
                  <a:moveTo>
                    <a:pt x="2740" y="4938"/>
                  </a:moveTo>
                  <a:cubicBezTo>
                    <a:pt x="2899" y="4969"/>
                    <a:pt x="3060" y="4984"/>
                    <a:pt x="3220" y="4984"/>
                  </a:cubicBezTo>
                  <a:cubicBezTo>
                    <a:pt x="3303" y="4984"/>
                    <a:pt x="3387" y="4979"/>
                    <a:pt x="3471" y="4971"/>
                  </a:cubicBezTo>
                  <a:cubicBezTo>
                    <a:pt x="3582" y="5193"/>
                    <a:pt x="3622" y="5443"/>
                    <a:pt x="3528" y="5685"/>
                  </a:cubicBezTo>
                  <a:cubicBezTo>
                    <a:pt x="3427" y="5944"/>
                    <a:pt x="3168" y="6223"/>
                    <a:pt x="2888" y="6307"/>
                  </a:cubicBezTo>
                  <a:cubicBezTo>
                    <a:pt x="2993" y="6267"/>
                    <a:pt x="3070" y="6173"/>
                    <a:pt x="3087" y="6062"/>
                  </a:cubicBezTo>
                  <a:cubicBezTo>
                    <a:pt x="3094" y="5991"/>
                    <a:pt x="3111" y="5920"/>
                    <a:pt x="3131" y="5853"/>
                  </a:cubicBezTo>
                  <a:cubicBezTo>
                    <a:pt x="3218" y="5587"/>
                    <a:pt x="3067" y="5294"/>
                    <a:pt x="2845" y="5153"/>
                  </a:cubicBezTo>
                  <a:cubicBezTo>
                    <a:pt x="2784" y="5113"/>
                    <a:pt x="2720" y="5082"/>
                    <a:pt x="2656" y="5055"/>
                  </a:cubicBezTo>
                  <a:cubicBezTo>
                    <a:pt x="2686" y="5018"/>
                    <a:pt x="2717" y="4978"/>
                    <a:pt x="2740" y="4938"/>
                  </a:cubicBezTo>
                  <a:close/>
                  <a:moveTo>
                    <a:pt x="3713" y="1"/>
                  </a:moveTo>
                  <a:cubicBezTo>
                    <a:pt x="3707" y="1"/>
                    <a:pt x="3700" y="1"/>
                    <a:pt x="3693" y="1"/>
                  </a:cubicBezTo>
                  <a:cubicBezTo>
                    <a:pt x="3299" y="7"/>
                    <a:pt x="2946" y="192"/>
                    <a:pt x="2838" y="590"/>
                  </a:cubicBezTo>
                  <a:cubicBezTo>
                    <a:pt x="2811" y="684"/>
                    <a:pt x="2804" y="781"/>
                    <a:pt x="2814" y="876"/>
                  </a:cubicBezTo>
                  <a:cubicBezTo>
                    <a:pt x="2710" y="889"/>
                    <a:pt x="2606" y="909"/>
                    <a:pt x="2505" y="936"/>
                  </a:cubicBezTo>
                  <a:cubicBezTo>
                    <a:pt x="2279" y="1010"/>
                    <a:pt x="2071" y="1131"/>
                    <a:pt x="1892" y="1286"/>
                  </a:cubicBezTo>
                  <a:cubicBezTo>
                    <a:pt x="1728" y="959"/>
                    <a:pt x="1394" y="764"/>
                    <a:pt x="1066" y="764"/>
                  </a:cubicBezTo>
                  <a:cubicBezTo>
                    <a:pt x="803" y="764"/>
                    <a:pt x="544" y="889"/>
                    <a:pt x="378" y="1172"/>
                  </a:cubicBezTo>
                  <a:cubicBezTo>
                    <a:pt x="1" y="1811"/>
                    <a:pt x="65" y="2602"/>
                    <a:pt x="317" y="3349"/>
                  </a:cubicBezTo>
                  <a:cubicBezTo>
                    <a:pt x="321" y="3417"/>
                    <a:pt x="344" y="3477"/>
                    <a:pt x="381" y="3531"/>
                  </a:cubicBezTo>
                  <a:cubicBezTo>
                    <a:pt x="543" y="3945"/>
                    <a:pt x="748" y="4339"/>
                    <a:pt x="997" y="4709"/>
                  </a:cubicBezTo>
                  <a:cubicBezTo>
                    <a:pt x="947" y="5217"/>
                    <a:pt x="1074" y="5732"/>
                    <a:pt x="1435" y="6102"/>
                  </a:cubicBezTo>
                  <a:cubicBezTo>
                    <a:pt x="1789" y="6463"/>
                    <a:pt x="2365" y="6675"/>
                    <a:pt x="2917" y="6675"/>
                  </a:cubicBezTo>
                  <a:cubicBezTo>
                    <a:pt x="3451" y="6675"/>
                    <a:pt x="3963" y="6478"/>
                    <a:pt x="4235" y="6028"/>
                  </a:cubicBezTo>
                  <a:cubicBezTo>
                    <a:pt x="4347" y="6118"/>
                    <a:pt x="4490" y="6164"/>
                    <a:pt x="4633" y="6164"/>
                  </a:cubicBezTo>
                  <a:cubicBezTo>
                    <a:pt x="4928" y="6164"/>
                    <a:pt x="5219" y="5971"/>
                    <a:pt x="5224" y="5584"/>
                  </a:cubicBezTo>
                  <a:cubicBezTo>
                    <a:pt x="5224" y="5362"/>
                    <a:pt x="5194" y="5140"/>
                    <a:pt x="5136" y="4928"/>
                  </a:cubicBezTo>
                  <a:cubicBezTo>
                    <a:pt x="5873" y="4120"/>
                    <a:pt x="6099" y="3252"/>
                    <a:pt x="5793" y="2192"/>
                  </a:cubicBezTo>
                  <a:cubicBezTo>
                    <a:pt x="5535" y="1299"/>
                    <a:pt x="4786" y="1"/>
                    <a:pt x="37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551575" y="699150"/>
              <a:ext cx="158375" cy="166800"/>
            </a:xfrm>
            <a:custGeom>
              <a:avLst/>
              <a:gdLst/>
              <a:ahLst/>
              <a:cxnLst/>
              <a:rect l="l" t="t" r="r" b="b"/>
              <a:pathLst>
                <a:path w="6335" h="6672" extrusionOk="0">
                  <a:moveTo>
                    <a:pt x="4453" y="4043"/>
                  </a:moveTo>
                  <a:lnTo>
                    <a:pt x="4453" y="4043"/>
                  </a:lnTo>
                  <a:cubicBezTo>
                    <a:pt x="4339" y="4269"/>
                    <a:pt x="4124" y="4420"/>
                    <a:pt x="3878" y="4454"/>
                  </a:cubicBezTo>
                  <a:cubicBezTo>
                    <a:pt x="3850" y="4458"/>
                    <a:pt x="3819" y="4460"/>
                    <a:pt x="3787" y="4460"/>
                  </a:cubicBezTo>
                  <a:cubicBezTo>
                    <a:pt x="3617" y="4460"/>
                    <a:pt x="3399" y="4400"/>
                    <a:pt x="3269" y="4279"/>
                  </a:cubicBezTo>
                  <a:cubicBezTo>
                    <a:pt x="3673" y="4262"/>
                    <a:pt x="4073" y="4185"/>
                    <a:pt x="4453" y="4043"/>
                  </a:cubicBezTo>
                  <a:close/>
                  <a:moveTo>
                    <a:pt x="2886" y="0"/>
                  </a:moveTo>
                  <a:cubicBezTo>
                    <a:pt x="2363" y="0"/>
                    <a:pt x="1834" y="132"/>
                    <a:pt x="1344" y="425"/>
                  </a:cubicBezTo>
                  <a:cubicBezTo>
                    <a:pt x="519" y="920"/>
                    <a:pt x="1" y="1886"/>
                    <a:pt x="314" y="2822"/>
                  </a:cubicBezTo>
                  <a:cubicBezTo>
                    <a:pt x="125" y="3505"/>
                    <a:pt x="233" y="4151"/>
                    <a:pt x="533" y="4716"/>
                  </a:cubicBezTo>
                  <a:lnTo>
                    <a:pt x="533" y="4723"/>
                  </a:lnTo>
                  <a:cubicBezTo>
                    <a:pt x="563" y="4854"/>
                    <a:pt x="600" y="4982"/>
                    <a:pt x="647" y="5107"/>
                  </a:cubicBezTo>
                  <a:cubicBezTo>
                    <a:pt x="748" y="5366"/>
                    <a:pt x="920" y="5608"/>
                    <a:pt x="1058" y="5850"/>
                  </a:cubicBezTo>
                  <a:cubicBezTo>
                    <a:pt x="1080" y="5884"/>
                    <a:pt x="1114" y="5899"/>
                    <a:pt x="1147" y="5899"/>
                  </a:cubicBezTo>
                  <a:cubicBezTo>
                    <a:pt x="1201" y="5899"/>
                    <a:pt x="1254" y="5861"/>
                    <a:pt x="1256" y="5797"/>
                  </a:cubicBezTo>
                  <a:cubicBezTo>
                    <a:pt x="1256" y="5753"/>
                    <a:pt x="1260" y="5706"/>
                    <a:pt x="1263" y="5659"/>
                  </a:cubicBezTo>
                  <a:cubicBezTo>
                    <a:pt x="1727" y="6089"/>
                    <a:pt x="2276" y="6416"/>
                    <a:pt x="2875" y="6621"/>
                  </a:cubicBezTo>
                  <a:cubicBezTo>
                    <a:pt x="2977" y="6656"/>
                    <a:pt x="3073" y="6671"/>
                    <a:pt x="3164" y="6671"/>
                  </a:cubicBezTo>
                  <a:cubicBezTo>
                    <a:pt x="3569" y="6671"/>
                    <a:pt x="3856" y="6357"/>
                    <a:pt x="3955" y="5988"/>
                  </a:cubicBezTo>
                  <a:cubicBezTo>
                    <a:pt x="4066" y="5982"/>
                    <a:pt x="4174" y="5965"/>
                    <a:pt x="4285" y="5941"/>
                  </a:cubicBezTo>
                  <a:cubicBezTo>
                    <a:pt x="5372" y="5712"/>
                    <a:pt x="6038" y="4780"/>
                    <a:pt x="6224" y="3727"/>
                  </a:cubicBezTo>
                  <a:cubicBezTo>
                    <a:pt x="6335" y="3091"/>
                    <a:pt x="6234" y="2438"/>
                    <a:pt x="5937" y="1866"/>
                  </a:cubicBezTo>
                  <a:cubicBezTo>
                    <a:pt x="5832" y="1034"/>
                    <a:pt x="5222" y="266"/>
                    <a:pt x="4325" y="266"/>
                  </a:cubicBezTo>
                  <a:cubicBezTo>
                    <a:pt x="4304" y="266"/>
                    <a:pt x="4283" y="266"/>
                    <a:pt x="4261" y="267"/>
                  </a:cubicBezTo>
                  <a:cubicBezTo>
                    <a:pt x="4245" y="267"/>
                    <a:pt x="4224" y="274"/>
                    <a:pt x="4208" y="277"/>
                  </a:cubicBezTo>
                  <a:cubicBezTo>
                    <a:pt x="3790" y="99"/>
                    <a:pt x="3340" y="0"/>
                    <a:pt x="28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664750" y="891750"/>
              <a:ext cx="169050" cy="167975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2860025" y="891275"/>
              <a:ext cx="123700" cy="153675"/>
            </a:xfrm>
            <a:custGeom>
              <a:avLst/>
              <a:gdLst/>
              <a:ahLst/>
              <a:cxnLst/>
              <a:rect l="l" t="t" r="r" b="b"/>
              <a:pathLst>
                <a:path w="4948" h="6147" extrusionOk="0">
                  <a:moveTo>
                    <a:pt x="2245" y="2056"/>
                  </a:moveTo>
                  <a:cubicBezTo>
                    <a:pt x="2265" y="2116"/>
                    <a:pt x="2302" y="2170"/>
                    <a:pt x="2353" y="2211"/>
                  </a:cubicBezTo>
                  <a:cubicBezTo>
                    <a:pt x="2423" y="2261"/>
                    <a:pt x="2494" y="2312"/>
                    <a:pt x="2565" y="2362"/>
                  </a:cubicBezTo>
                  <a:cubicBezTo>
                    <a:pt x="2584" y="2508"/>
                    <a:pt x="2684" y="2636"/>
                    <a:pt x="2850" y="2636"/>
                  </a:cubicBezTo>
                  <a:cubicBezTo>
                    <a:pt x="2860" y="2636"/>
                    <a:pt x="2871" y="2636"/>
                    <a:pt x="2881" y="2635"/>
                  </a:cubicBezTo>
                  <a:lnTo>
                    <a:pt x="2908" y="2635"/>
                  </a:lnTo>
                  <a:cubicBezTo>
                    <a:pt x="3029" y="2739"/>
                    <a:pt x="3140" y="2857"/>
                    <a:pt x="3235" y="2988"/>
                  </a:cubicBezTo>
                  <a:cubicBezTo>
                    <a:pt x="3204" y="3012"/>
                    <a:pt x="3174" y="3035"/>
                    <a:pt x="3144" y="3059"/>
                  </a:cubicBezTo>
                  <a:cubicBezTo>
                    <a:pt x="2923" y="2965"/>
                    <a:pt x="2688" y="2919"/>
                    <a:pt x="2454" y="2919"/>
                  </a:cubicBezTo>
                  <a:cubicBezTo>
                    <a:pt x="2224" y="2919"/>
                    <a:pt x="1994" y="2964"/>
                    <a:pt x="1777" y="3052"/>
                  </a:cubicBezTo>
                  <a:cubicBezTo>
                    <a:pt x="1697" y="3086"/>
                    <a:pt x="1623" y="3123"/>
                    <a:pt x="1548" y="3163"/>
                  </a:cubicBezTo>
                  <a:cubicBezTo>
                    <a:pt x="1464" y="2928"/>
                    <a:pt x="1589" y="2598"/>
                    <a:pt x="1808" y="2362"/>
                  </a:cubicBezTo>
                  <a:cubicBezTo>
                    <a:pt x="1973" y="2184"/>
                    <a:pt x="2114" y="2090"/>
                    <a:pt x="2245" y="2056"/>
                  </a:cubicBezTo>
                  <a:close/>
                  <a:moveTo>
                    <a:pt x="2535" y="4099"/>
                  </a:moveTo>
                  <a:cubicBezTo>
                    <a:pt x="2588" y="4099"/>
                    <a:pt x="2639" y="4105"/>
                    <a:pt x="2689" y="4119"/>
                  </a:cubicBezTo>
                  <a:cubicBezTo>
                    <a:pt x="2905" y="4183"/>
                    <a:pt x="3120" y="4321"/>
                    <a:pt x="3325" y="4496"/>
                  </a:cubicBezTo>
                  <a:cubicBezTo>
                    <a:pt x="3218" y="4688"/>
                    <a:pt x="3053" y="4842"/>
                    <a:pt x="2854" y="4940"/>
                  </a:cubicBezTo>
                  <a:cubicBezTo>
                    <a:pt x="2804" y="4657"/>
                    <a:pt x="2706" y="4388"/>
                    <a:pt x="2561" y="4139"/>
                  </a:cubicBezTo>
                  <a:cubicBezTo>
                    <a:pt x="2555" y="4129"/>
                    <a:pt x="2541" y="4112"/>
                    <a:pt x="2535" y="4099"/>
                  </a:cubicBezTo>
                  <a:close/>
                  <a:moveTo>
                    <a:pt x="2345" y="0"/>
                  </a:moveTo>
                  <a:cubicBezTo>
                    <a:pt x="1601" y="0"/>
                    <a:pt x="875" y="344"/>
                    <a:pt x="461" y="1063"/>
                  </a:cubicBezTo>
                  <a:cubicBezTo>
                    <a:pt x="0" y="1871"/>
                    <a:pt x="48" y="2921"/>
                    <a:pt x="724" y="3510"/>
                  </a:cubicBezTo>
                  <a:cubicBezTo>
                    <a:pt x="744" y="3648"/>
                    <a:pt x="791" y="3782"/>
                    <a:pt x="862" y="3907"/>
                  </a:cubicBezTo>
                  <a:cubicBezTo>
                    <a:pt x="791" y="4055"/>
                    <a:pt x="751" y="4216"/>
                    <a:pt x="748" y="4381"/>
                  </a:cubicBezTo>
                  <a:cubicBezTo>
                    <a:pt x="734" y="4987"/>
                    <a:pt x="1259" y="5408"/>
                    <a:pt x="1777" y="5620"/>
                  </a:cubicBezTo>
                  <a:cubicBezTo>
                    <a:pt x="1838" y="5643"/>
                    <a:pt x="1902" y="5664"/>
                    <a:pt x="1966" y="5677"/>
                  </a:cubicBezTo>
                  <a:cubicBezTo>
                    <a:pt x="2023" y="5765"/>
                    <a:pt x="2094" y="5839"/>
                    <a:pt x="2178" y="5899"/>
                  </a:cubicBezTo>
                  <a:cubicBezTo>
                    <a:pt x="2218" y="5936"/>
                    <a:pt x="2269" y="5963"/>
                    <a:pt x="2323" y="5977"/>
                  </a:cubicBezTo>
                  <a:cubicBezTo>
                    <a:pt x="2344" y="5972"/>
                    <a:pt x="2363" y="5969"/>
                    <a:pt x="2379" y="5969"/>
                  </a:cubicBezTo>
                  <a:cubicBezTo>
                    <a:pt x="2442" y="5969"/>
                    <a:pt x="2460" y="6007"/>
                    <a:pt x="2430" y="6084"/>
                  </a:cubicBezTo>
                  <a:cubicBezTo>
                    <a:pt x="2451" y="6128"/>
                    <a:pt x="2487" y="6147"/>
                    <a:pt x="2524" y="6147"/>
                  </a:cubicBezTo>
                  <a:cubicBezTo>
                    <a:pt x="2589" y="6147"/>
                    <a:pt x="2658" y="6091"/>
                    <a:pt x="2662" y="6020"/>
                  </a:cubicBezTo>
                  <a:cubicBezTo>
                    <a:pt x="2673" y="5889"/>
                    <a:pt x="2777" y="5832"/>
                    <a:pt x="2834" y="5707"/>
                  </a:cubicBezTo>
                  <a:cubicBezTo>
                    <a:pt x="3265" y="5633"/>
                    <a:pt x="3669" y="5462"/>
                    <a:pt x="4022" y="5206"/>
                  </a:cubicBezTo>
                  <a:cubicBezTo>
                    <a:pt x="4096" y="5290"/>
                    <a:pt x="4170" y="5374"/>
                    <a:pt x="4234" y="5448"/>
                  </a:cubicBezTo>
                  <a:cubicBezTo>
                    <a:pt x="4293" y="5513"/>
                    <a:pt x="4369" y="5541"/>
                    <a:pt x="4446" y="5541"/>
                  </a:cubicBezTo>
                  <a:cubicBezTo>
                    <a:pt x="4643" y="5541"/>
                    <a:pt x="4844" y="5355"/>
                    <a:pt x="4769" y="5139"/>
                  </a:cubicBezTo>
                  <a:cubicBezTo>
                    <a:pt x="4709" y="4964"/>
                    <a:pt x="4645" y="4792"/>
                    <a:pt x="4577" y="4624"/>
                  </a:cubicBezTo>
                  <a:cubicBezTo>
                    <a:pt x="4688" y="4455"/>
                    <a:pt x="4769" y="4270"/>
                    <a:pt x="4813" y="4075"/>
                  </a:cubicBezTo>
                  <a:cubicBezTo>
                    <a:pt x="4887" y="3725"/>
                    <a:pt x="4840" y="3345"/>
                    <a:pt x="4705" y="2988"/>
                  </a:cubicBezTo>
                  <a:cubicBezTo>
                    <a:pt x="4722" y="2971"/>
                    <a:pt x="4739" y="2961"/>
                    <a:pt x="4756" y="2944"/>
                  </a:cubicBezTo>
                  <a:cubicBezTo>
                    <a:pt x="4934" y="2790"/>
                    <a:pt x="4948" y="2500"/>
                    <a:pt x="4833" y="2298"/>
                  </a:cubicBezTo>
                  <a:cubicBezTo>
                    <a:pt x="4863" y="1699"/>
                    <a:pt x="4473" y="1087"/>
                    <a:pt x="4069" y="696"/>
                  </a:cubicBezTo>
                  <a:cubicBezTo>
                    <a:pt x="3594" y="238"/>
                    <a:pt x="2963" y="0"/>
                    <a:pt x="2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062025" y="875025"/>
              <a:ext cx="150200" cy="150350"/>
            </a:xfrm>
            <a:custGeom>
              <a:avLst/>
              <a:gdLst/>
              <a:ahLst/>
              <a:cxnLst/>
              <a:rect l="l" t="t" r="r" b="b"/>
              <a:pathLst>
                <a:path w="6008" h="6014" extrusionOk="0">
                  <a:moveTo>
                    <a:pt x="1872" y="2144"/>
                  </a:moveTo>
                  <a:cubicBezTo>
                    <a:pt x="1852" y="2406"/>
                    <a:pt x="2107" y="2568"/>
                    <a:pt x="2333" y="2598"/>
                  </a:cubicBezTo>
                  <a:cubicBezTo>
                    <a:pt x="2403" y="2605"/>
                    <a:pt x="2476" y="2609"/>
                    <a:pt x="2548" y="2609"/>
                  </a:cubicBezTo>
                  <a:cubicBezTo>
                    <a:pt x="2611" y="2609"/>
                    <a:pt x="2674" y="2606"/>
                    <a:pt x="2737" y="2602"/>
                  </a:cubicBezTo>
                  <a:lnTo>
                    <a:pt x="2737" y="2625"/>
                  </a:lnTo>
                  <a:cubicBezTo>
                    <a:pt x="2730" y="2817"/>
                    <a:pt x="2703" y="3009"/>
                    <a:pt x="2659" y="3197"/>
                  </a:cubicBezTo>
                  <a:cubicBezTo>
                    <a:pt x="2622" y="3248"/>
                    <a:pt x="2582" y="3295"/>
                    <a:pt x="2545" y="3349"/>
                  </a:cubicBezTo>
                  <a:cubicBezTo>
                    <a:pt x="2437" y="3389"/>
                    <a:pt x="2331" y="3411"/>
                    <a:pt x="2231" y="3411"/>
                  </a:cubicBezTo>
                  <a:cubicBezTo>
                    <a:pt x="1992" y="3411"/>
                    <a:pt x="1784" y="3284"/>
                    <a:pt x="1646" y="2955"/>
                  </a:cubicBezTo>
                  <a:cubicBezTo>
                    <a:pt x="1552" y="2726"/>
                    <a:pt x="1687" y="2544"/>
                    <a:pt x="1673" y="2332"/>
                  </a:cubicBezTo>
                  <a:cubicBezTo>
                    <a:pt x="1667" y="2295"/>
                    <a:pt x="1673" y="2258"/>
                    <a:pt x="1694" y="2228"/>
                  </a:cubicBezTo>
                  <a:cubicBezTo>
                    <a:pt x="1754" y="2204"/>
                    <a:pt x="1815" y="2177"/>
                    <a:pt x="1872" y="2144"/>
                  </a:cubicBezTo>
                  <a:close/>
                  <a:moveTo>
                    <a:pt x="997" y="3379"/>
                  </a:moveTo>
                  <a:lnTo>
                    <a:pt x="997" y="3379"/>
                  </a:lnTo>
                  <a:cubicBezTo>
                    <a:pt x="1041" y="3413"/>
                    <a:pt x="1084" y="3443"/>
                    <a:pt x="1131" y="3473"/>
                  </a:cubicBezTo>
                  <a:cubicBezTo>
                    <a:pt x="1576" y="3766"/>
                    <a:pt x="2060" y="3887"/>
                    <a:pt x="2558" y="3897"/>
                  </a:cubicBezTo>
                  <a:cubicBezTo>
                    <a:pt x="2565" y="3924"/>
                    <a:pt x="2582" y="3954"/>
                    <a:pt x="2606" y="3975"/>
                  </a:cubicBezTo>
                  <a:cubicBezTo>
                    <a:pt x="2737" y="4076"/>
                    <a:pt x="2898" y="4129"/>
                    <a:pt x="3063" y="4129"/>
                  </a:cubicBezTo>
                  <a:cubicBezTo>
                    <a:pt x="2949" y="4167"/>
                    <a:pt x="2832" y="4186"/>
                    <a:pt x="2715" y="4186"/>
                  </a:cubicBezTo>
                  <a:cubicBezTo>
                    <a:pt x="2541" y="4186"/>
                    <a:pt x="2367" y="4145"/>
                    <a:pt x="2208" y="4062"/>
                  </a:cubicBezTo>
                  <a:cubicBezTo>
                    <a:pt x="2081" y="3995"/>
                    <a:pt x="1955" y="3965"/>
                    <a:pt x="1837" y="3965"/>
                  </a:cubicBezTo>
                  <a:cubicBezTo>
                    <a:pt x="1606" y="3965"/>
                    <a:pt x="1403" y="4079"/>
                    <a:pt x="1269" y="4251"/>
                  </a:cubicBezTo>
                  <a:cubicBezTo>
                    <a:pt x="1108" y="3971"/>
                    <a:pt x="1041" y="3678"/>
                    <a:pt x="997" y="3379"/>
                  </a:cubicBezTo>
                  <a:close/>
                  <a:moveTo>
                    <a:pt x="2162" y="0"/>
                  </a:moveTo>
                  <a:cubicBezTo>
                    <a:pt x="1666" y="0"/>
                    <a:pt x="1176" y="149"/>
                    <a:pt x="778" y="478"/>
                  </a:cubicBezTo>
                  <a:cubicBezTo>
                    <a:pt x="300" y="875"/>
                    <a:pt x="28" y="1504"/>
                    <a:pt x="108" y="2120"/>
                  </a:cubicBezTo>
                  <a:cubicBezTo>
                    <a:pt x="135" y="2336"/>
                    <a:pt x="213" y="2544"/>
                    <a:pt x="334" y="2726"/>
                  </a:cubicBezTo>
                  <a:cubicBezTo>
                    <a:pt x="1" y="3339"/>
                    <a:pt x="327" y="4190"/>
                    <a:pt x="728" y="4725"/>
                  </a:cubicBezTo>
                  <a:cubicBezTo>
                    <a:pt x="919" y="4988"/>
                    <a:pt x="1155" y="5213"/>
                    <a:pt x="1424" y="5395"/>
                  </a:cubicBezTo>
                  <a:cubicBezTo>
                    <a:pt x="1680" y="5681"/>
                    <a:pt x="2023" y="5876"/>
                    <a:pt x="2404" y="5950"/>
                  </a:cubicBezTo>
                  <a:cubicBezTo>
                    <a:pt x="2551" y="5993"/>
                    <a:pt x="2703" y="6014"/>
                    <a:pt x="2856" y="6014"/>
                  </a:cubicBezTo>
                  <a:cubicBezTo>
                    <a:pt x="3018" y="6014"/>
                    <a:pt x="3180" y="5990"/>
                    <a:pt x="3336" y="5943"/>
                  </a:cubicBezTo>
                  <a:cubicBezTo>
                    <a:pt x="3396" y="5923"/>
                    <a:pt x="3450" y="5890"/>
                    <a:pt x="3494" y="5842"/>
                  </a:cubicBezTo>
                  <a:cubicBezTo>
                    <a:pt x="4160" y="5610"/>
                    <a:pt x="4796" y="5105"/>
                    <a:pt x="5227" y="4500"/>
                  </a:cubicBezTo>
                  <a:cubicBezTo>
                    <a:pt x="5253" y="4530"/>
                    <a:pt x="5286" y="4543"/>
                    <a:pt x="5319" y="4543"/>
                  </a:cubicBezTo>
                  <a:cubicBezTo>
                    <a:pt x="5391" y="4543"/>
                    <a:pt x="5460" y="4478"/>
                    <a:pt x="5439" y="4392"/>
                  </a:cubicBezTo>
                  <a:cubicBezTo>
                    <a:pt x="5429" y="4338"/>
                    <a:pt x="5416" y="4288"/>
                    <a:pt x="5406" y="4237"/>
                  </a:cubicBezTo>
                  <a:cubicBezTo>
                    <a:pt x="5523" y="4039"/>
                    <a:pt x="5621" y="3827"/>
                    <a:pt x="5692" y="3604"/>
                  </a:cubicBezTo>
                  <a:cubicBezTo>
                    <a:pt x="6008" y="2595"/>
                    <a:pt x="5900" y="1346"/>
                    <a:pt x="5042" y="633"/>
                  </a:cubicBezTo>
                  <a:cubicBezTo>
                    <a:pt x="4701" y="349"/>
                    <a:pt x="4356" y="216"/>
                    <a:pt x="4025" y="216"/>
                  </a:cubicBezTo>
                  <a:cubicBezTo>
                    <a:pt x="3834" y="216"/>
                    <a:pt x="3648" y="260"/>
                    <a:pt x="3470" y="347"/>
                  </a:cubicBezTo>
                  <a:cubicBezTo>
                    <a:pt x="3072" y="124"/>
                    <a:pt x="2615" y="0"/>
                    <a:pt x="21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942800" y="1061600"/>
              <a:ext cx="161675" cy="154750"/>
            </a:xfrm>
            <a:custGeom>
              <a:avLst/>
              <a:gdLst/>
              <a:ahLst/>
              <a:cxnLst/>
              <a:rect l="l" t="t" r="r" b="b"/>
              <a:pathLst>
                <a:path w="6467" h="6190" extrusionOk="0">
                  <a:moveTo>
                    <a:pt x="3922" y="2619"/>
                  </a:moveTo>
                  <a:cubicBezTo>
                    <a:pt x="3950" y="2619"/>
                    <a:pt x="3978" y="2621"/>
                    <a:pt x="4006" y="2627"/>
                  </a:cubicBezTo>
                  <a:cubicBezTo>
                    <a:pt x="4107" y="2647"/>
                    <a:pt x="4198" y="2734"/>
                    <a:pt x="4275" y="2852"/>
                  </a:cubicBezTo>
                  <a:cubicBezTo>
                    <a:pt x="4236" y="2858"/>
                    <a:pt x="4197" y="2861"/>
                    <a:pt x="4158" y="2861"/>
                  </a:cubicBezTo>
                  <a:cubicBezTo>
                    <a:pt x="4059" y="2861"/>
                    <a:pt x="3962" y="2843"/>
                    <a:pt x="3868" y="2812"/>
                  </a:cubicBezTo>
                  <a:cubicBezTo>
                    <a:pt x="3599" y="2710"/>
                    <a:pt x="3750" y="2619"/>
                    <a:pt x="3922" y="2619"/>
                  </a:cubicBezTo>
                  <a:close/>
                  <a:moveTo>
                    <a:pt x="4551" y="3734"/>
                  </a:moveTo>
                  <a:cubicBezTo>
                    <a:pt x="4564" y="3828"/>
                    <a:pt x="4564" y="3922"/>
                    <a:pt x="4551" y="4013"/>
                  </a:cubicBezTo>
                  <a:cubicBezTo>
                    <a:pt x="4486" y="4287"/>
                    <a:pt x="4327" y="4389"/>
                    <a:pt x="4139" y="4389"/>
                  </a:cubicBezTo>
                  <a:cubicBezTo>
                    <a:pt x="3876" y="4389"/>
                    <a:pt x="3558" y="4191"/>
                    <a:pt x="3366" y="3983"/>
                  </a:cubicBezTo>
                  <a:cubicBezTo>
                    <a:pt x="3339" y="3949"/>
                    <a:pt x="3316" y="3912"/>
                    <a:pt x="3296" y="3875"/>
                  </a:cubicBezTo>
                  <a:lnTo>
                    <a:pt x="3296" y="3875"/>
                  </a:lnTo>
                  <a:cubicBezTo>
                    <a:pt x="3418" y="3894"/>
                    <a:pt x="3541" y="3903"/>
                    <a:pt x="3663" y="3903"/>
                  </a:cubicBezTo>
                  <a:cubicBezTo>
                    <a:pt x="3967" y="3903"/>
                    <a:pt x="4268" y="3846"/>
                    <a:pt x="4551" y="3734"/>
                  </a:cubicBezTo>
                  <a:close/>
                  <a:moveTo>
                    <a:pt x="4094" y="1"/>
                  </a:moveTo>
                  <a:cubicBezTo>
                    <a:pt x="4076" y="1"/>
                    <a:pt x="4058" y="1"/>
                    <a:pt x="4039" y="2"/>
                  </a:cubicBezTo>
                  <a:cubicBezTo>
                    <a:pt x="3521" y="15"/>
                    <a:pt x="3030" y="217"/>
                    <a:pt x="2646" y="567"/>
                  </a:cubicBezTo>
                  <a:cubicBezTo>
                    <a:pt x="2623" y="490"/>
                    <a:pt x="2579" y="419"/>
                    <a:pt x="2525" y="362"/>
                  </a:cubicBezTo>
                  <a:cubicBezTo>
                    <a:pt x="2491" y="331"/>
                    <a:pt x="2458" y="304"/>
                    <a:pt x="2421" y="281"/>
                  </a:cubicBezTo>
                  <a:cubicBezTo>
                    <a:pt x="2352" y="233"/>
                    <a:pt x="2253" y="208"/>
                    <a:pt x="2155" y="208"/>
                  </a:cubicBezTo>
                  <a:cubicBezTo>
                    <a:pt x="2061" y="208"/>
                    <a:pt x="1967" y="231"/>
                    <a:pt x="1902" y="281"/>
                  </a:cubicBezTo>
                  <a:cubicBezTo>
                    <a:pt x="1" y="1711"/>
                    <a:pt x="587" y="4663"/>
                    <a:pt x="2061" y="6147"/>
                  </a:cubicBezTo>
                  <a:cubicBezTo>
                    <a:pt x="2090" y="6177"/>
                    <a:pt x="2123" y="6190"/>
                    <a:pt x="2156" y="6190"/>
                  </a:cubicBezTo>
                  <a:cubicBezTo>
                    <a:pt x="2251" y="6190"/>
                    <a:pt x="2338" y="6080"/>
                    <a:pt x="2283" y="5975"/>
                  </a:cubicBezTo>
                  <a:cubicBezTo>
                    <a:pt x="1896" y="5255"/>
                    <a:pt x="1768" y="4545"/>
                    <a:pt x="1798" y="3781"/>
                  </a:cubicBezTo>
                  <a:lnTo>
                    <a:pt x="1798" y="3781"/>
                  </a:lnTo>
                  <a:cubicBezTo>
                    <a:pt x="1862" y="4020"/>
                    <a:pt x="1953" y="4245"/>
                    <a:pt x="2074" y="4457"/>
                  </a:cubicBezTo>
                  <a:cubicBezTo>
                    <a:pt x="2499" y="5189"/>
                    <a:pt x="3348" y="5776"/>
                    <a:pt x="4213" y="5776"/>
                  </a:cubicBezTo>
                  <a:cubicBezTo>
                    <a:pt x="4334" y="5776"/>
                    <a:pt x="4457" y="5764"/>
                    <a:pt x="4578" y="5740"/>
                  </a:cubicBezTo>
                  <a:cubicBezTo>
                    <a:pt x="5658" y="5521"/>
                    <a:pt x="6126" y="4380"/>
                    <a:pt x="6146" y="3377"/>
                  </a:cubicBezTo>
                  <a:cubicBezTo>
                    <a:pt x="6146" y="3131"/>
                    <a:pt x="6119" y="2889"/>
                    <a:pt x="6065" y="2653"/>
                  </a:cubicBezTo>
                  <a:cubicBezTo>
                    <a:pt x="6467" y="1532"/>
                    <a:pt x="5389" y="1"/>
                    <a:pt x="40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2748975" y="1075500"/>
              <a:ext cx="160425" cy="150150"/>
            </a:xfrm>
            <a:custGeom>
              <a:avLst/>
              <a:gdLst/>
              <a:ahLst/>
              <a:cxnLst/>
              <a:rect l="l" t="t" r="r" b="b"/>
              <a:pathLst>
                <a:path w="6417" h="6006" extrusionOk="0">
                  <a:moveTo>
                    <a:pt x="4419" y="2289"/>
                  </a:moveTo>
                  <a:cubicBezTo>
                    <a:pt x="4543" y="2330"/>
                    <a:pt x="4661" y="2394"/>
                    <a:pt x="4762" y="2478"/>
                  </a:cubicBezTo>
                  <a:lnTo>
                    <a:pt x="4759" y="2478"/>
                  </a:lnTo>
                  <a:cubicBezTo>
                    <a:pt x="4850" y="2649"/>
                    <a:pt x="4887" y="2845"/>
                    <a:pt x="4870" y="3036"/>
                  </a:cubicBezTo>
                  <a:cubicBezTo>
                    <a:pt x="4843" y="2902"/>
                    <a:pt x="4786" y="2774"/>
                    <a:pt x="4688" y="2693"/>
                  </a:cubicBezTo>
                  <a:cubicBezTo>
                    <a:pt x="4597" y="2622"/>
                    <a:pt x="4503" y="2559"/>
                    <a:pt x="4402" y="2508"/>
                  </a:cubicBezTo>
                  <a:cubicBezTo>
                    <a:pt x="4402" y="2434"/>
                    <a:pt x="4409" y="2363"/>
                    <a:pt x="4419" y="2289"/>
                  </a:cubicBezTo>
                  <a:close/>
                  <a:moveTo>
                    <a:pt x="3179" y="0"/>
                  </a:moveTo>
                  <a:cubicBezTo>
                    <a:pt x="3164" y="0"/>
                    <a:pt x="3148" y="0"/>
                    <a:pt x="3133" y="1"/>
                  </a:cubicBezTo>
                  <a:cubicBezTo>
                    <a:pt x="1740" y="51"/>
                    <a:pt x="767" y="1371"/>
                    <a:pt x="407" y="2609"/>
                  </a:cubicBezTo>
                  <a:cubicBezTo>
                    <a:pt x="0" y="3999"/>
                    <a:pt x="576" y="4972"/>
                    <a:pt x="1531" y="5917"/>
                  </a:cubicBezTo>
                  <a:cubicBezTo>
                    <a:pt x="1594" y="5979"/>
                    <a:pt x="1669" y="6005"/>
                    <a:pt x="1743" y="6005"/>
                  </a:cubicBezTo>
                  <a:cubicBezTo>
                    <a:pt x="1969" y="6005"/>
                    <a:pt x="2187" y="5763"/>
                    <a:pt x="2033" y="5530"/>
                  </a:cubicBezTo>
                  <a:cubicBezTo>
                    <a:pt x="2019" y="5510"/>
                    <a:pt x="2013" y="5483"/>
                    <a:pt x="2003" y="5463"/>
                  </a:cubicBezTo>
                  <a:lnTo>
                    <a:pt x="2003" y="5463"/>
                  </a:lnTo>
                  <a:cubicBezTo>
                    <a:pt x="2117" y="5513"/>
                    <a:pt x="2241" y="5547"/>
                    <a:pt x="2369" y="5554"/>
                  </a:cubicBezTo>
                  <a:lnTo>
                    <a:pt x="3211" y="5608"/>
                  </a:lnTo>
                  <a:cubicBezTo>
                    <a:pt x="3223" y="5608"/>
                    <a:pt x="3235" y="5609"/>
                    <a:pt x="3247" y="5609"/>
                  </a:cubicBezTo>
                  <a:cubicBezTo>
                    <a:pt x="3455" y="5609"/>
                    <a:pt x="3647" y="5501"/>
                    <a:pt x="3793" y="5352"/>
                  </a:cubicBezTo>
                  <a:cubicBezTo>
                    <a:pt x="3864" y="5342"/>
                    <a:pt x="3931" y="5318"/>
                    <a:pt x="3988" y="5278"/>
                  </a:cubicBezTo>
                  <a:cubicBezTo>
                    <a:pt x="4934" y="5278"/>
                    <a:pt x="5863" y="4702"/>
                    <a:pt x="6098" y="3740"/>
                  </a:cubicBezTo>
                  <a:cubicBezTo>
                    <a:pt x="6417" y="2459"/>
                    <a:pt x="5633" y="1047"/>
                    <a:pt x="4215" y="1047"/>
                  </a:cubicBezTo>
                  <a:cubicBezTo>
                    <a:pt x="4210" y="1047"/>
                    <a:pt x="4205" y="1047"/>
                    <a:pt x="4200" y="1047"/>
                  </a:cubicBezTo>
                  <a:cubicBezTo>
                    <a:pt x="4173" y="1047"/>
                    <a:pt x="4143" y="1058"/>
                    <a:pt x="4113" y="1058"/>
                  </a:cubicBezTo>
                  <a:cubicBezTo>
                    <a:pt x="4123" y="1034"/>
                    <a:pt x="4133" y="1010"/>
                    <a:pt x="4143" y="984"/>
                  </a:cubicBezTo>
                  <a:cubicBezTo>
                    <a:pt x="4287" y="361"/>
                    <a:pt x="3736" y="0"/>
                    <a:pt x="31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548725" y="1056300"/>
              <a:ext cx="154925" cy="147875"/>
            </a:xfrm>
            <a:custGeom>
              <a:avLst/>
              <a:gdLst/>
              <a:ahLst/>
              <a:cxnLst/>
              <a:rect l="l" t="t" r="r" b="b"/>
              <a:pathLst>
                <a:path w="6197" h="5915" extrusionOk="0">
                  <a:moveTo>
                    <a:pt x="3110" y="3110"/>
                  </a:moveTo>
                  <a:cubicBezTo>
                    <a:pt x="3139" y="3110"/>
                    <a:pt x="3170" y="3113"/>
                    <a:pt x="3201" y="3118"/>
                  </a:cubicBezTo>
                  <a:cubicBezTo>
                    <a:pt x="3241" y="3273"/>
                    <a:pt x="3272" y="3427"/>
                    <a:pt x="3292" y="3589"/>
                  </a:cubicBezTo>
                  <a:cubicBezTo>
                    <a:pt x="3204" y="3636"/>
                    <a:pt x="3108" y="3661"/>
                    <a:pt x="3025" y="3661"/>
                  </a:cubicBezTo>
                  <a:cubicBezTo>
                    <a:pt x="2834" y="3661"/>
                    <a:pt x="2704" y="3533"/>
                    <a:pt x="2868" y="3246"/>
                  </a:cubicBezTo>
                  <a:lnTo>
                    <a:pt x="2864" y="3246"/>
                  </a:lnTo>
                  <a:cubicBezTo>
                    <a:pt x="2920" y="3146"/>
                    <a:pt x="3007" y="3110"/>
                    <a:pt x="3110" y="3110"/>
                  </a:cubicBezTo>
                  <a:close/>
                  <a:moveTo>
                    <a:pt x="1656" y="1"/>
                  </a:moveTo>
                  <a:cubicBezTo>
                    <a:pt x="1398" y="1"/>
                    <a:pt x="1142" y="262"/>
                    <a:pt x="1162" y="520"/>
                  </a:cubicBezTo>
                  <a:cubicBezTo>
                    <a:pt x="1175" y="735"/>
                    <a:pt x="1212" y="944"/>
                    <a:pt x="1266" y="1149"/>
                  </a:cubicBezTo>
                  <a:cubicBezTo>
                    <a:pt x="660" y="1590"/>
                    <a:pt x="260" y="2260"/>
                    <a:pt x="162" y="3007"/>
                  </a:cubicBezTo>
                  <a:cubicBezTo>
                    <a:pt x="0" y="4286"/>
                    <a:pt x="761" y="5740"/>
                    <a:pt x="2151" y="5901"/>
                  </a:cubicBezTo>
                  <a:cubicBezTo>
                    <a:pt x="2227" y="5910"/>
                    <a:pt x="2300" y="5914"/>
                    <a:pt x="2371" y="5914"/>
                  </a:cubicBezTo>
                  <a:cubicBezTo>
                    <a:pt x="2775" y="5914"/>
                    <a:pt x="3100" y="5771"/>
                    <a:pt x="3352" y="5531"/>
                  </a:cubicBezTo>
                  <a:cubicBezTo>
                    <a:pt x="3574" y="5652"/>
                    <a:pt x="3828" y="5712"/>
                    <a:pt x="4088" y="5712"/>
                  </a:cubicBezTo>
                  <a:cubicBezTo>
                    <a:pt x="4500" y="5712"/>
                    <a:pt x="4926" y="5561"/>
                    <a:pt x="5254" y="5268"/>
                  </a:cubicBezTo>
                  <a:cubicBezTo>
                    <a:pt x="6196" y="4427"/>
                    <a:pt x="5957" y="3094"/>
                    <a:pt x="5247" y="2192"/>
                  </a:cubicBezTo>
                  <a:cubicBezTo>
                    <a:pt x="4880" y="1338"/>
                    <a:pt x="3992" y="718"/>
                    <a:pt x="3033" y="638"/>
                  </a:cubicBezTo>
                  <a:cubicBezTo>
                    <a:pt x="3019" y="638"/>
                    <a:pt x="3004" y="639"/>
                    <a:pt x="2990" y="639"/>
                  </a:cubicBezTo>
                  <a:cubicBezTo>
                    <a:pt x="2983" y="639"/>
                    <a:pt x="2975" y="639"/>
                    <a:pt x="2969" y="638"/>
                  </a:cubicBezTo>
                  <a:cubicBezTo>
                    <a:pt x="2619" y="271"/>
                    <a:pt x="2188" y="32"/>
                    <a:pt x="1680" y="2"/>
                  </a:cubicBezTo>
                  <a:cubicBezTo>
                    <a:pt x="1672" y="1"/>
                    <a:pt x="1664" y="1"/>
                    <a:pt x="16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3170475" y="1070175"/>
              <a:ext cx="156800" cy="124250"/>
            </a:xfrm>
            <a:custGeom>
              <a:avLst/>
              <a:gdLst/>
              <a:ahLst/>
              <a:cxnLst/>
              <a:rect l="l" t="t" r="r" b="b"/>
              <a:pathLst>
                <a:path w="6272" h="4970" extrusionOk="0">
                  <a:moveTo>
                    <a:pt x="3114" y="1"/>
                  </a:moveTo>
                  <a:cubicBezTo>
                    <a:pt x="2659" y="1"/>
                    <a:pt x="2191" y="122"/>
                    <a:pt x="1754" y="392"/>
                  </a:cubicBezTo>
                  <a:cubicBezTo>
                    <a:pt x="1455" y="406"/>
                    <a:pt x="1172" y="480"/>
                    <a:pt x="973" y="665"/>
                  </a:cubicBezTo>
                  <a:cubicBezTo>
                    <a:pt x="721" y="904"/>
                    <a:pt x="573" y="1294"/>
                    <a:pt x="506" y="1674"/>
                  </a:cubicBezTo>
                  <a:cubicBezTo>
                    <a:pt x="48" y="1981"/>
                    <a:pt x="1" y="2718"/>
                    <a:pt x="559" y="2943"/>
                  </a:cubicBezTo>
                  <a:cubicBezTo>
                    <a:pt x="798" y="3838"/>
                    <a:pt x="1455" y="4633"/>
                    <a:pt x="2367" y="4885"/>
                  </a:cubicBezTo>
                  <a:cubicBezTo>
                    <a:pt x="2570" y="4942"/>
                    <a:pt x="2775" y="4969"/>
                    <a:pt x="2977" y="4969"/>
                  </a:cubicBezTo>
                  <a:cubicBezTo>
                    <a:pt x="3952" y="4969"/>
                    <a:pt x="4870" y="4344"/>
                    <a:pt x="5321" y="3472"/>
                  </a:cubicBezTo>
                  <a:cubicBezTo>
                    <a:pt x="6271" y="1635"/>
                    <a:pt x="4785" y="1"/>
                    <a:pt x="31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083650" y="1218425"/>
              <a:ext cx="169800" cy="149800"/>
            </a:xfrm>
            <a:custGeom>
              <a:avLst/>
              <a:gdLst/>
              <a:ahLst/>
              <a:cxnLst/>
              <a:rect l="l" t="t" r="r" b="b"/>
              <a:pathLst>
                <a:path w="6792" h="5992" extrusionOk="0">
                  <a:moveTo>
                    <a:pt x="3597" y="765"/>
                  </a:moveTo>
                  <a:cubicBezTo>
                    <a:pt x="3946" y="765"/>
                    <a:pt x="4249" y="965"/>
                    <a:pt x="4466" y="1264"/>
                  </a:cubicBezTo>
                  <a:cubicBezTo>
                    <a:pt x="4130" y="1294"/>
                    <a:pt x="3800" y="1392"/>
                    <a:pt x="3497" y="1546"/>
                  </a:cubicBezTo>
                  <a:cubicBezTo>
                    <a:pt x="3462" y="1542"/>
                    <a:pt x="3427" y="1540"/>
                    <a:pt x="3392" y="1540"/>
                  </a:cubicBezTo>
                  <a:cubicBezTo>
                    <a:pt x="3237" y="1540"/>
                    <a:pt x="3082" y="1581"/>
                    <a:pt x="2945" y="1661"/>
                  </a:cubicBezTo>
                  <a:cubicBezTo>
                    <a:pt x="2797" y="1583"/>
                    <a:pt x="2639" y="1519"/>
                    <a:pt x="2478" y="1476"/>
                  </a:cubicBezTo>
                  <a:cubicBezTo>
                    <a:pt x="2579" y="1321"/>
                    <a:pt x="2700" y="1183"/>
                    <a:pt x="2838" y="1065"/>
                  </a:cubicBezTo>
                  <a:lnTo>
                    <a:pt x="2841" y="1065"/>
                  </a:lnTo>
                  <a:cubicBezTo>
                    <a:pt x="3107" y="855"/>
                    <a:pt x="3362" y="765"/>
                    <a:pt x="3597" y="765"/>
                  </a:cubicBezTo>
                  <a:close/>
                  <a:moveTo>
                    <a:pt x="5079" y="2216"/>
                  </a:moveTo>
                  <a:lnTo>
                    <a:pt x="5079" y="2216"/>
                  </a:lnTo>
                  <a:cubicBezTo>
                    <a:pt x="5170" y="2236"/>
                    <a:pt x="5251" y="2280"/>
                    <a:pt x="5325" y="2337"/>
                  </a:cubicBezTo>
                  <a:cubicBezTo>
                    <a:pt x="5658" y="2620"/>
                    <a:pt x="5739" y="3545"/>
                    <a:pt x="5540" y="3932"/>
                  </a:cubicBezTo>
                  <a:cubicBezTo>
                    <a:pt x="5419" y="4165"/>
                    <a:pt x="5224" y="4360"/>
                    <a:pt x="5002" y="4515"/>
                  </a:cubicBezTo>
                  <a:cubicBezTo>
                    <a:pt x="4985" y="4303"/>
                    <a:pt x="4938" y="4094"/>
                    <a:pt x="4857" y="3899"/>
                  </a:cubicBezTo>
                  <a:cubicBezTo>
                    <a:pt x="4941" y="3710"/>
                    <a:pt x="4981" y="3508"/>
                    <a:pt x="4985" y="3303"/>
                  </a:cubicBezTo>
                  <a:cubicBezTo>
                    <a:pt x="5069" y="2946"/>
                    <a:pt x="5103" y="2580"/>
                    <a:pt x="5079" y="2216"/>
                  </a:cubicBezTo>
                  <a:close/>
                  <a:moveTo>
                    <a:pt x="2690" y="3821"/>
                  </a:moveTo>
                  <a:cubicBezTo>
                    <a:pt x="2854" y="3990"/>
                    <a:pt x="3033" y="4033"/>
                    <a:pt x="3309" y="4091"/>
                  </a:cubicBezTo>
                  <a:cubicBezTo>
                    <a:pt x="3320" y="4093"/>
                    <a:pt x="3331" y="4094"/>
                    <a:pt x="3343" y="4094"/>
                  </a:cubicBezTo>
                  <a:cubicBezTo>
                    <a:pt x="3448" y="4094"/>
                    <a:pt x="3567" y="4001"/>
                    <a:pt x="3528" y="3885"/>
                  </a:cubicBezTo>
                  <a:lnTo>
                    <a:pt x="3528" y="3885"/>
                  </a:lnTo>
                  <a:cubicBezTo>
                    <a:pt x="3639" y="3976"/>
                    <a:pt x="3642" y="4138"/>
                    <a:pt x="3602" y="4484"/>
                  </a:cubicBezTo>
                  <a:cubicBezTo>
                    <a:pt x="3612" y="4548"/>
                    <a:pt x="3615" y="4616"/>
                    <a:pt x="3612" y="4683"/>
                  </a:cubicBezTo>
                  <a:cubicBezTo>
                    <a:pt x="3511" y="4737"/>
                    <a:pt x="3403" y="4784"/>
                    <a:pt x="3295" y="4821"/>
                  </a:cubicBezTo>
                  <a:cubicBezTo>
                    <a:pt x="3013" y="4760"/>
                    <a:pt x="2750" y="4622"/>
                    <a:pt x="2538" y="4427"/>
                  </a:cubicBezTo>
                  <a:cubicBezTo>
                    <a:pt x="2538" y="4336"/>
                    <a:pt x="2548" y="4245"/>
                    <a:pt x="2572" y="4158"/>
                  </a:cubicBezTo>
                  <a:cubicBezTo>
                    <a:pt x="2605" y="4043"/>
                    <a:pt x="2646" y="3929"/>
                    <a:pt x="2690" y="3821"/>
                  </a:cubicBezTo>
                  <a:close/>
                  <a:moveTo>
                    <a:pt x="3505" y="0"/>
                  </a:moveTo>
                  <a:cubicBezTo>
                    <a:pt x="3161" y="0"/>
                    <a:pt x="2766" y="142"/>
                    <a:pt x="2323" y="476"/>
                  </a:cubicBezTo>
                  <a:cubicBezTo>
                    <a:pt x="1996" y="722"/>
                    <a:pt x="1737" y="1052"/>
                    <a:pt x="1576" y="1429"/>
                  </a:cubicBezTo>
                  <a:cubicBezTo>
                    <a:pt x="1343" y="1462"/>
                    <a:pt x="1121" y="1536"/>
                    <a:pt x="913" y="1647"/>
                  </a:cubicBezTo>
                  <a:cubicBezTo>
                    <a:pt x="219" y="2028"/>
                    <a:pt x="1" y="2633"/>
                    <a:pt x="88" y="3273"/>
                  </a:cubicBezTo>
                  <a:cubicBezTo>
                    <a:pt x="118" y="3529"/>
                    <a:pt x="192" y="3778"/>
                    <a:pt x="314" y="4006"/>
                  </a:cubicBezTo>
                  <a:cubicBezTo>
                    <a:pt x="805" y="5050"/>
                    <a:pt x="1955" y="5991"/>
                    <a:pt x="3045" y="5991"/>
                  </a:cubicBezTo>
                  <a:cubicBezTo>
                    <a:pt x="3238" y="5991"/>
                    <a:pt x="3430" y="5962"/>
                    <a:pt x="3615" y="5898"/>
                  </a:cubicBezTo>
                  <a:cubicBezTo>
                    <a:pt x="3675" y="5905"/>
                    <a:pt x="3734" y="5909"/>
                    <a:pt x="3793" y="5909"/>
                  </a:cubicBezTo>
                  <a:cubicBezTo>
                    <a:pt x="4248" y="5909"/>
                    <a:pt x="4667" y="5683"/>
                    <a:pt x="4914" y="5117"/>
                  </a:cubicBezTo>
                  <a:cubicBezTo>
                    <a:pt x="4954" y="5016"/>
                    <a:pt x="4985" y="4912"/>
                    <a:pt x="4998" y="4804"/>
                  </a:cubicBezTo>
                  <a:cubicBezTo>
                    <a:pt x="6058" y="4242"/>
                    <a:pt x="6792" y="3078"/>
                    <a:pt x="5978" y="1954"/>
                  </a:cubicBezTo>
                  <a:cubicBezTo>
                    <a:pt x="5725" y="1593"/>
                    <a:pt x="5338" y="1348"/>
                    <a:pt x="4901" y="1280"/>
                  </a:cubicBezTo>
                  <a:cubicBezTo>
                    <a:pt x="4657" y="554"/>
                    <a:pt x="4182" y="0"/>
                    <a:pt x="35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875075" y="1242650"/>
              <a:ext cx="136925" cy="121400"/>
            </a:xfrm>
            <a:custGeom>
              <a:avLst/>
              <a:gdLst/>
              <a:ahLst/>
              <a:cxnLst/>
              <a:rect l="l" t="t" r="r" b="b"/>
              <a:pathLst>
                <a:path w="5477" h="4856" extrusionOk="0">
                  <a:moveTo>
                    <a:pt x="2460" y="2389"/>
                  </a:moveTo>
                  <a:cubicBezTo>
                    <a:pt x="2775" y="2389"/>
                    <a:pt x="3101" y="2639"/>
                    <a:pt x="3329" y="2906"/>
                  </a:cubicBezTo>
                  <a:cubicBezTo>
                    <a:pt x="3329" y="2940"/>
                    <a:pt x="3329" y="2974"/>
                    <a:pt x="3326" y="3007"/>
                  </a:cubicBezTo>
                  <a:cubicBezTo>
                    <a:pt x="3127" y="3303"/>
                    <a:pt x="2796" y="3528"/>
                    <a:pt x="2465" y="3528"/>
                  </a:cubicBezTo>
                  <a:cubicBezTo>
                    <a:pt x="2298" y="3528"/>
                    <a:pt x="2131" y="3471"/>
                    <a:pt x="1980" y="3337"/>
                  </a:cubicBezTo>
                  <a:cubicBezTo>
                    <a:pt x="1906" y="3270"/>
                    <a:pt x="1845" y="3189"/>
                    <a:pt x="1801" y="3101"/>
                  </a:cubicBezTo>
                  <a:cubicBezTo>
                    <a:pt x="1852" y="2883"/>
                    <a:pt x="1933" y="2674"/>
                    <a:pt x="2054" y="2560"/>
                  </a:cubicBezTo>
                  <a:cubicBezTo>
                    <a:pt x="2181" y="2439"/>
                    <a:pt x="2319" y="2389"/>
                    <a:pt x="2460" y="2389"/>
                  </a:cubicBezTo>
                  <a:close/>
                  <a:moveTo>
                    <a:pt x="2543" y="1"/>
                  </a:moveTo>
                  <a:cubicBezTo>
                    <a:pt x="1988" y="1"/>
                    <a:pt x="1433" y="162"/>
                    <a:pt x="984" y="490"/>
                  </a:cubicBezTo>
                  <a:cubicBezTo>
                    <a:pt x="146" y="1102"/>
                    <a:pt x="1" y="2041"/>
                    <a:pt x="260" y="2869"/>
                  </a:cubicBezTo>
                  <a:cubicBezTo>
                    <a:pt x="334" y="3505"/>
                    <a:pt x="664" y="4118"/>
                    <a:pt x="1199" y="4491"/>
                  </a:cubicBezTo>
                  <a:cubicBezTo>
                    <a:pt x="1560" y="4743"/>
                    <a:pt x="1959" y="4855"/>
                    <a:pt x="2355" y="4855"/>
                  </a:cubicBezTo>
                  <a:cubicBezTo>
                    <a:pt x="2919" y="4855"/>
                    <a:pt x="3478" y="4627"/>
                    <a:pt x="3915" y="4246"/>
                  </a:cubicBezTo>
                  <a:cubicBezTo>
                    <a:pt x="4015" y="4440"/>
                    <a:pt x="4223" y="4572"/>
                    <a:pt x="4428" y="4572"/>
                  </a:cubicBezTo>
                  <a:cubicBezTo>
                    <a:pt x="4589" y="4572"/>
                    <a:pt x="4749" y="4491"/>
                    <a:pt x="4854" y="4296"/>
                  </a:cubicBezTo>
                  <a:cubicBezTo>
                    <a:pt x="5476" y="3142"/>
                    <a:pt x="5342" y="1631"/>
                    <a:pt x="4369" y="699"/>
                  </a:cubicBezTo>
                  <a:cubicBezTo>
                    <a:pt x="3885" y="236"/>
                    <a:pt x="3214" y="1"/>
                    <a:pt x="25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639350" y="1256150"/>
              <a:ext cx="145975" cy="134025"/>
            </a:xfrm>
            <a:custGeom>
              <a:avLst/>
              <a:gdLst/>
              <a:ahLst/>
              <a:cxnLst/>
              <a:rect l="l" t="t" r="r" b="b"/>
              <a:pathLst>
                <a:path w="5839" h="5361" extrusionOk="0">
                  <a:moveTo>
                    <a:pt x="2824" y="3234"/>
                  </a:moveTo>
                  <a:cubicBezTo>
                    <a:pt x="2999" y="3386"/>
                    <a:pt x="3194" y="3514"/>
                    <a:pt x="3402" y="3615"/>
                  </a:cubicBezTo>
                  <a:cubicBezTo>
                    <a:pt x="3396" y="3625"/>
                    <a:pt x="3399" y="3635"/>
                    <a:pt x="3396" y="3645"/>
                  </a:cubicBezTo>
                  <a:cubicBezTo>
                    <a:pt x="3365" y="3702"/>
                    <a:pt x="3325" y="3756"/>
                    <a:pt x="3278" y="3797"/>
                  </a:cubicBezTo>
                  <a:cubicBezTo>
                    <a:pt x="3147" y="3786"/>
                    <a:pt x="3019" y="3736"/>
                    <a:pt x="2911" y="3655"/>
                  </a:cubicBezTo>
                  <a:cubicBezTo>
                    <a:pt x="2871" y="3517"/>
                    <a:pt x="2840" y="3376"/>
                    <a:pt x="2824" y="3234"/>
                  </a:cubicBezTo>
                  <a:close/>
                  <a:moveTo>
                    <a:pt x="2051" y="0"/>
                  </a:moveTo>
                  <a:cubicBezTo>
                    <a:pt x="1495" y="0"/>
                    <a:pt x="968" y="363"/>
                    <a:pt x="818" y="922"/>
                  </a:cubicBezTo>
                  <a:cubicBezTo>
                    <a:pt x="687" y="1417"/>
                    <a:pt x="646" y="1932"/>
                    <a:pt x="703" y="2440"/>
                  </a:cubicBezTo>
                  <a:cubicBezTo>
                    <a:pt x="0" y="3675"/>
                    <a:pt x="1124" y="4867"/>
                    <a:pt x="2383" y="5143"/>
                  </a:cubicBezTo>
                  <a:cubicBezTo>
                    <a:pt x="2604" y="5267"/>
                    <a:pt x="2852" y="5361"/>
                    <a:pt x="3095" y="5361"/>
                  </a:cubicBezTo>
                  <a:cubicBezTo>
                    <a:pt x="3225" y="5361"/>
                    <a:pt x="3354" y="5334"/>
                    <a:pt x="3476" y="5271"/>
                  </a:cubicBezTo>
                  <a:cubicBezTo>
                    <a:pt x="3611" y="5193"/>
                    <a:pt x="3736" y="5096"/>
                    <a:pt x="3843" y="4981"/>
                  </a:cubicBezTo>
                  <a:cubicBezTo>
                    <a:pt x="3897" y="4951"/>
                    <a:pt x="3951" y="4921"/>
                    <a:pt x="4001" y="4884"/>
                  </a:cubicBezTo>
                  <a:cubicBezTo>
                    <a:pt x="4136" y="4833"/>
                    <a:pt x="4264" y="4769"/>
                    <a:pt x="4385" y="4692"/>
                  </a:cubicBezTo>
                  <a:cubicBezTo>
                    <a:pt x="4742" y="4453"/>
                    <a:pt x="5035" y="4052"/>
                    <a:pt x="5213" y="3605"/>
                  </a:cubicBezTo>
                  <a:cubicBezTo>
                    <a:pt x="5681" y="3187"/>
                    <a:pt x="5839" y="2457"/>
                    <a:pt x="5274" y="1848"/>
                  </a:cubicBezTo>
                  <a:cubicBezTo>
                    <a:pt x="4493" y="1013"/>
                    <a:pt x="3483" y="330"/>
                    <a:pt x="2369" y="41"/>
                  </a:cubicBezTo>
                  <a:cubicBezTo>
                    <a:pt x="2264" y="13"/>
                    <a:pt x="2157" y="0"/>
                    <a:pt x="20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2446100" y="889450"/>
              <a:ext cx="177700" cy="127625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478300" y="1255625"/>
              <a:ext cx="113350" cy="110925"/>
            </a:xfrm>
            <a:custGeom>
              <a:avLst/>
              <a:gdLst/>
              <a:ahLst/>
              <a:cxnLst/>
              <a:rect l="l" t="t" r="r" b="b"/>
              <a:pathLst>
                <a:path w="4534" h="4437" extrusionOk="0">
                  <a:moveTo>
                    <a:pt x="2142" y="1909"/>
                  </a:moveTo>
                  <a:cubicBezTo>
                    <a:pt x="2217" y="1909"/>
                    <a:pt x="2313" y="1950"/>
                    <a:pt x="2430" y="2044"/>
                  </a:cubicBezTo>
                  <a:cubicBezTo>
                    <a:pt x="2585" y="2168"/>
                    <a:pt x="2636" y="2354"/>
                    <a:pt x="2717" y="2518"/>
                  </a:cubicBezTo>
                  <a:lnTo>
                    <a:pt x="2717" y="2522"/>
                  </a:lnTo>
                  <a:cubicBezTo>
                    <a:pt x="2579" y="2676"/>
                    <a:pt x="2397" y="2784"/>
                    <a:pt x="2243" y="2784"/>
                  </a:cubicBezTo>
                  <a:cubicBezTo>
                    <a:pt x="2073" y="2784"/>
                    <a:pt x="1936" y="2652"/>
                    <a:pt x="1929" y="2306"/>
                  </a:cubicBezTo>
                  <a:cubicBezTo>
                    <a:pt x="1925" y="2073"/>
                    <a:pt x="1992" y="1909"/>
                    <a:pt x="2142" y="1909"/>
                  </a:cubicBezTo>
                  <a:close/>
                  <a:moveTo>
                    <a:pt x="2094" y="0"/>
                  </a:moveTo>
                  <a:cubicBezTo>
                    <a:pt x="970" y="0"/>
                    <a:pt x="41" y="928"/>
                    <a:pt x="17" y="2054"/>
                  </a:cubicBezTo>
                  <a:cubicBezTo>
                    <a:pt x="1" y="3067"/>
                    <a:pt x="633" y="4093"/>
                    <a:pt x="1636" y="4373"/>
                  </a:cubicBezTo>
                  <a:cubicBezTo>
                    <a:pt x="1797" y="4414"/>
                    <a:pt x="1964" y="4436"/>
                    <a:pt x="2130" y="4436"/>
                  </a:cubicBezTo>
                  <a:cubicBezTo>
                    <a:pt x="2193" y="4436"/>
                    <a:pt x="2256" y="4433"/>
                    <a:pt x="2319" y="4427"/>
                  </a:cubicBezTo>
                  <a:cubicBezTo>
                    <a:pt x="2353" y="4427"/>
                    <a:pt x="2387" y="4433"/>
                    <a:pt x="2420" y="4433"/>
                  </a:cubicBezTo>
                  <a:cubicBezTo>
                    <a:pt x="2424" y="4433"/>
                    <a:pt x="2429" y="4433"/>
                    <a:pt x="2433" y="4433"/>
                  </a:cubicBezTo>
                  <a:cubicBezTo>
                    <a:pt x="3687" y="4433"/>
                    <a:pt x="4386" y="3407"/>
                    <a:pt x="4433" y="2377"/>
                  </a:cubicBezTo>
                  <a:cubicBezTo>
                    <a:pt x="4534" y="1657"/>
                    <a:pt x="4292" y="917"/>
                    <a:pt x="3659" y="462"/>
                  </a:cubicBezTo>
                  <a:cubicBezTo>
                    <a:pt x="3376" y="267"/>
                    <a:pt x="3050" y="139"/>
                    <a:pt x="2710" y="95"/>
                  </a:cubicBezTo>
                  <a:cubicBezTo>
                    <a:pt x="2528" y="38"/>
                    <a:pt x="2340" y="8"/>
                    <a:pt x="2148" y="1"/>
                  </a:cubicBezTo>
                  <a:cubicBezTo>
                    <a:pt x="2130" y="1"/>
                    <a:pt x="2112" y="0"/>
                    <a:pt x="20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379600" y="695600"/>
              <a:ext cx="152500" cy="127975"/>
            </a:xfrm>
            <a:custGeom>
              <a:avLst/>
              <a:gdLst/>
              <a:ahLst/>
              <a:cxnLst/>
              <a:rect l="l" t="t" r="r" b="b"/>
              <a:pathLst>
                <a:path w="6100" h="5119" extrusionOk="0">
                  <a:moveTo>
                    <a:pt x="2656" y="1944"/>
                  </a:moveTo>
                  <a:lnTo>
                    <a:pt x="2656" y="1944"/>
                  </a:lnTo>
                  <a:cubicBezTo>
                    <a:pt x="2569" y="2510"/>
                    <a:pt x="2886" y="3231"/>
                    <a:pt x="3487" y="3231"/>
                  </a:cubicBezTo>
                  <a:cubicBezTo>
                    <a:pt x="3555" y="3231"/>
                    <a:pt x="3625" y="3222"/>
                    <a:pt x="3700" y="3203"/>
                  </a:cubicBezTo>
                  <a:cubicBezTo>
                    <a:pt x="4245" y="3061"/>
                    <a:pt x="4386" y="2566"/>
                    <a:pt x="4342" y="2048"/>
                  </a:cubicBezTo>
                  <a:lnTo>
                    <a:pt x="4342" y="2048"/>
                  </a:lnTo>
                  <a:cubicBezTo>
                    <a:pt x="5260" y="3049"/>
                    <a:pt x="4123" y="4304"/>
                    <a:pt x="2950" y="4304"/>
                  </a:cubicBezTo>
                  <a:cubicBezTo>
                    <a:pt x="2932" y="4304"/>
                    <a:pt x="2914" y="4304"/>
                    <a:pt x="2895" y="4303"/>
                  </a:cubicBezTo>
                  <a:cubicBezTo>
                    <a:pt x="2300" y="4286"/>
                    <a:pt x="1714" y="4088"/>
                    <a:pt x="1472" y="3505"/>
                  </a:cubicBezTo>
                  <a:cubicBezTo>
                    <a:pt x="1277" y="3031"/>
                    <a:pt x="1297" y="2506"/>
                    <a:pt x="1576" y="2072"/>
                  </a:cubicBezTo>
                  <a:cubicBezTo>
                    <a:pt x="1579" y="2065"/>
                    <a:pt x="1583" y="2062"/>
                    <a:pt x="1586" y="2058"/>
                  </a:cubicBezTo>
                  <a:lnTo>
                    <a:pt x="1586" y="2058"/>
                  </a:lnTo>
                  <a:cubicBezTo>
                    <a:pt x="1421" y="2688"/>
                    <a:pt x="1563" y="3394"/>
                    <a:pt x="2165" y="3929"/>
                  </a:cubicBezTo>
                  <a:cubicBezTo>
                    <a:pt x="2198" y="3958"/>
                    <a:pt x="2236" y="3970"/>
                    <a:pt x="2273" y="3970"/>
                  </a:cubicBezTo>
                  <a:cubicBezTo>
                    <a:pt x="2386" y="3970"/>
                    <a:pt x="2491" y="3858"/>
                    <a:pt x="2417" y="3734"/>
                  </a:cubicBezTo>
                  <a:cubicBezTo>
                    <a:pt x="2057" y="3135"/>
                    <a:pt x="2236" y="2381"/>
                    <a:pt x="2656" y="1944"/>
                  </a:cubicBezTo>
                  <a:close/>
                  <a:moveTo>
                    <a:pt x="2345" y="0"/>
                  </a:moveTo>
                  <a:cubicBezTo>
                    <a:pt x="1156" y="0"/>
                    <a:pt x="0" y="1149"/>
                    <a:pt x="169" y="2590"/>
                  </a:cubicBezTo>
                  <a:cubicBezTo>
                    <a:pt x="260" y="3364"/>
                    <a:pt x="792" y="3970"/>
                    <a:pt x="1482" y="4340"/>
                  </a:cubicBezTo>
                  <a:cubicBezTo>
                    <a:pt x="1418" y="4454"/>
                    <a:pt x="1445" y="4599"/>
                    <a:pt x="1546" y="4683"/>
                  </a:cubicBezTo>
                  <a:cubicBezTo>
                    <a:pt x="1653" y="4788"/>
                    <a:pt x="1761" y="4902"/>
                    <a:pt x="1892" y="4976"/>
                  </a:cubicBezTo>
                  <a:cubicBezTo>
                    <a:pt x="2027" y="5050"/>
                    <a:pt x="2189" y="5077"/>
                    <a:pt x="2343" y="5111"/>
                  </a:cubicBezTo>
                  <a:cubicBezTo>
                    <a:pt x="2367" y="5116"/>
                    <a:pt x="2391" y="5119"/>
                    <a:pt x="2415" y="5119"/>
                  </a:cubicBezTo>
                  <a:cubicBezTo>
                    <a:pt x="2617" y="5119"/>
                    <a:pt x="2795" y="4924"/>
                    <a:pt x="2774" y="4737"/>
                  </a:cubicBezTo>
                  <a:lnTo>
                    <a:pt x="2774" y="4737"/>
                  </a:lnTo>
                  <a:cubicBezTo>
                    <a:pt x="2878" y="4749"/>
                    <a:pt x="2982" y="4754"/>
                    <a:pt x="3086" y="4754"/>
                  </a:cubicBezTo>
                  <a:cubicBezTo>
                    <a:pt x="3346" y="4754"/>
                    <a:pt x="3605" y="4718"/>
                    <a:pt x="3858" y="4646"/>
                  </a:cubicBezTo>
                  <a:cubicBezTo>
                    <a:pt x="5702" y="4094"/>
                    <a:pt x="6099" y="1641"/>
                    <a:pt x="4268" y="763"/>
                  </a:cubicBezTo>
                  <a:cubicBezTo>
                    <a:pt x="4083" y="675"/>
                    <a:pt x="3888" y="615"/>
                    <a:pt x="3686" y="588"/>
                  </a:cubicBezTo>
                  <a:cubicBezTo>
                    <a:pt x="3287" y="179"/>
                    <a:pt x="2813" y="0"/>
                    <a:pt x="2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362275" y="1100975"/>
              <a:ext cx="143575" cy="117200"/>
            </a:xfrm>
            <a:custGeom>
              <a:avLst/>
              <a:gdLst/>
              <a:ahLst/>
              <a:cxnLst/>
              <a:rect l="l" t="t" r="r" b="b"/>
              <a:pathLst>
                <a:path w="5743" h="4688" extrusionOk="0">
                  <a:moveTo>
                    <a:pt x="3209" y="1"/>
                  </a:moveTo>
                  <a:cubicBezTo>
                    <a:pt x="3071" y="1"/>
                    <a:pt x="2931" y="11"/>
                    <a:pt x="2787" y="32"/>
                  </a:cubicBezTo>
                  <a:cubicBezTo>
                    <a:pt x="2309" y="99"/>
                    <a:pt x="1922" y="284"/>
                    <a:pt x="1653" y="564"/>
                  </a:cubicBezTo>
                  <a:cubicBezTo>
                    <a:pt x="893" y="826"/>
                    <a:pt x="277" y="1516"/>
                    <a:pt x="145" y="2307"/>
                  </a:cubicBezTo>
                  <a:cubicBezTo>
                    <a:pt x="1" y="2754"/>
                    <a:pt x="55" y="3239"/>
                    <a:pt x="294" y="3643"/>
                  </a:cubicBezTo>
                  <a:cubicBezTo>
                    <a:pt x="681" y="4310"/>
                    <a:pt x="1447" y="4687"/>
                    <a:pt x="2206" y="4687"/>
                  </a:cubicBezTo>
                  <a:cubicBezTo>
                    <a:pt x="2251" y="4687"/>
                    <a:pt x="2295" y="4685"/>
                    <a:pt x="2340" y="4683"/>
                  </a:cubicBezTo>
                  <a:cubicBezTo>
                    <a:pt x="2393" y="4686"/>
                    <a:pt x="2446" y="4688"/>
                    <a:pt x="2499" y="4688"/>
                  </a:cubicBezTo>
                  <a:cubicBezTo>
                    <a:pt x="2722" y="4688"/>
                    <a:pt x="2943" y="4659"/>
                    <a:pt x="3161" y="4602"/>
                  </a:cubicBezTo>
                  <a:cubicBezTo>
                    <a:pt x="4255" y="4303"/>
                    <a:pt x="5022" y="3320"/>
                    <a:pt x="5517" y="2357"/>
                  </a:cubicBezTo>
                  <a:cubicBezTo>
                    <a:pt x="5682" y="2034"/>
                    <a:pt x="5742" y="1593"/>
                    <a:pt x="5517" y="1277"/>
                  </a:cubicBezTo>
                  <a:cubicBezTo>
                    <a:pt x="4956" y="481"/>
                    <a:pt x="4151" y="1"/>
                    <a:pt x="32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282775" y="878000"/>
              <a:ext cx="148350" cy="138025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013725" y="1390275"/>
              <a:ext cx="189675" cy="151875"/>
            </a:xfrm>
            <a:custGeom>
              <a:avLst/>
              <a:gdLst/>
              <a:ahLst/>
              <a:cxnLst/>
              <a:rect l="l" t="t" r="r" b="b"/>
              <a:pathLst>
                <a:path w="7587" h="6075" extrusionOk="0">
                  <a:moveTo>
                    <a:pt x="3292" y="1898"/>
                  </a:moveTo>
                  <a:cubicBezTo>
                    <a:pt x="3387" y="1975"/>
                    <a:pt x="3467" y="2066"/>
                    <a:pt x="3531" y="2170"/>
                  </a:cubicBezTo>
                  <a:cubicBezTo>
                    <a:pt x="3406" y="2274"/>
                    <a:pt x="3250" y="2328"/>
                    <a:pt x="3093" y="2328"/>
                  </a:cubicBezTo>
                  <a:cubicBezTo>
                    <a:pt x="3009" y="2328"/>
                    <a:pt x="2925" y="2313"/>
                    <a:pt x="2845" y="2282"/>
                  </a:cubicBezTo>
                  <a:cubicBezTo>
                    <a:pt x="2973" y="2133"/>
                    <a:pt x="3124" y="2006"/>
                    <a:pt x="3289" y="1901"/>
                  </a:cubicBezTo>
                  <a:lnTo>
                    <a:pt x="3292" y="1898"/>
                  </a:lnTo>
                  <a:close/>
                  <a:moveTo>
                    <a:pt x="4601" y="1555"/>
                  </a:moveTo>
                  <a:cubicBezTo>
                    <a:pt x="4877" y="1578"/>
                    <a:pt x="5143" y="1662"/>
                    <a:pt x="5362" y="1831"/>
                  </a:cubicBezTo>
                  <a:cubicBezTo>
                    <a:pt x="5655" y="2063"/>
                    <a:pt x="5843" y="2335"/>
                    <a:pt x="6001" y="2628"/>
                  </a:cubicBezTo>
                  <a:cubicBezTo>
                    <a:pt x="5938" y="2609"/>
                    <a:pt x="5874" y="2599"/>
                    <a:pt x="5811" y="2599"/>
                  </a:cubicBezTo>
                  <a:cubicBezTo>
                    <a:pt x="5536" y="2599"/>
                    <a:pt x="5281" y="2775"/>
                    <a:pt x="5194" y="3049"/>
                  </a:cubicBezTo>
                  <a:cubicBezTo>
                    <a:pt x="5116" y="3284"/>
                    <a:pt x="4948" y="3507"/>
                    <a:pt x="4763" y="3705"/>
                  </a:cubicBezTo>
                  <a:cubicBezTo>
                    <a:pt x="4871" y="3493"/>
                    <a:pt x="4945" y="3261"/>
                    <a:pt x="4982" y="3025"/>
                  </a:cubicBezTo>
                  <a:cubicBezTo>
                    <a:pt x="5063" y="2477"/>
                    <a:pt x="4898" y="1972"/>
                    <a:pt x="4601" y="1555"/>
                  </a:cubicBezTo>
                  <a:close/>
                  <a:moveTo>
                    <a:pt x="1785" y="2133"/>
                  </a:moveTo>
                  <a:cubicBezTo>
                    <a:pt x="1933" y="2709"/>
                    <a:pt x="2401" y="3187"/>
                    <a:pt x="3084" y="3217"/>
                  </a:cubicBezTo>
                  <a:cubicBezTo>
                    <a:pt x="3096" y="3217"/>
                    <a:pt x="3108" y="3217"/>
                    <a:pt x="3120" y="3217"/>
                  </a:cubicBezTo>
                  <a:cubicBezTo>
                    <a:pt x="3276" y="3217"/>
                    <a:pt x="3432" y="3197"/>
                    <a:pt x="3582" y="3153"/>
                  </a:cubicBezTo>
                  <a:lnTo>
                    <a:pt x="3582" y="3153"/>
                  </a:lnTo>
                  <a:cubicBezTo>
                    <a:pt x="3511" y="3355"/>
                    <a:pt x="3403" y="3544"/>
                    <a:pt x="3262" y="3705"/>
                  </a:cubicBezTo>
                  <a:cubicBezTo>
                    <a:pt x="3056" y="3838"/>
                    <a:pt x="2819" y="3918"/>
                    <a:pt x="2588" y="3918"/>
                  </a:cubicBezTo>
                  <a:cubicBezTo>
                    <a:pt x="2237" y="3918"/>
                    <a:pt x="1897" y="3733"/>
                    <a:pt x="1690" y="3261"/>
                  </a:cubicBezTo>
                  <a:cubicBezTo>
                    <a:pt x="1492" y="2803"/>
                    <a:pt x="1566" y="2416"/>
                    <a:pt x="1785" y="2137"/>
                  </a:cubicBezTo>
                  <a:lnTo>
                    <a:pt x="1785" y="2133"/>
                  </a:lnTo>
                  <a:close/>
                  <a:moveTo>
                    <a:pt x="4610" y="1"/>
                  </a:moveTo>
                  <a:cubicBezTo>
                    <a:pt x="4103" y="1"/>
                    <a:pt x="3579" y="134"/>
                    <a:pt x="3151" y="380"/>
                  </a:cubicBezTo>
                  <a:cubicBezTo>
                    <a:pt x="3101" y="374"/>
                    <a:pt x="3052" y="371"/>
                    <a:pt x="3002" y="371"/>
                  </a:cubicBezTo>
                  <a:cubicBezTo>
                    <a:pt x="2801" y="371"/>
                    <a:pt x="2603" y="421"/>
                    <a:pt x="2424" y="518"/>
                  </a:cubicBezTo>
                  <a:cubicBezTo>
                    <a:pt x="1734" y="572"/>
                    <a:pt x="1071" y="905"/>
                    <a:pt x="698" y="1538"/>
                  </a:cubicBezTo>
                  <a:cubicBezTo>
                    <a:pt x="1" y="2706"/>
                    <a:pt x="563" y="4395"/>
                    <a:pt x="1805" y="4930"/>
                  </a:cubicBezTo>
                  <a:cubicBezTo>
                    <a:pt x="2057" y="5038"/>
                    <a:pt x="2325" y="5094"/>
                    <a:pt x="2597" y="5094"/>
                  </a:cubicBezTo>
                  <a:cubicBezTo>
                    <a:pt x="2688" y="5094"/>
                    <a:pt x="2780" y="5088"/>
                    <a:pt x="2872" y="5075"/>
                  </a:cubicBezTo>
                  <a:lnTo>
                    <a:pt x="2872" y="5075"/>
                  </a:lnTo>
                  <a:cubicBezTo>
                    <a:pt x="2845" y="5145"/>
                    <a:pt x="2841" y="5223"/>
                    <a:pt x="2858" y="5297"/>
                  </a:cubicBezTo>
                  <a:cubicBezTo>
                    <a:pt x="2973" y="5738"/>
                    <a:pt x="3494" y="5963"/>
                    <a:pt x="3905" y="6044"/>
                  </a:cubicBezTo>
                  <a:cubicBezTo>
                    <a:pt x="4005" y="6065"/>
                    <a:pt x="4105" y="6074"/>
                    <a:pt x="4204" y="6074"/>
                  </a:cubicBezTo>
                  <a:cubicBezTo>
                    <a:pt x="4623" y="6074"/>
                    <a:pt x="5030" y="5903"/>
                    <a:pt x="5376" y="5664"/>
                  </a:cubicBezTo>
                  <a:cubicBezTo>
                    <a:pt x="6065" y="5186"/>
                    <a:pt x="6526" y="4408"/>
                    <a:pt x="6493" y="3584"/>
                  </a:cubicBezTo>
                  <a:lnTo>
                    <a:pt x="6493" y="3584"/>
                  </a:lnTo>
                  <a:cubicBezTo>
                    <a:pt x="6658" y="3813"/>
                    <a:pt x="6836" y="4045"/>
                    <a:pt x="6870" y="4267"/>
                  </a:cubicBezTo>
                  <a:cubicBezTo>
                    <a:pt x="6878" y="4327"/>
                    <a:pt x="6930" y="4355"/>
                    <a:pt x="6984" y="4355"/>
                  </a:cubicBezTo>
                  <a:cubicBezTo>
                    <a:pt x="7040" y="4355"/>
                    <a:pt x="7097" y="4325"/>
                    <a:pt x="7109" y="4267"/>
                  </a:cubicBezTo>
                  <a:cubicBezTo>
                    <a:pt x="7179" y="3914"/>
                    <a:pt x="7482" y="3655"/>
                    <a:pt x="7533" y="3268"/>
                  </a:cubicBezTo>
                  <a:cubicBezTo>
                    <a:pt x="7587" y="2827"/>
                    <a:pt x="7412" y="2335"/>
                    <a:pt x="7250" y="1938"/>
                  </a:cubicBezTo>
                  <a:cubicBezTo>
                    <a:pt x="6900" y="1090"/>
                    <a:pt x="6240" y="377"/>
                    <a:pt x="5345" y="104"/>
                  </a:cubicBezTo>
                  <a:cubicBezTo>
                    <a:pt x="5114" y="34"/>
                    <a:pt x="4864" y="1"/>
                    <a:pt x="46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795900" y="1400775"/>
              <a:ext cx="143150" cy="119375"/>
            </a:xfrm>
            <a:custGeom>
              <a:avLst/>
              <a:gdLst/>
              <a:ahLst/>
              <a:cxnLst/>
              <a:rect l="l" t="t" r="r" b="b"/>
              <a:pathLst>
                <a:path w="5726" h="4775" extrusionOk="0">
                  <a:moveTo>
                    <a:pt x="3582" y="2501"/>
                  </a:moveTo>
                  <a:cubicBezTo>
                    <a:pt x="3656" y="2868"/>
                    <a:pt x="3555" y="3241"/>
                    <a:pt x="3097" y="3376"/>
                  </a:cubicBezTo>
                  <a:cubicBezTo>
                    <a:pt x="3043" y="3392"/>
                    <a:pt x="2990" y="3399"/>
                    <a:pt x="2938" y="3399"/>
                  </a:cubicBezTo>
                  <a:cubicBezTo>
                    <a:pt x="2766" y="3399"/>
                    <a:pt x="2609" y="3320"/>
                    <a:pt x="2488" y="3201"/>
                  </a:cubicBezTo>
                  <a:cubicBezTo>
                    <a:pt x="2518" y="3174"/>
                    <a:pt x="2549" y="3147"/>
                    <a:pt x="2579" y="3120"/>
                  </a:cubicBezTo>
                  <a:lnTo>
                    <a:pt x="2784" y="3120"/>
                  </a:lnTo>
                  <a:cubicBezTo>
                    <a:pt x="3225" y="3120"/>
                    <a:pt x="3488" y="2837"/>
                    <a:pt x="3582" y="2501"/>
                  </a:cubicBezTo>
                  <a:close/>
                  <a:moveTo>
                    <a:pt x="2286" y="0"/>
                  </a:moveTo>
                  <a:cubicBezTo>
                    <a:pt x="1843" y="0"/>
                    <a:pt x="1403" y="123"/>
                    <a:pt x="1017" y="364"/>
                  </a:cubicBezTo>
                  <a:cubicBezTo>
                    <a:pt x="963" y="361"/>
                    <a:pt x="910" y="350"/>
                    <a:pt x="856" y="347"/>
                  </a:cubicBezTo>
                  <a:cubicBezTo>
                    <a:pt x="846" y="347"/>
                    <a:pt x="837" y="346"/>
                    <a:pt x="828" y="346"/>
                  </a:cubicBezTo>
                  <a:cubicBezTo>
                    <a:pt x="465" y="346"/>
                    <a:pt x="262" y="732"/>
                    <a:pt x="334" y="1047"/>
                  </a:cubicBezTo>
                  <a:cubicBezTo>
                    <a:pt x="95" y="1458"/>
                    <a:pt x="1" y="1966"/>
                    <a:pt x="142" y="2538"/>
                  </a:cubicBezTo>
                  <a:cubicBezTo>
                    <a:pt x="263" y="3036"/>
                    <a:pt x="566" y="3450"/>
                    <a:pt x="967" y="3618"/>
                  </a:cubicBezTo>
                  <a:cubicBezTo>
                    <a:pt x="1342" y="4303"/>
                    <a:pt x="2026" y="4775"/>
                    <a:pt x="2797" y="4775"/>
                  </a:cubicBezTo>
                  <a:cubicBezTo>
                    <a:pt x="3167" y="4775"/>
                    <a:pt x="3556" y="4667"/>
                    <a:pt x="3942" y="4423"/>
                  </a:cubicBezTo>
                  <a:cubicBezTo>
                    <a:pt x="5726" y="3288"/>
                    <a:pt x="4898" y="886"/>
                    <a:pt x="3191" y="179"/>
                  </a:cubicBezTo>
                  <a:cubicBezTo>
                    <a:pt x="2900" y="59"/>
                    <a:pt x="2592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541150" y="1410500"/>
              <a:ext cx="136075" cy="116950"/>
            </a:xfrm>
            <a:custGeom>
              <a:avLst/>
              <a:gdLst/>
              <a:ahLst/>
              <a:cxnLst/>
              <a:rect l="l" t="t" r="r" b="b"/>
              <a:pathLst>
                <a:path w="5443" h="4678" extrusionOk="0">
                  <a:moveTo>
                    <a:pt x="3155" y="1"/>
                  </a:moveTo>
                  <a:cubicBezTo>
                    <a:pt x="2701" y="1"/>
                    <a:pt x="2244" y="124"/>
                    <a:pt x="1862" y="355"/>
                  </a:cubicBezTo>
                  <a:cubicBezTo>
                    <a:pt x="1" y="1483"/>
                    <a:pt x="791" y="4340"/>
                    <a:pt x="2841" y="4663"/>
                  </a:cubicBezTo>
                  <a:cubicBezTo>
                    <a:pt x="2905" y="4673"/>
                    <a:pt x="2966" y="4678"/>
                    <a:pt x="3025" y="4678"/>
                  </a:cubicBezTo>
                  <a:cubicBezTo>
                    <a:pt x="3444" y="4678"/>
                    <a:pt x="3748" y="4436"/>
                    <a:pt x="3952" y="4094"/>
                  </a:cubicBezTo>
                  <a:cubicBezTo>
                    <a:pt x="4527" y="3879"/>
                    <a:pt x="4971" y="3411"/>
                    <a:pt x="5160" y="2825"/>
                  </a:cubicBezTo>
                  <a:cubicBezTo>
                    <a:pt x="5442" y="1967"/>
                    <a:pt x="5200" y="958"/>
                    <a:pt x="4460" y="409"/>
                  </a:cubicBezTo>
                  <a:cubicBezTo>
                    <a:pt x="4085" y="131"/>
                    <a:pt x="3621" y="1"/>
                    <a:pt x="31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315800" y="1374225"/>
              <a:ext cx="178850" cy="129375"/>
            </a:xfrm>
            <a:custGeom>
              <a:avLst/>
              <a:gdLst/>
              <a:ahLst/>
              <a:cxnLst/>
              <a:rect l="l" t="t" r="r" b="b"/>
              <a:pathLst>
                <a:path w="7154" h="5175" extrusionOk="0">
                  <a:moveTo>
                    <a:pt x="3398" y="1"/>
                  </a:moveTo>
                  <a:cubicBezTo>
                    <a:pt x="2965" y="1"/>
                    <a:pt x="2519" y="137"/>
                    <a:pt x="2156" y="403"/>
                  </a:cubicBezTo>
                  <a:cubicBezTo>
                    <a:pt x="1" y="1981"/>
                    <a:pt x="1677" y="5175"/>
                    <a:pt x="3936" y="5175"/>
                  </a:cubicBezTo>
                  <a:cubicBezTo>
                    <a:pt x="4235" y="5175"/>
                    <a:pt x="4544" y="5119"/>
                    <a:pt x="4855" y="4997"/>
                  </a:cubicBezTo>
                  <a:cubicBezTo>
                    <a:pt x="7154" y="4088"/>
                    <a:pt x="6666" y="80"/>
                    <a:pt x="4064" y="66"/>
                  </a:cubicBezTo>
                  <a:cubicBezTo>
                    <a:pt x="4024" y="66"/>
                    <a:pt x="3980" y="76"/>
                    <a:pt x="3940" y="76"/>
                  </a:cubicBezTo>
                  <a:cubicBezTo>
                    <a:pt x="3767" y="26"/>
                    <a:pt x="3584" y="1"/>
                    <a:pt x="33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2"/>
          <p:cNvSpPr/>
          <p:nvPr/>
        </p:nvSpPr>
        <p:spPr>
          <a:xfrm>
            <a:off x="2105450" y="-477823"/>
            <a:ext cx="1714760" cy="1825757"/>
          </a:xfrm>
          <a:custGeom>
            <a:avLst/>
            <a:gdLst/>
            <a:ahLst/>
            <a:cxnLst/>
            <a:rect l="l" t="t" r="r" b="b"/>
            <a:pathLst>
              <a:path w="20068" h="21367" extrusionOk="0">
                <a:moveTo>
                  <a:pt x="9374" y="313"/>
                </a:moveTo>
                <a:cubicBezTo>
                  <a:pt x="9371" y="313"/>
                  <a:pt x="9368" y="314"/>
                  <a:pt x="9365" y="315"/>
                </a:cubicBezTo>
                <a:lnTo>
                  <a:pt x="9365" y="315"/>
                </a:lnTo>
                <a:cubicBezTo>
                  <a:pt x="9370" y="315"/>
                  <a:pt x="9375" y="314"/>
                  <a:pt x="9380" y="314"/>
                </a:cubicBezTo>
                <a:cubicBezTo>
                  <a:pt x="9378" y="314"/>
                  <a:pt x="9376" y="313"/>
                  <a:pt x="9374" y="313"/>
                </a:cubicBezTo>
                <a:close/>
                <a:moveTo>
                  <a:pt x="11954" y="516"/>
                </a:moveTo>
                <a:lnTo>
                  <a:pt x="11954" y="516"/>
                </a:lnTo>
                <a:cubicBezTo>
                  <a:pt x="11948" y="517"/>
                  <a:pt x="11942" y="518"/>
                  <a:pt x="11936" y="519"/>
                </a:cubicBezTo>
                <a:lnTo>
                  <a:pt x="11936" y="519"/>
                </a:lnTo>
                <a:cubicBezTo>
                  <a:pt x="11942" y="518"/>
                  <a:pt x="11948" y="517"/>
                  <a:pt x="11954" y="516"/>
                </a:cubicBezTo>
                <a:close/>
                <a:moveTo>
                  <a:pt x="13807" y="1839"/>
                </a:moveTo>
                <a:lnTo>
                  <a:pt x="13807" y="1839"/>
                </a:lnTo>
                <a:cubicBezTo>
                  <a:pt x="13809" y="1851"/>
                  <a:pt x="13816" y="1859"/>
                  <a:pt x="13829" y="1862"/>
                </a:cubicBezTo>
                <a:cubicBezTo>
                  <a:pt x="13821" y="1854"/>
                  <a:pt x="13814" y="1847"/>
                  <a:pt x="13807" y="1839"/>
                </a:cubicBezTo>
                <a:close/>
                <a:moveTo>
                  <a:pt x="6677" y="2061"/>
                </a:moveTo>
                <a:lnTo>
                  <a:pt x="6677" y="2061"/>
                </a:lnTo>
                <a:cubicBezTo>
                  <a:pt x="6682" y="2068"/>
                  <a:pt x="6687" y="2076"/>
                  <a:pt x="6692" y="2082"/>
                </a:cubicBezTo>
                <a:lnTo>
                  <a:pt x="6692" y="2082"/>
                </a:lnTo>
                <a:cubicBezTo>
                  <a:pt x="6687" y="2075"/>
                  <a:pt x="6682" y="2068"/>
                  <a:pt x="6677" y="2061"/>
                </a:cubicBezTo>
                <a:close/>
                <a:moveTo>
                  <a:pt x="14701" y="2202"/>
                </a:moveTo>
                <a:lnTo>
                  <a:pt x="14701" y="2202"/>
                </a:lnTo>
                <a:cubicBezTo>
                  <a:pt x="14714" y="2256"/>
                  <a:pt x="14704" y="2313"/>
                  <a:pt x="14674" y="2363"/>
                </a:cubicBezTo>
                <a:cubicBezTo>
                  <a:pt x="14610" y="2333"/>
                  <a:pt x="14549" y="2303"/>
                  <a:pt x="14482" y="2279"/>
                </a:cubicBezTo>
                <a:cubicBezTo>
                  <a:pt x="14556" y="2249"/>
                  <a:pt x="14630" y="2225"/>
                  <a:pt x="14701" y="2202"/>
                </a:cubicBezTo>
                <a:close/>
                <a:moveTo>
                  <a:pt x="15757" y="2774"/>
                </a:moveTo>
                <a:lnTo>
                  <a:pt x="15740" y="2915"/>
                </a:lnTo>
                <a:cubicBezTo>
                  <a:pt x="15690" y="2885"/>
                  <a:pt x="15639" y="2858"/>
                  <a:pt x="15592" y="2831"/>
                </a:cubicBezTo>
                <a:cubicBezTo>
                  <a:pt x="15639" y="2798"/>
                  <a:pt x="15697" y="2777"/>
                  <a:pt x="15757" y="2774"/>
                </a:cubicBezTo>
                <a:close/>
                <a:moveTo>
                  <a:pt x="3553" y="4384"/>
                </a:moveTo>
                <a:cubicBezTo>
                  <a:pt x="3546" y="4396"/>
                  <a:pt x="3537" y="4410"/>
                  <a:pt x="3527" y="4426"/>
                </a:cubicBezTo>
                <a:lnTo>
                  <a:pt x="3524" y="4426"/>
                </a:lnTo>
                <a:cubicBezTo>
                  <a:pt x="3535" y="4411"/>
                  <a:pt x="3545" y="4397"/>
                  <a:pt x="3553" y="4384"/>
                </a:cubicBezTo>
                <a:close/>
                <a:moveTo>
                  <a:pt x="3366" y="4638"/>
                </a:moveTo>
                <a:cubicBezTo>
                  <a:pt x="3423" y="4662"/>
                  <a:pt x="3457" y="4713"/>
                  <a:pt x="3426" y="4746"/>
                </a:cubicBezTo>
                <a:cubicBezTo>
                  <a:pt x="3423" y="4737"/>
                  <a:pt x="3415" y="4734"/>
                  <a:pt x="3405" y="4734"/>
                </a:cubicBezTo>
                <a:cubicBezTo>
                  <a:pt x="3370" y="4734"/>
                  <a:pt x="3301" y="4779"/>
                  <a:pt x="3238" y="4800"/>
                </a:cubicBezTo>
                <a:cubicBezTo>
                  <a:pt x="3285" y="4750"/>
                  <a:pt x="3326" y="4696"/>
                  <a:pt x="3366" y="4638"/>
                </a:cubicBezTo>
                <a:close/>
                <a:moveTo>
                  <a:pt x="18863" y="5903"/>
                </a:moveTo>
                <a:cubicBezTo>
                  <a:pt x="18904" y="5903"/>
                  <a:pt x="18949" y="5919"/>
                  <a:pt x="19001" y="5964"/>
                </a:cubicBezTo>
                <a:lnTo>
                  <a:pt x="19005" y="5964"/>
                </a:lnTo>
                <a:cubicBezTo>
                  <a:pt x="18968" y="5991"/>
                  <a:pt x="18927" y="6015"/>
                  <a:pt x="18887" y="6035"/>
                </a:cubicBezTo>
                <a:cubicBezTo>
                  <a:pt x="18864" y="5995"/>
                  <a:pt x="18840" y="5951"/>
                  <a:pt x="18813" y="5911"/>
                </a:cubicBezTo>
                <a:cubicBezTo>
                  <a:pt x="18829" y="5906"/>
                  <a:pt x="18845" y="5903"/>
                  <a:pt x="18863" y="5903"/>
                </a:cubicBezTo>
                <a:close/>
                <a:moveTo>
                  <a:pt x="9475" y="6777"/>
                </a:moveTo>
                <a:cubicBezTo>
                  <a:pt x="9479" y="6777"/>
                  <a:pt x="9480" y="6791"/>
                  <a:pt x="9477" y="6823"/>
                </a:cubicBezTo>
                <a:lnTo>
                  <a:pt x="9474" y="6823"/>
                </a:lnTo>
                <a:lnTo>
                  <a:pt x="9454" y="6829"/>
                </a:lnTo>
                <a:lnTo>
                  <a:pt x="9454" y="6826"/>
                </a:lnTo>
                <a:lnTo>
                  <a:pt x="9461" y="6813"/>
                </a:lnTo>
                <a:lnTo>
                  <a:pt x="9471" y="6782"/>
                </a:lnTo>
                <a:cubicBezTo>
                  <a:pt x="9473" y="6779"/>
                  <a:pt x="9474" y="6777"/>
                  <a:pt x="9475" y="6777"/>
                </a:cubicBezTo>
                <a:close/>
                <a:moveTo>
                  <a:pt x="9196" y="6931"/>
                </a:moveTo>
                <a:cubicBezTo>
                  <a:pt x="9199" y="6931"/>
                  <a:pt x="9197" y="6938"/>
                  <a:pt x="9195" y="6947"/>
                </a:cubicBezTo>
                <a:lnTo>
                  <a:pt x="9188" y="6937"/>
                </a:lnTo>
                <a:cubicBezTo>
                  <a:pt x="9193" y="6933"/>
                  <a:pt x="9195" y="6931"/>
                  <a:pt x="9196" y="6931"/>
                </a:cubicBezTo>
                <a:close/>
                <a:moveTo>
                  <a:pt x="9201" y="6950"/>
                </a:moveTo>
                <a:lnTo>
                  <a:pt x="9212" y="6971"/>
                </a:lnTo>
                <a:lnTo>
                  <a:pt x="9201" y="6981"/>
                </a:lnTo>
                <a:lnTo>
                  <a:pt x="9198" y="6961"/>
                </a:lnTo>
                <a:cubicBezTo>
                  <a:pt x="9198" y="6957"/>
                  <a:pt x="9201" y="6954"/>
                  <a:pt x="9201" y="6950"/>
                </a:cubicBezTo>
                <a:close/>
                <a:moveTo>
                  <a:pt x="9821" y="6974"/>
                </a:moveTo>
                <a:lnTo>
                  <a:pt x="9824" y="6981"/>
                </a:lnTo>
                <a:lnTo>
                  <a:pt x="9821" y="6981"/>
                </a:lnTo>
                <a:lnTo>
                  <a:pt x="9817" y="6974"/>
                </a:lnTo>
                <a:close/>
                <a:moveTo>
                  <a:pt x="9222" y="6998"/>
                </a:moveTo>
                <a:lnTo>
                  <a:pt x="9228" y="7018"/>
                </a:lnTo>
                <a:lnTo>
                  <a:pt x="9222" y="7028"/>
                </a:lnTo>
                <a:lnTo>
                  <a:pt x="9215" y="7011"/>
                </a:lnTo>
                <a:lnTo>
                  <a:pt x="9222" y="6998"/>
                </a:lnTo>
                <a:close/>
                <a:moveTo>
                  <a:pt x="9612" y="7045"/>
                </a:moveTo>
                <a:lnTo>
                  <a:pt x="9615" y="7048"/>
                </a:lnTo>
                <a:lnTo>
                  <a:pt x="9612" y="7048"/>
                </a:lnTo>
                <a:lnTo>
                  <a:pt x="9609" y="7045"/>
                </a:lnTo>
                <a:close/>
                <a:moveTo>
                  <a:pt x="9232" y="7028"/>
                </a:moveTo>
                <a:lnTo>
                  <a:pt x="9269" y="7136"/>
                </a:lnTo>
                <a:lnTo>
                  <a:pt x="9262" y="7146"/>
                </a:lnTo>
                <a:lnTo>
                  <a:pt x="9225" y="7038"/>
                </a:lnTo>
                <a:cubicBezTo>
                  <a:pt x="9225" y="7035"/>
                  <a:pt x="9228" y="7031"/>
                  <a:pt x="9232" y="7028"/>
                </a:cubicBezTo>
                <a:close/>
                <a:moveTo>
                  <a:pt x="9127" y="7173"/>
                </a:moveTo>
                <a:lnTo>
                  <a:pt x="9131" y="7175"/>
                </a:lnTo>
                <a:lnTo>
                  <a:pt x="9134" y="7176"/>
                </a:lnTo>
                <a:lnTo>
                  <a:pt x="9134" y="7176"/>
                </a:lnTo>
                <a:lnTo>
                  <a:pt x="9127" y="7173"/>
                </a:lnTo>
                <a:close/>
                <a:moveTo>
                  <a:pt x="9117" y="7166"/>
                </a:moveTo>
                <a:lnTo>
                  <a:pt x="9124" y="7169"/>
                </a:lnTo>
                <a:lnTo>
                  <a:pt x="9138" y="7176"/>
                </a:lnTo>
                <a:lnTo>
                  <a:pt x="9138" y="7179"/>
                </a:lnTo>
                <a:lnTo>
                  <a:pt x="9131" y="7175"/>
                </a:lnTo>
                <a:lnTo>
                  <a:pt x="9114" y="7169"/>
                </a:lnTo>
                <a:lnTo>
                  <a:pt x="9134" y="7179"/>
                </a:lnTo>
                <a:cubicBezTo>
                  <a:pt x="9129" y="7178"/>
                  <a:pt x="9124" y="7177"/>
                  <a:pt x="9119" y="7177"/>
                </a:cubicBezTo>
                <a:cubicBezTo>
                  <a:pt x="9114" y="7177"/>
                  <a:pt x="9109" y="7178"/>
                  <a:pt x="9104" y="7179"/>
                </a:cubicBezTo>
                <a:cubicBezTo>
                  <a:pt x="9101" y="7183"/>
                  <a:pt x="9111" y="7186"/>
                  <a:pt x="9127" y="7193"/>
                </a:cubicBezTo>
                <a:lnTo>
                  <a:pt x="9121" y="7200"/>
                </a:lnTo>
                <a:lnTo>
                  <a:pt x="9084" y="7196"/>
                </a:lnTo>
                <a:lnTo>
                  <a:pt x="9114" y="7166"/>
                </a:lnTo>
                <a:lnTo>
                  <a:pt x="9127" y="7173"/>
                </a:lnTo>
                <a:lnTo>
                  <a:pt x="9117" y="7166"/>
                </a:lnTo>
                <a:close/>
                <a:moveTo>
                  <a:pt x="9141" y="7196"/>
                </a:moveTo>
                <a:lnTo>
                  <a:pt x="9151" y="7200"/>
                </a:lnTo>
                <a:cubicBezTo>
                  <a:pt x="9151" y="7200"/>
                  <a:pt x="9151" y="7203"/>
                  <a:pt x="9148" y="7203"/>
                </a:cubicBezTo>
                <a:lnTo>
                  <a:pt x="9134" y="7203"/>
                </a:lnTo>
                <a:lnTo>
                  <a:pt x="9141" y="7196"/>
                </a:lnTo>
                <a:close/>
                <a:moveTo>
                  <a:pt x="9619" y="7230"/>
                </a:moveTo>
                <a:cubicBezTo>
                  <a:pt x="9622" y="7233"/>
                  <a:pt x="9626" y="7237"/>
                  <a:pt x="9629" y="7240"/>
                </a:cubicBezTo>
                <a:lnTo>
                  <a:pt x="9629" y="7243"/>
                </a:lnTo>
                <a:cubicBezTo>
                  <a:pt x="9622" y="7237"/>
                  <a:pt x="9619" y="7233"/>
                  <a:pt x="9615" y="7230"/>
                </a:cubicBezTo>
                <a:close/>
                <a:moveTo>
                  <a:pt x="9953" y="7249"/>
                </a:moveTo>
                <a:cubicBezTo>
                  <a:pt x="9954" y="7249"/>
                  <a:pt x="9955" y="7249"/>
                  <a:pt x="9955" y="7250"/>
                </a:cubicBezTo>
                <a:cubicBezTo>
                  <a:pt x="9955" y="7257"/>
                  <a:pt x="9955" y="7263"/>
                  <a:pt x="9955" y="7267"/>
                </a:cubicBezTo>
                <a:cubicBezTo>
                  <a:pt x="9949" y="7263"/>
                  <a:pt x="9945" y="7257"/>
                  <a:pt x="9939" y="7253"/>
                </a:cubicBezTo>
                <a:cubicBezTo>
                  <a:pt x="9944" y="7253"/>
                  <a:pt x="9949" y="7249"/>
                  <a:pt x="9953" y="7249"/>
                </a:cubicBezTo>
                <a:close/>
                <a:moveTo>
                  <a:pt x="9043" y="7129"/>
                </a:moveTo>
                <a:lnTo>
                  <a:pt x="9080" y="7146"/>
                </a:lnTo>
                <a:cubicBezTo>
                  <a:pt x="9056" y="7202"/>
                  <a:pt x="9051" y="7222"/>
                  <a:pt x="9058" y="7222"/>
                </a:cubicBezTo>
                <a:cubicBezTo>
                  <a:pt x="9062" y="7222"/>
                  <a:pt x="9072" y="7213"/>
                  <a:pt x="9084" y="7200"/>
                </a:cubicBezTo>
                <a:lnTo>
                  <a:pt x="9121" y="7206"/>
                </a:lnTo>
                <a:lnTo>
                  <a:pt x="9080" y="7270"/>
                </a:lnTo>
                <a:cubicBezTo>
                  <a:pt x="9060" y="7260"/>
                  <a:pt x="9040" y="7250"/>
                  <a:pt x="9020" y="7237"/>
                </a:cubicBezTo>
                <a:cubicBezTo>
                  <a:pt x="9033" y="7203"/>
                  <a:pt x="9026" y="7163"/>
                  <a:pt x="9043" y="7129"/>
                </a:cubicBezTo>
                <a:close/>
                <a:moveTo>
                  <a:pt x="9491" y="7263"/>
                </a:moveTo>
                <a:lnTo>
                  <a:pt x="9504" y="7270"/>
                </a:lnTo>
                <a:cubicBezTo>
                  <a:pt x="9498" y="7270"/>
                  <a:pt x="9494" y="7267"/>
                  <a:pt x="9491" y="7263"/>
                </a:cubicBezTo>
                <a:close/>
                <a:moveTo>
                  <a:pt x="9269" y="7247"/>
                </a:moveTo>
                <a:lnTo>
                  <a:pt x="9252" y="7277"/>
                </a:lnTo>
                <a:cubicBezTo>
                  <a:pt x="9249" y="7277"/>
                  <a:pt x="9249" y="7274"/>
                  <a:pt x="9245" y="7274"/>
                </a:cubicBezTo>
                <a:cubicBezTo>
                  <a:pt x="9252" y="7267"/>
                  <a:pt x="9259" y="7260"/>
                  <a:pt x="9265" y="7247"/>
                </a:cubicBezTo>
                <a:close/>
                <a:moveTo>
                  <a:pt x="9127" y="7210"/>
                </a:moveTo>
                <a:lnTo>
                  <a:pt x="9144" y="7213"/>
                </a:lnTo>
                <a:cubicBezTo>
                  <a:pt x="9131" y="7240"/>
                  <a:pt x="9117" y="7263"/>
                  <a:pt x="9104" y="7287"/>
                </a:cubicBezTo>
                <a:lnTo>
                  <a:pt x="9084" y="7277"/>
                </a:lnTo>
                <a:lnTo>
                  <a:pt x="9127" y="7210"/>
                </a:lnTo>
                <a:close/>
                <a:moveTo>
                  <a:pt x="9656" y="7260"/>
                </a:moveTo>
                <a:lnTo>
                  <a:pt x="9679" y="7277"/>
                </a:lnTo>
                <a:lnTo>
                  <a:pt x="9673" y="7287"/>
                </a:lnTo>
                <a:lnTo>
                  <a:pt x="9652" y="7267"/>
                </a:lnTo>
                <a:cubicBezTo>
                  <a:pt x="9652" y="7263"/>
                  <a:pt x="9656" y="7263"/>
                  <a:pt x="9656" y="7260"/>
                </a:cubicBezTo>
                <a:close/>
                <a:moveTo>
                  <a:pt x="9859" y="7272"/>
                </a:moveTo>
                <a:cubicBezTo>
                  <a:pt x="9860" y="7272"/>
                  <a:pt x="9858" y="7283"/>
                  <a:pt x="9858" y="7294"/>
                </a:cubicBezTo>
                <a:lnTo>
                  <a:pt x="9851" y="7287"/>
                </a:lnTo>
                <a:cubicBezTo>
                  <a:pt x="9854" y="7284"/>
                  <a:pt x="9858" y="7277"/>
                  <a:pt x="9858" y="7274"/>
                </a:cubicBezTo>
                <a:cubicBezTo>
                  <a:pt x="9858" y="7272"/>
                  <a:pt x="9859" y="7272"/>
                  <a:pt x="9859" y="7272"/>
                </a:cubicBezTo>
                <a:close/>
                <a:moveTo>
                  <a:pt x="9851" y="7294"/>
                </a:moveTo>
                <a:lnTo>
                  <a:pt x="9848" y="7297"/>
                </a:lnTo>
                <a:cubicBezTo>
                  <a:pt x="9848" y="7294"/>
                  <a:pt x="9848" y="7294"/>
                  <a:pt x="9848" y="7294"/>
                </a:cubicBezTo>
                <a:close/>
                <a:moveTo>
                  <a:pt x="9605" y="7287"/>
                </a:moveTo>
                <a:cubicBezTo>
                  <a:pt x="9609" y="7287"/>
                  <a:pt x="9615" y="7290"/>
                  <a:pt x="9619" y="7294"/>
                </a:cubicBezTo>
                <a:lnTo>
                  <a:pt x="9619" y="7300"/>
                </a:lnTo>
                <a:lnTo>
                  <a:pt x="9605" y="7290"/>
                </a:lnTo>
                <a:cubicBezTo>
                  <a:pt x="9605" y="7287"/>
                  <a:pt x="9605" y="7287"/>
                  <a:pt x="9605" y="7287"/>
                </a:cubicBezTo>
                <a:close/>
                <a:moveTo>
                  <a:pt x="9683" y="7280"/>
                </a:moveTo>
                <a:cubicBezTo>
                  <a:pt x="9689" y="7284"/>
                  <a:pt x="9693" y="7287"/>
                  <a:pt x="9700" y="7294"/>
                </a:cubicBezTo>
                <a:lnTo>
                  <a:pt x="9693" y="7304"/>
                </a:lnTo>
                <a:lnTo>
                  <a:pt x="9676" y="7290"/>
                </a:lnTo>
                <a:lnTo>
                  <a:pt x="9683" y="7280"/>
                </a:lnTo>
                <a:close/>
                <a:moveTo>
                  <a:pt x="9175" y="7223"/>
                </a:moveTo>
                <a:lnTo>
                  <a:pt x="9201" y="7230"/>
                </a:lnTo>
                <a:cubicBezTo>
                  <a:pt x="9181" y="7257"/>
                  <a:pt x="9158" y="7280"/>
                  <a:pt x="9134" y="7307"/>
                </a:cubicBezTo>
                <a:lnTo>
                  <a:pt x="9131" y="7304"/>
                </a:lnTo>
                <a:cubicBezTo>
                  <a:pt x="9141" y="7277"/>
                  <a:pt x="9158" y="7250"/>
                  <a:pt x="9175" y="7223"/>
                </a:cubicBezTo>
                <a:close/>
                <a:moveTo>
                  <a:pt x="9572" y="7307"/>
                </a:moveTo>
                <a:lnTo>
                  <a:pt x="9578" y="7311"/>
                </a:lnTo>
                <a:lnTo>
                  <a:pt x="9572" y="7317"/>
                </a:lnTo>
                <a:cubicBezTo>
                  <a:pt x="9572" y="7317"/>
                  <a:pt x="9568" y="7314"/>
                  <a:pt x="9565" y="7314"/>
                </a:cubicBezTo>
                <a:cubicBezTo>
                  <a:pt x="9568" y="7311"/>
                  <a:pt x="9568" y="7311"/>
                  <a:pt x="9572" y="7307"/>
                </a:cubicBezTo>
                <a:close/>
                <a:moveTo>
                  <a:pt x="9414" y="7317"/>
                </a:moveTo>
                <a:cubicBezTo>
                  <a:pt x="9413" y="7318"/>
                  <a:pt x="9413" y="7319"/>
                  <a:pt x="9412" y="7319"/>
                </a:cubicBezTo>
                <a:lnTo>
                  <a:pt x="9412" y="7319"/>
                </a:lnTo>
                <a:lnTo>
                  <a:pt x="9410" y="7317"/>
                </a:lnTo>
                <a:close/>
                <a:moveTo>
                  <a:pt x="9654" y="7297"/>
                </a:moveTo>
                <a:cubicBezTo>
                  <a:pt x="9656" y="7297"/>
                  <a:pt x="9660" y="7298"/>
                  <a:pt x="9666" y="7300"/>
                </a:cubicBezTo>
                <a:lnTo>
                  <a:pt x="9649" y="7324"/>
                </a:lnTo>
                <a:lnTo>
                  <a:pt x="9646" y="7321"/>
                </a:lnTo>
                <a:cubicBezTo>
                  <a:pt x="9649" y="7308"/>
                  <a:pt x="9650" y="7303"/>
                  <a:pt x="9648" y="7303"/>
                </a:cubicBezTo>
                <a:lnTo>
                  <a:pt x="9648" y="7303"/>
                </a:lnTo>
                <a:cubicBezTo>
                  <a:pt x="9647" y="7303"/>
                  <a:pt x="9644" y="7308"/>
                  <a:pt x="9639" y="7314"/>
                </a:cubicBezTo>
                <a:lnTo>
                  <a:pt x="9642" y="7317"/>
                </a:lnTo>
                <a:lnTo>
                  <a:pt x="9626" y="7307"/>
                </a:lnTo>
                <a:cubicBezTo>
                  <a:pt x="9626" y="7304"/>
                  <a:pt x="9629" y="7300"/>
                  <a:pt x="9632" y="7297"/>
                </a:cubicBezTo>
                <a:cubicBezTo>
                  <a:pt x="9637" y="7299"/>
                  <a:pt x="9640" y="7299"/>
                  <a:pt x="9642" y="7299"/>
                </a:cubicBezTo>
                <a:cubicBezTo>
                  <a:pt x="9648" y="7299"/>
                  <a:pt x="9649" y="7297"/>
                  <a:pt x="9654" y="7297"/>
                </a:cubicBezTo>
                <a:close/>
                <a:moveTo>
                  <a:pt x="9615" y="7321"/>
                </a:moveTo>
                <a:lnTo>
                  <a:pt x="9629" y="7331"/>
                </a:lnTo>
                <a:lnTo>
                  <a:pt x="9629" y="7334"/>
                </a:lnTo>
                <a:lnTo>
                  <a:pt x="9615" y="7321"/>
                </a:lnTo>
                <a:close/>
                <a:moveTo>
                  <a:pt x="9589" y="7314"/>
                </a:moveTo>
                <a:lnTo>
                  <a:pt x="9609" y="7324"/>
                </a:lnTo>
                <a:cubicBezTo>
                  <a:pt x="9612" y="7327"/>
                  <a:pt x="9619" y="7331"/>
                  <a:pt x="9626" y="7334"/>
                </a:cubicBezTo>
                <a:cubicBezTo>
                  <a:pt x="9626" y="7338"/>
                  <a:pt x="9622" y="7341"/>
                  <a:pt x="9619" y="7344"/>
                </a:cubicBezTo>
                <a:cubicBezTo>
                  <a:pt x="9605" y="7338"/>
                  <a:pt x="9595" y="7331"/>
                  <a:pt x="9582" y="7321"/>
                </a:cubicBezTo>
                <a:lnTo>
                  <a:pt x="9589" y="7314"/>
                </a:lnTo>
                <a:close/>
                <a:moveTo>
                  <a:pt x="9232" y="7290"/>
                </a:moveTo>
                <a:lnTo>
                  <a:pt x="9242" y="7294"/>
                </a:lnTo>
                <a:lnTo>
                  <a:pt x="9215" y="7348"/>
                </a:lnTo>
                <a:lnTo>
                  <a:pt x="9198" y="7341"/>
                </a:lnTo>
                <a:cubicBezTo>
                  <a:pt x="9208" y="7324"/>
                  <a:pt x="9222" y="7307"/>
                  <a:pt x="9232" y="7290"/>
                </a:cubicBezTo>
                <a:close/>
                <a:moveTo>
                  <a:pt x="9673" y="7300"/>
                </a:moveTo>
                <a:lnTo>
                  <a:pt x="9689" y="7311"/>
                </a:lnTo>
                <a:cubicBezTo>
                  <a:pt x="9683" y="7324"/>
                  <a:pt x="9679" y="7331"/>
                  <a:pt x="9673" y="7348"/>
                </a:cubicBezTo>
                <a:cubicBezTo>
                  <a:pt x="9669" y="7341"/>
                  <a:pt x="9663" y="7334"/>
                  <a:pt x="9659" y="7331"/>
                </a:cubicBezTo>
                <a:cubicBezTo>
                  <a:pt x="9663" y="7321"/>
                  <a:pt x="9666" y="7311"/>
                  <a:pt x="9669" y="7300"/>
                </a:cubicBezTo>
                <a:close/>
                <a:moveTo>
                  <a:pt x="9639" y="7334"/>
                </a:moveTo>
                <a:lnTo>
                  <a:pt x="9629" y="7351"/>
                </a:lnTo>
                <a:cubicBezTo>
                  <a:pt x="9632" y="7344"/>
                  <a:pt x="9636" y="7341"/>
                  <a:pt x="9636" y="7334"/>
                </a:cubicBezTo>
                <a:close/>
                <a:moveTo>
                  <a:pt x="9740" y="7314"/>
                </a:moveTo>
                <a:cubicBezTo>
                  <a:pt x="9743" y="7317"/>
                  <a:pt x="9747" y="7317"/>
                  <a:pt x="9750" y="7321"/>
                </a:cubicBezTo>
                <a:cubicBezTo>
                  <a:pt x="9753" y="7331"/>
                  <a:pt x="9753" y="7341"/>
                  <a:pt x="9753" y="7351"/>
                </a:cubicBezTo>
                <a:lnTo>
                  <a:pt x="9733" y="7334"/>
                </a:lnTo>
                <a:cubicBezTo>
                  <a:pt x="9733" y="7331"/>
                  <a:pt x="9740" y="7321"/>
                  <a:pt x="9740" y="7314"/>
                </a:cubicBezTo>
                <a:close/>
                <a:moveTo>
                  <a:pt x="9575" y="7327"/>
                </a:moveTo>
                <a:lnTo>
                  <a:pt x="9612" y="7351"/>
                </a:lnTo>
                <a:lnTo>
                  <a:pt x="9612" y="7354"/>
                </a:lnTo>
                <a:lnTo>
                  <a:pt x="9575" y="7331"/>
                </a:lnTo>
                <a:cubicBezTo>
                  <a:pt x="9575" y="7327"/>
                  <a:pt x="9575" y="7327"/>
                  <a:pt x="9575" y="7327"/>
                </a:cubicBezTo>
                <a:close/>
                <a:moveTo>
                  <a:pt x="9733" y="7338"/>
                </a:moveTo>
                <a:lnTo>
                  <a:pt x="9753" y="7354"/>
                </a:lnTo>
                <a:lnTo>
                  <a:pt x="9753" y="7358"/>
                </a:lnTo>
                <a:cubicBezTo>
                  <a:pt x="9749" y="7360"/>
                  <a:pt x="9745" y="7361"/>
                  <a:pt x="9741" y="7361"/>
                </a:cubicBezTo>
                <a:cubicBezTo>
                  <a:pt x="9735" y="7361"/>
                  <a:pt x="9731" y="7355"/>
                  <a:pt x="9733" y="7338"/>
                </a:cubicBezTo>
                <a:close/>
                <a:moveTo>
                  <a:pt x="9982" y="7297"/>
                </a:moveTo>
                <a:cubicBezTo>
                  <a:pt x="10013" y="7334"/>
                  <a:pt x="10039" y="7364"/>
                  <a:pt x="10039" y="7364"/>
                </a:cubicBezTo>
                <a:cubicBezTo>
                  <a:pt x="10039" y="7364"/>
                  <a:pt x="10016" y="7331"/>
                  <a:pt x="9982" y="7297"/>
                </a:cubicBezTo>
                <a:close/>
                <a:moveTo>
                  <a:pt x="9649" y="7341"/>
                </a:moveTo>
                <a:lnTo>
                  <a:pt x="9669" y="7354"/>
                </a:lnTo>
                <a:cubicBezTo>
                  <a:pt x="9669" y="7358"/>
                  <a:pt x="9663" y="7368"/>
                  <a:pt x="9659" y="7371"/>
                </a:cubicBezTo>
                <a:lnTo>
                  <a:pt x="9642" y="7361"/>
                </a:lnTo>
                <a:lnTo>
                  <a:pt x="9649" y="7341"/>
                </a:lnTo>
                <a:close/>
                <a:moveTo>
                  <a:pt x="9525" y="7371"/>
                </a:moveTo>
                <a:lnTo>
                  <a:pt x="9521" y="7378"/>
                </a:lnTo>
                <a:cubicBezTo>
                  <a:pt x="9521" y="7378"/>
                  <a:pt x="9521" y="7375"/>
                  <a:pt x="9521" y="7371"/>
                </a:cubicBezTo>
                <a:close/>
                <a:moveTo>
                  <a:pt x="9306" y="7270"/>
                </a:moveTo>
                <a:lnTo>
                  <a:pt x="9319" y="7277"/>
                </a:lnTo>
                <a:lnTo>
                  <a:pt x="9356" y="7381"/>
                </a:lnTo>
                <a:cubicBezTo>
                  <a:pt x="9350" y="7368"/>
                  <a:pt x="9343" y="7354"/>
                  <a:pt x="9333" y="7344"/>
                </a:cubicBezTo>
                <a:lnTo>
                  <a:pt x="9306" y="7270"/>
                </a:lnTo>
                <a:close/>
                <a:moveTo>
                  <a:pt x="9639" y="7364"/>
                </a:moveTo>
                <a:lnTo>
                  <a:pt x="9659" y="7378"/>
                </a:lnTo>
                <a:lnTo>
                  <a:pt x="9656" y="7385"/>
                </a:lnTo>
                <a:lnTo>
                  <a:pt x="9636" y="7371"/>
                </a:lnTo>
                <a:lnTo>
                  <a:pt x="9639" y="7364"/>
                </a:lnTo>
                <a:close/>
                <a:moveTo>
                  <a:pt x="9935" y="7250"/>
                </a:moveTo>
                <a:cubicBezTo>
                  <a:pt x="9942" y="7257"/>
                  <a:pt x="9949" y="7263"/>
                  <a:pt x="9952" y="7270"/>
                </a:cubicBezTo>
                <a:cubicBezTo>
                  <a:pt x="9955" y="7284"/>
                  <a:pt x="9952" y="7297"/>
                  <a:pt x="9949" y="7311"/>
                </a:cubicBezTo>
                <a:cubicBezTo>
                  <a:pt x="9949" y="7307"/>
                  <a:pt x="9942" y="7304"/>
                  <a:pt x="9945" y="7297"/>
                </a:cubicBezTo>
                <a:lnTo>
                  <a:pt x="9942" y="7294"/>
                </a:lnTo>
                <a:cubicBezTo>
                  <a:pt x="9935" y="7307"/>
                  <a:pt x="9928" y="7314"/>
                  <a:pt x="9922" y="7321"/>
                </a:cubicBezTo>
                <a:cubicBezTo>
                  <a:pt x="9905" y="7341"/>
                  <a:pt x="9888" y="7361"/>
                  <a:pt x="9875" y="7385"/>
                </a:cubicBezTo>
                <a:lnTo>
                  <a:pt x="9864" y="7375"/>
                </a:lnTo>
                <a:cubicBezTo>
                  <a:pt x="9871" y="7358"/>
                  <a:pt x="9878" y="7338"/>
                  <a:pt x="9885" y="7321"/>
                </a:cubicBezTo>
                <a:lnTo>
                  <a:pt x="9881" y="7317"/>
                </a:lnTo>
                <a:lnTo>
                  <a:pt x="9898" y="7331"/>
                </a:lnTo>
                <a:lnTo>
                  <a:pt x="9898" y="7331"/>
                </a:lnTo>
                <a:lnTo>
                  <a:pt x="9881" y="7314"/>
                </a:lnTo>
                <a:cubicBezTo>
                  <a:pt x="9881" y="7311"/>
                  <a:pt x="9881" y="7307"/>
                  <a:pt x="9881" y="7300"/>
                </a:cubicBezTo>
                <a:lnTo>
                  <a:pt x="9888" y="7294"/>
                </a:lnTo>
                <a:lnTo>
                  <a:pt x="9922" y="7321"/>
                </a:lnTo>
                <a:cubicBezTo>
                  <a:pt x="9912" y="7311"/>
                  <a:pt x="9898" y="7300"/>
                  <a:pt x="9891" y="7294"/>
                </a:cubicBezTo>
                <a:lnTo>
                  <a:pt x="9908" y="7274"/>
                </a:lnTo>
                <a:cubicBezTo>
                  <a:pt x="9915" y="7263"/>
                  <a:pt x="9925" y="7257"/>
                  <a:pt x="9935" y="7250"/>
                </a:cubicBezTo>
                <a:close/>
                <a:moveTo>
                  <a:pt x="9555" y="7358"/>
                </a:moveTo>
                <a:lnTo>
                  <a:pt x="9599" y="7378"/>
                </a:lnTo>
                <a:lnTo>
                  <a:pt x="9595" y="7388"/>
                </a:lnTo>
                <a:lnTo>
                  <a:pt x="9551" y="7358"/>
                </a:lnTo>
                <a:close/>
                <a:moveTo>
                  <a:pt x="9629" y="7385"/>
                </a:moveTo>
                <a:lnTo>
                  <a:pt x="9649" y="7395"/>
                </a:lnTo>
                <a:lnTo>
                  <a:pt x="9649" y="7398"/>
                </a:lnTo>
                <a:lnTo>
                  <a:pt x="9629" y="7385"/>
                </a:lnTo>
                <a:close/>
                <a:moveTo>
                  <a:pt x="9626" y="7391"/>
                </a:moveTo>
                <a:lnTo>
                  <a:pt x="9646" y="7405"/>
                </a:lnTo>
                <a:cubicBezTo>
                  <a:pt x="9642" y="7408"/>
                  <a:pt x="9642" y="7412"/>
                  <a:pt x="9639" y="7415"/>
                </a:cubicBezTo>
                <a:lnTo>
                  <a:pt x="9636" y="7415"/>
                </a:lnTo>
                <a:lnTo>
                  <a:pt x="9619" y="7405"/>
                </a:lnTo>
                <a:cubicBezTo>
                  <a:pt x="9622" y="7401"/>
                  <a:pt x="9626" y="7398"/>
                  <a:pt x="9626" y="7391"/>
                </a:cubicBezTo>
                <a:close/>
                <a:moveTo>
                  <a:pt x="9511" y="7364"/>
                </a:moveTo>
                <a:cubicBezTo>
                  <a:pt x="9511" y="7371"/>
                  <a:pt x="9511" y="7381"/>
                  <a:pt x="9511" y="7388"/>
                </a:cubicBezTo>
                <a:lnTo>
                  <a:pt x="9508" y="7391"/>
                </a:lnTo>
                <a:lnTo>
                  <a:pt x="9498" y="7388"/>
                </a:lnTo>
                <a:lnTo>
                  <a:pt x="9501" y="7398"/>
                </a:lnTo>
                <a:cubicBezTo>
                  <a:pt x="9488" y="7417"/>
                  <a:pt x="9477" y="7429"/>
                  <a:pt x="9473" y="7429"/>
                </a:cubicBezTo>
                <a:cubicBezTo>
                  <a:pt x="9469" y="7429"/>
                  <a:pt x="9472" y="7417"/>
                  <a:pt x="9488" y="7385"/>
                </a:cubicBezTo>
                <a:lnTo>
                  <a:pt x="9488" y="7381"/>
                </a:lnTo>
                <a:cubicBezTo>
                  <a:pt x="9491" y="7375"/>
                  <a:pt x="9498" y="7368"/>
                  <a:pt x="9508" y="7364"/>
                </a:cubicBezTo>
                <a:close/>
                <a:moveTo>
                  <a:pt x="9861" y="7378"/>
                </a:moveTo>
                <a:lnTo>
                  <a:pt x="9871" y="7385"/>
                </a:lnTo>
                <a:cubicBezTo>
                  <a:pt x="9861" y="7401"/>
                  <a:pt x="9851" y="7418"/>
                  <a:pt x="9838" y="7445"/>
                </a:cubicBezTo>
                <a:cubicBezTo>
                  <a:pt x="9851" y="7418"/>
                  <a:pt x="9858" y="7401"/>
                  <a:pt x="9864" y="7381"/>
                </a:cubicBezTo>
                <a:lnTo>
                  <a:pt x="9861" y="7378"/>
                </a:lnTo>
                <a:close/>
                <a:moveTo>
                  <a:pt x="9538" y="7378"/>
                </a:moveTo>
                <a:lnTo>
                  <a:pt x="9565" y="7391"/>
                </a:lnTo>
                <a:cubicBezTo>
                  <a:pt x="9539" y="7417"/>
                  <a:pt x="9504" y="7460"/>
                  <a:pt x="9494" y="7460"/>
                </a:cubicBezTo>
                <a:cubicBezTo>
                  <a:pt x="9492" y="7460"/>
                  <a:pt x="9491" y="7458"/>
                  <a:pt x="9491" y="7455"/>
                </a:cubicBezTo>
                <a:cubicBezTo>
                  <a:pt x="9498" y="7442"/>
                  <a:pt x="9501" y="7435"/>
                  <a:pt x="9511" y="7422"/>
                </a:cubicBezTo>
                <a:lnTo>
                  <a:pt x="9508" y="7422"/>
                </a:lnTo>
                <a:lnTo>
                  <a:pt x="9525" y="7398"/>
                </a:lnTo>
                <a:cubicBezTo>
                  <a:pt x="9528" y="7388"/>
                  <a:pt x="9535" y="7381"/>
                  <a:pt x="9538" y="7378"/>
                </a:cubicBezTo>
                <a:close/>
                <a:moveTo>
                  <a:pt x="10049" y="7178"/>
                </a:moveTo>
                <a:cubicBezTo>
                  <a:pt x="10052" y="7178"/>
                  <a:pt x="10050" y="7189"/>
                  <a:pt x="10043" y="7216"/>
                </a:cubicBezTo>
                <a:lnTo>
                  <a:pt x="10026" y="7243"/>
                </a:lnTo>
                <a:cubicBezTo>
                  <a:pt x="10036" y="7314"/>
                  <a:pt x="10120" y="7247"/>
                  <a:pt x="10097" y="7371"/>
                </a:cubicBezTo>
                <a:cubicBezTo>
                  <a:pt x="10095" y="7362"/>
                  <a:pt x="10091" y="7359"/>
                  <a:pt x="10083" y="7359"/>
                </a:cubicBezTo>
                <a:cubicBezTo>
                  <a:pt x="10054" y="7359"/>
                  <a:pt x="9982" y="7420"/>
                  <a:pt x="9912" y="7465"/>
                </a:cubicBezTo>
                <a:lnTo>
                  <a:pt x="9959" y="7401"/>
                </a:lnTo>
                <a:cubicBezTo>
                  <a:pt x="9972" y="7364"/>
                  <a:pt x="9965" y="7348"/>
                  <a:pt x="9959" y="7338"/>
                </a:cubicBezTo>
                <a:lnTo>
                  <a:pt x="9982" y="7297"/>
                </a:lnTo>
                <a:lnTo>
                  <a:pt x="9989" y="7284"/>
                </a:lnTo>
                <a:lnTo>
                  <a:pt x="10009" y="7300"/>
                </a:lnTo>
                <a:cubicBezTo>
                  <a:pt x="10006" y="7297"/>
                  <a:pt x="9996" y="7287"/>
                  <a:pt x="9992" y="7277"/>
                </a:cubicBezTo>
                <a:cubicBezTo>
                  <a:pt x="10017" y="7227"/>
                  <a:pt x="10042" y="7178"/>
                  <a:pt x="10049" y="7178"/>
                </a:cubicBezTo>
                <a:close/>
                <a:moveTo>
                  <a:pt x="10231" y="7403"/>
                </a:moveTo>
                <a:cubicBezTo>
                  <a:pt x="10235" y="7403"/>
                  <a:pt x="10222" y="7423"/>
                  <a:pt x="10201" y="7452"/>
                </a:cubicBezTo>
                <a:lnTo>
                  <a:pt x="10171" y="7472"/>
                </a:lnTo>
                <a:lnTo>
                  <a:pt x="10214" y="7415"/>
                </a:lnTo>
                <a:cubicBezTo>
                  <a:pt x="10223" y="7407"/>
                  <a:pt x="10229" y="7403"/>
                  <a:pt x="10231" y="7403"/>
                </a:cubicBezTo>
                <a:close/>
                <a:moveTo>
                  <a:pt x="9568" y="7391"/>
                </a:moveTo>
                <a:lnTo>
                  <a:pt x="9585" y="7398"/>
                </a:lnTo>
                <a:cubicBezTo>
                  <a:pt x="9561" y="7438"/>
                  <a:pt x="9538" y="7474"/>
                  <a:pt x="9532" y="7474"/>
                </a:cubicBezTo>
                <a:cubicBezTo>
                  <a:pt x="9529" y="7474"/>
                  <a:pt x="9530" y="7465"/>
                  <a:pt x="9538" y="7442"/>
                </a:cubicBezTo>
                <a:lnTo>
                  <a:pt x="9538" y="7438"/>
                </a:lnTo>
                <a:lnTo>
                  <a:pt x="9568" y="7391"/>
                </a:lnTo>
                <a:close/>
                <a:moveTo>
                  <a:pt x="10235" y="7381"/>
                </a:moveTo>
                <a:lnTo>
                  <a:pt x="10161" y="7479"/>
                </a:lnTo>
                <a:cubicBezTo>
                  <a:pt x="10157" y="7482"/>
                  <a:pt x="10154" y="7482"/>
                  <a:pt x="10151" y="7486"/>
                </a:cubicBezTo>
                <a:lnTo>
                  <a:pt x="10235" y="7381"/>
                </a:lnTo>
                <a:close/>
                <a:moveTo>
                  <a:pt x="10218" y="7385"/>
                </a:moveTo>
                <a:lnTo>
                  <a:pt x="10140" y="7492"/>
                </a:lnTo>
                <a:cubicBezTo>
                  <a:pt x="10140" y="7492"/>
                  <a:pt x="10137" y="7492"/>
                  <a:pt x="10134" y="7496"/>
                </a:cubicBezTo>
                <a:cubicBezTo>
                  <a:pt x="10157" y="7459"/>
                  <a:pt x="10188" y="7422"/>
                  <a:pt x="10218" y="7385"/>
                </a:cubicBezTo>
                <a:close/>
                <a:moveTo>
                  <a:pt x="9612" y="7412"/>
                </a:moveTo>
                <a:lnTo>
                  <a:pt x="9632" y="7422"/>
                </a:lnTo>
                <a:cubicBezTo>
                  <a:pt x="9593" y="7470"/>
                  <a:pt x="9561" y="7509"/>
                  <a:pt x="9549" y="7509"/>
                </a:cubicBezTo>
                <a:cubicBezTo>
                  <a:pt x="9549" y="7509"/>
                  <a:pt x="9549" y="7509"/>
                  <a:pt x="9548" y="7509"/>
                </a:cubicBezTo>
                <a:cubicBezTo>
                  <a:pt x="9572" y="7479"/>
                  <a:pt x="9595" y="7449"/>
                  <a:pt x="9612" y="7415"/>
                </a:cubicBezTo>
                <a:lnTo>
                  <a:pt x="9612" y="7412"/>
                </a:lnTo>
                <a:close/>
                <a:moveTo>
                  <a:pt x="9706" y="7465"/>
                </a:moveTo>
                <a:cubicBezTo>
                  <a:pt x="9686" y="7502"/>
                  <a:pt x="9656" y="7550"/>
                  <a:pt x="9632" y="7590"/>
                </a:cubicBezTo>
                <a:lnTo>
                  <a:pt x="9619" y="7580"/>
                </a:lnTo>
                <a:cubicBezTo>
                  <a:pt x="9642" y="7539"/>
                  <a:pt x="9673" y="7502"/>
                  <a:pt x="9706" y="7465"/>
                </a:cubicBezTo>
                <a:close/>
                <a:moveTo>
                  <a:pt x="10363" y="7570"/>
                </a:moveTo>
                <a:lnTo>
                  <a:pt x="10363" y="7570"/>
                </a:lnTo>
                <a:cubicBezTo>
                  <a:pt x="10349" y="7580"/>
                  <a:pt x="10336" y="7587"/>
                  <a:pt x="10319" y="7597"/>
                </a:cubicBezTo>
                <a:lnTo>
                  <a:pt x="10329" y="7583"/>
                </a:lnTo>
                <a:lnTo>
                  <a:pt x="10363" y="7570"/>
                </a:lnTo>
                <a:close/>
                <a:moveTo>
                  <a:pt x="10413" y="7438"/>
                </a:moveTo>
                <a:cubicBezTo>
                  <a:pt x="10332" y="7499"/>
                  <a:pt x="10248" y="7553"/>
                  <a:pt x="10161" y="7603"/>
                </a:cubicBezTo>
                <a:lnTo>
                  <a:pt x="10221" y="7573"/>
                </a:lnTo>
                <a:lnTo>
                  <a:pt x="10161" y="7610"/>
                </a:lnTo>
                <a:cubicBezTo>
                  <a:pt x="10161" y="7607"/>
                  <a:pt x="10161" y="7603"/>
                  <a:pt x="10161" y="7603"/>
                </a:cubicBezTo>
                <a:cubicBezTo>
                  <a:pt x="10231" y="7550"/>
                  <a:pt x="10369" y="7455"/>
                  <a:pt x="10386" y="7449"/>
                </a:cubicBezTo>
                <a:lnTo>
                  <a:pt x="10386" y="7449"/>
                </a:lnTo>
                <a:lnTo>
                  <a:pt x="10218" y="7566"/>
                </a:lnTo>
                <a:cubicBezTo>
                  <a:pt x="10326" y="7499"/>
                  <a:pt x="10282" y="7516"/>
                  <a:pt x="10413" y="7438"/>
                </a:cubicBezTo>
                <a:close/>
                <a:moveTo>
                  <a:pt x="10228" y="7277"/>
                </a:moveTo>
                <a:cubicBezTo>
                  <a:pt x="10174" y="7388"/>
                  <a:pt x="10144" y="7449"/>
                  <a:pt x="10107" y="7509"/>
                </a:cubicBezTo>
                <a:cubicBezTo>
                  <a:pt x="10098" y="7513"/>
                  <a:pt x="10091" y="7516"/>
                  <a:pt x="10084" y="7516"/>
                </a:cubicBezTo>
                <a:cubicBezTo>
                  <a:pt x="10075" y="7516"/>
                  <a:pt x="10068" y="7511"/>
                  <a:pt x="10066" y="7499"/>
                </a:cubicBezTo>
                <a:lnTo>
                  <a:pt x="10063" y="7526"/>
                </a:lnTo>
                <a:cubicBezTo>
                  <a:pt x="10019" y="7590"/>
                  <a:pt x="10000" y="7613"/>
                  <a:pt x="9995" y="7613"/>
                </a:cubicBezTo>
                <a:cubicBezTo>
                  <a:pt x="9982" y="7613"/>
                  <a:pt x="10058" y="7468"/>
                  <a:pt x="10042" y="7468"/>
                </a:cubicBezTo>
                <a:cubicBezTo>
                  <a:pt x="10039" y="7468"/>
                  <a:pt x="10034" y="7473"/>
                  <a:pt x="10025" y="7483"/>
                </a:cubicBezTo>
                <a:lnTo>
                  <a:pt x="10025" y="7483"/>
                </a:lnTo>
                <a:cubicBezTo>
                  <a:pt x="10042" y="7462"/>
                  <a:pt x="10079" y="7405"/>
                  <a:pt x="10097" y="7381"/>
                </a:cubicBezTo>
                <a:lnTo>
                  <a:pt x="10097" y="7381"/>
                </a:lnTo>
                <a:cubicBezTo>
                  <a:pt x="10090" y="7408"/>
                  <a:pt x="10080" y="7435"/>
                  <a:pt x="10070" y="7462"/>
                </a:cubicBezTo>
                <a:cubicBezTo>
                  <a:pt x="10106" y="7401"/>
                  <a:pt x="10120" y="7383"/>
                  <a:pt x="10127" y="7383"/>
                </a:cubicBezTo>
                <a:cubicBezTo>
                  <a:pt x="10135" y="7383"/>
                  <a:pt x="10129" y="7413"/>
                  <a:pt x="10138" y="7413"/>
                </a:cubicBezTo>
                <a:cubicBezTo>
                  <a:pt x="10146" y="7413"/>
                  <a:pt x="10167" y="7385"/>
                  <a:pt x="10228" y="7277"/>
                </a:cubicBezTo>
                <a:close/>
                <a:moveTo>
                  <a:pt x="10326" y="7583"/>
                </a:moveTo>
                <a:lnTo>
                  <a:pt x="10315" y="7597"/>
                </a:lnTo>
                <a:lnTo>
                  <a:pt x="10285" y="7613"/>
                </a:lnTo>
                <a:cubicBezTo>
                  <a:pt x="10289" y="7607"/>
                  <a:pt x="10295" y="7600"/>
                  <a:pt x="10299" y="7593"/>
                </a:cubicBezTo>
                <a:lnTo>
                  <a:pt x="10326" y="7583"/>
                </a:lnTo>
                <a:close/>
                <a:moveTo>
                  <a:pt x="10440" y="7597"/>
                </a:moveTo>
                <a:lnTo>
                  <a:pt x="10440" y="7597"/>
                </a:lnTo>
                <a:cubicBezTo>
                  <a:pt x="10413" y="7603"/>
                  <a:pt x="10393" y="7610"/>
                  <a:pt x="10376" y="7617"/>
                </a:cubicBezTo>
                <a:lnTo>
                  <a:pt x="10376" y="7613"/>
                </a:lnTo>
                <a:cubicBezTo>
                  <a:pt x="10396" y="7607"/>
                  <a:pt x="10416" y="7600"/>
                  <a:pt x="10440" y="7597"/>
                </a:cubicBezTo>
                <a:close/>
                <a:moveTo>
                  <a:pt x="10278" y="7600"/>
                </a:moveTo>
                <a:cubicBezTo>
                  <a:pt x="10275" y="7610"/>
                  <a:pt x="10268" y="7613"/>
                  <a:pt x="10262" y="7624"/>
                </a:cubicBezTo>
                <a:lnTo>
                  <a:pt x="10248" y="7634"/>
                </a:lnTo>
                <a:lnTo>
                  <a:pt x="10248" y="7634"/>
                </a:lnTo>
                <a:lnTo>
                  <a:pt x="10251" y="7630"/>
                </a:lnTo>
                <a:cubicBezTo>
                  <a:pt x="10251" y="7617"/>
                  <a:pt x="10245" y="7617"/>
                  <a:pt x="10241" y="7613"/>
                </a:cubicBezTo>
                <a:lnTo>
                  <a:pt x="10278" y="7600"/>
                </a:lnTo>
                <a:close/>
                <a:moveTo>
                  <a:pt x="10359" y="7617"/>
                </a:moveTo>
                <a:cubicBezTo>
                  <a:pt x="10359" y="7617"/>
                  <a:pt x="10356" y="7624"/>
                  <a:pt x="10356" y="7624"/>
                </a:cubicBezTo>
                <a:cubicBezTo>
                  <a:pt x="10322" y="7634"/>
                  <a:pt x="10302" y="7644"/>
                  <a:pt x="10278" y="7650"/>
                </a:cubicBezTo>
                <a:lnTo>
                  <a:pt x="10289" y="7637"/>
                </a:lnTo>
                <a:cubicBezTo>
                  <a:pt x="10312" y="7630"/>
                  <a:pt x="10336" y="7624"/>
                  <a:pt x="10359" y="7617"/>
                </a:cubicBezTo>
                <a:close/>
                <a:moveTo>
                  <a:pt x="10282" y="7640"/>
                </a:moveTo>
                <a:lnTo>
                  <a:pt x="10272" y="7654"/>
                </a:lnTo>
                <a:lnTo>
                  <a:pt x="10258" y="7657"/>
                </a:lnTo>
                <a:cubicBezTo>
                  <a:pt x="10262" y="7654"/>
                  <a:pt x="10262" y="7650"/>
                  <a:pt x="10265" y="7644"/>
                </a:cubicBezTo>
                <a:lnTo>
                  <a:pt x="10282" y="7640"/>
                </a:lnTo>
                <a:close/>
                <a:moveTo>
                  <a:pt x="10248" y="7650"/>
                </a:moveTo>
                <a:lnTo>
                  <a:pt x="10238" y="7664"/>
                </a:lnTo>
                <a:lnTo>
                  <a:pt x="10218" y="7667"/>
                </a:lnTo>
                <a:cubicBezTo>
                  <a:pt x="10221" y="7664"/>
                  <a:pt x="10225" y="7657"/>
                  <a:pt x="10231" y="7650"/>
                </a:cubicBezTo>
                <a:lnTo>
                  <a:pt x="10231" y="7654"/>
                </a:lnTo>
                <a:lnTo>
                  <a:pt x="10248" y="7650"/>
                </a:lnTo>
                <a:close/>
                <a:moveTo>
                  <a:pt x="10251" y="7681"/>
                </a:moveTo>
                <a:lnTo>
                  <a:pt x="10244" y="7691"/>
                </a:lnTo>
                <a:lnTo>
                  <a:pt x="10244" y="7691"/>
                </a:lnTo>
                <a:cubicBezTo>
                  <a:pt x="10245" y="7689"/>
                  <a:pt x="10246" y="7686"/>
                  <a:pt x="10248" y="7681"/>
                </a:cubicBezTo>
                <a:close/>
                <a:moveTo>
                  <a:pt x="10504" y="7667"/>
                </a:moveTo>
                <a:lnTo>
                  <a:pt x="10477" y="7688"/>
                </a:lnTo>
                <a:lnTo>
                  <a:pt x="10450" y="7694"/>
                </a:lnTo>
                <a:cubicBezTo>
                  <a:pt x="10450" y="7691"/>
                  <a:pt x="10443" y="7691"/>
                  <a:pt x="10450" y="7681"/>
                </a:cubicBezTo>
                <a:cubicBezTo>
                  <a:pt x="10467" y="7674"/>
                  <a:pt x="10484" y="7671"/>
                  <a:pt x="10504" y="7667"/>
                </a:cubicBezTo>
                <a:close/>
                <a:moveTo>
                  <a:pt x="10214" y="7671"/>
                </a:moveTo>
                <a:lnTo>
                  <a:pt x="10214" y="7674"/>
                </a:lnTo>
                <a:cubicBezTo>
                  <a:pt x="10221" y="7674"/>
                  <a:pt x="10225" y="7674"/>
                  <a:pt x="10231" y="7677"/>
                </a:cubicBezTo>
                <a:cubicBezTo>
                  <a:pt x="10221" y="7691"/>
                  <a:pt x="10212" y="7702"/>
                  <a:pt x="10209" y="7702"/>
                </a:cubicBezTo>
                <a:cubicBezTo>
                  <a:pt x="10205" y="7702"/>
                  <a:pt x="10206" y="7693"/>
                  <a:pt x="10214" y="7671"/>
                </a:cubicBezTo>
                <a:close/>
                <a:moveTo>
                  <a:pt x="10437" y="7681"/>
                </a:moveTo>
                <a:lnTo>
                  <a:pt x="10430" y="7701"/>
                </a:lnTo>
                <a:cubicBezTo>
                  <a:pt x="10413" y="7708"/>
                  <a:pt x="10393" y="7711"/>
                  <a:pt x="10376" y="7714"/>
                </a:cubicBezTo>
                <a:lnTo>
                  <a:pt x="10362" y="7714"/>
                </a:lnTo>
                <a:lnTo>
                  <a:pt x="10373" y="7704"/>
                </a:lnTo>
                <a:lnTo>
                  <a:pt x="10389" y="7698"/>
                </a:lnTo>
                <a:cubicBezTo>
                  <a:pt x="10389" y="7704"/>
                  <a:pt x="10389" y="7709"/>
                  <a:pt x="10392" y="7709"/>
                </a:cubicBezTo>
                <a:cubicBezTo>
                  <a:pt x="10394" y="7709"/>
                  <a:pt x="10398" y="7706"/>
                  <a:pt x="10403" y="7701"/>
                </a:cubicBezTo>
                <a:cubicBezTo>
                  <a:pt x="10406" y="7694"/>
                  <a:pt x="10403" y="7698"/>
                  <a:pt x="10403" y="7694"/>
                </a:cubicBezTo>
                <a:lnTo>
                  <a:pt x="10437" y="7681"/>
                </a:lnTo>
                <a:close/>
                <a:moveTo>
                  <a:pt x="10258" y="7681"/>
                </a:moveTo>
                <a:lnTo>
                  <a:pt x="10258" y="7684"/>
                </a:lnTo>
                <a:lnTo>
                  <a:pt x="10265" y="7684"/>
                </a:lnTo>
                <a:cubicBezTo>
                  <a:pt x="10251" y="7698"/>
                  <a:pt x="10238" y="7711"/>
                  <a:pt x="10225" y="7725"/>
                </a:cubicBezTo>
                <a:cubicBezTo>
                  <a:pt x="10231" y="7718"/>
                  <a:pt x="10245" y="7698"/>
                  <a:pt x="10258" y="7681"/>
                </a:cubicBezTo>
                <a:close/>
                <a:moveTo>
                  <a:pt x="10319" y="7698"/>
                </a:moveTo>
                <a:lnTo>
                  <a:pt x="10363" y="7704"/>
                </a:lnTo>
                <a:cubicBezTo>
                  <a:pt x="10349" y="7718"/>
                  <a:pt x="10339" y="7731"/>
                  <a:pt x="10329" y="7745"/>
                </a:cubicBezTo>
                <a:lnTo>
                  <a:pt x="10362" y="7714"/>
                </a:lnTo>
                <a:lnTo>
                  <a:pt x="10362" y="7714"/>
                </a:lnTo>
                <a:cubicBezTo>
                  <a:pt x="10394" y="7715"/>
                  <a:pt x="10406" y="7721"/>
                  <a:pt x="10410" y="7728"/>
                </a:cubicBezTo>
                <a:cubicBezTo>
                  <a:pt x="10400" y="7738"/>
                  <a:pt x="10386" y="7751"/>
                  <a:pt x="10376" y="7765"/>
                </a:cubicBezTo>
                <a:cubicBezTo>
                  <a:pt x="10356" y="7782"/>
                  <a:pt x="10329" y="7795"/>
                  <a:pt x="10295" y="7812"/>
                </a:cubicBezTo>
                <a:cubicBezTo>
                  <a:pt x="10305" y="7788"/>
                  <a:pt x="10319" y="7765"/>
                  <a:pt x="10329" y="7745"/>
                </a:cubicBezTo>
                <a:lnTo>
                  <a:pt x="10329" y="7745"/>
                </a:lnTo>
                <a:cubicBezTo>
                  <a:pt x="10296" y="7783"/>
                  <a:pt x="10261" y="7821"/>
                  <a:pt x="10249" y="7821"/>
                </a:cubicBezTo>
                <a:cubicBezTo>
                  <a:pt x="10244" y="7821"/>
                  <a:pt x="10243" y="7814"/>
                  <a:pt x="10248" y="7799"/>
                </a:cubicBezTo>
                <a:lnTo>
                  <a:pt x="10319" y="7698"/>
                </a:lnTo>
                <a:close/>
                <a:moveTo>
                  <a:pt x="229" y="11904"/>
                </a:moveTo>
                <a:cubicBezTo>
                  <a:pt x="239" y="11914"/>
                  <a:pt x="248" y="11923"/>
                  <a:pt x="256" y="11931"/>
                </a:cubicBezTo>
                <a:lnTo>
                  <a:pt x="256" y="11931"/>
                </a:lnTo>
                <a:cubicBezTo>
                  <a:pt x="248" y="11922"/>
                  <a:pt x="239" y="11913"/>
                  <a:pt x="229" y="11904"/>
                </a:cubicBezTo>
                <a:close/>
                <a:moveTo>
                  <a:pt x="256" y="11931"/>
                </a:moveTo>
                <a:lnTo>
                  <a:pt x="256" y="11931"/>
                </a:lnTo>
                <a:cubicBezTo>
                  <a:pt x="262" y="11936"/>
                  <a:pt x="267" y="11942"/>
                  <a:pt x="272" y="11947"/>
                </a:cubicBezTo>
                <a:lnTo>
                  <a:pt x="272" y="11947"/>
                </a:lnTo>
                <a:cubicBezTo>
                  <a:pt x="267" y="11942"/>
                  <a:pt x="262" y="11937"/>
                  <a:pt x="256" y="11931"/>
                </a:cubicBezTo>
                <a:close/>
                <a:moveTo>
                  <a:pt x="19325" y="14312"/>
                </a:moveTo>
                <a:cubicBezTo>
                  <a:pt x="19325" y="14318"/>
                  <a:pt x="19325" y="14324"/>
                  <a:pt x="19325" y="14331"/>
                </a:cubicBezTo>
                <a:cubicBezTo>
                  <a:pt x="19325" y="14323"/>
                  <a:pt x="19325" y="14317"/>
                  <a:pt x="19325" y="14312"/>
                </a:cubicBezTo>
                <a:close/>
                <a:moveTo>
                  <a:pt x="19200" y="15714"/>
                </a:moveTo>
                <a:lnTo>
                  <a:pt x="19217" y="15798"/>
                </a:lnTo>
                <a:cubicBezTo>
                  <a:pt x="19210" y="15801"/>
                  <a:pt x="19203" y="15804"/>
                  <a:pt x="19197" y="15806"/>
                </a:cubicBezTo>
                <a:lnTo>
                  <a:pt x="19197" y="15806"/>
                </a:lnTo>
                <a:cubicBezTo>
                  <a:pt x="19195" y="15806"/>
                  <a:pt x="19194" y="15805"/>
                  <a:pt x="19193" y="15805"/>
                </a:cubicBezTo>
                <a:lnTo>
                  <a:pt x="19193" y="15805"/>
                </a:lnTo>
                <a:cubicBezTo>
                  <a:pt x="19193" y="15806"/>
                  <a:pt x="19194" y="15806"/>
                  <a:pt x="19194" y="15807"/>
                </a:cubicBezTo>
                <a:lnTo>
                  <a:pt x="19194" y="15807"/>
                </a:lnTo>
                <a:cubicBezTo>
                  <a:pt x="19195" y="15807"/>
                  <a:pt x="19196" y="15806"/>
                  <a:pt x="19197" y="15806"/>
                </a:cubicBezTo>
                <a:lnTo>
                  <a:pt x="19197" y="15806"/>
                </a:lnTo>
                <a:cubicBezTo>
                  <a:pt x="19218" y="15816"/>
                  <a:pt x="19234" y="15861"/>
                  <a:pt x="19251" y="15906"/>
                </a:cubicBezTo>
                <a:cubicBezTo>
                  <a:pt x="19254" y="15822"/>
                  <a:pt x="19321" y="15724"/>
                  <a:pt x="19200" y="15714"/>
                </a:cubicBezTo>
                <a:close/>
                <a:moveTo>
                  <a:pt x="14995" y="21236"/>
                </a:moveTo>
                <a:cubicBezTo>
                  <a:pt x="14979" y="21245"/>
                  <a:pt x="14966" y="21254"/>
                  <a:pt x="14956" y="21264"/>
                </a:cubicBezTo>
                <a:cubicBezTo>
                  <a:pt x="14967" y="21257"/>
                  <a:pt x="14982" y="21247"/>
                  <a:pt x="14995" y="21236"/>
                </a:cubicBezTo>
                <a:close/>
                <a:moveTo>
                  <a:pt x="10285" y="1"/>
                </a:moveTo>
                <a:lnTo>
                  <a:pt x="10285" y="1"/>
                </a:lnTo>
                <a:cubicBezTo>
                  <a:pt x="10100" y="267"/>
                  <a:pt x="9602" y="146"/>
                  <a:pt x="9313" y="385"/>
                </a:cubicBezTo>
                <a:cubicBezTo>
                  <a:pt x="9321" y="362"/>
                  <a:pt x="9341" y="324"/>
                  <a:pt x="9365" y="315"/>
                </a:cubicBezTo>
                <a:lnTo>
                  <a:pt x="9365" y="315"/>
                </a:lnTo>
                <a:cubicBezTo>
                  <a:pt x="9350" y="316"/>
                  <a:pt x="9336" y="317"/>
                  <a:pt x="9322" y="317"/>
                </a:cubicBezTo>
                <a:cubicBezTo>
                  <a:pt x="9178" y="317"/>
                  <a:pt x="9106" y="262"/>
                  <a:pt x="8983" y="253"/>
                </a:cubicBezTo>
                <a:lnTo>
                  <a:pt x="8983" y="253"/>
                </a:lnTo>
                <a:cubicBezTo>
                  <a:pt x="9030" y="479"/>
                  <a:pt x="8781" y="630"/>
                  <a:pt x="8714" y="822"/>
                </a:cubicBezTo>
                <a:cubicBezTo>
                  <a:pt x="8421" y="714"/>
                  <a:pt x="8714" y="519"/>
                  <a:pt x="8569" y="354"/>
                </a:cubicBezTo>
                <a:lnTo>
                  <a:pt x="8569" y="354"/>
                </a:lnTo>
                <a:cubicBezTo>
                  <a:pt x="8646" y="516"/>
                  <a:pt x="8296" y="698"/>
                  <a:pt x="8441" y="802"/>
                </a:cubicBezTo>
                <a:cubicBezTo>
                  <a:pt x="8232" y="762"/>
                  <a:pt x="8286" y="815"/>
                  <a:pt x="8111" y="694"/>
                </a:cubicBezTo>
                <a:lnTo>
                  <a:pt x="8111" y="694"/>
                </a:lnTo>
                <a:cubicBezTo>
                  <a:pt x="8242" y="957"/>
                  <a:pt x="8007" y="822"/>
                  <a:pt x="8000" y="1044"/>
                </a:cubicBezTo>
                <a:cubicBezTo>
                  <a:pt x="7989" y="1045"/>
                  <a:pt x="7979" y="1045"/>
                  <a:pt x="7969" y="1045"/>
                </a:cubicBezTo>
                <a:cubicBezTo>
                  <a:pt x="7824" y="1045"/>
                  <a:pt x="7787" y="977"/>
                  <a:pt x="7746" y="977"/>
                </a:cubicBezTo>
                <a:cubicBezTo>
                  <a:pt x="7721" y="977"/>
                  <a:pt x="7694" y="1003"/>
                  <a:pt x="7640" y="1085"/>
                </a:cubicBezTo>
                <a:cubicBezTo>
                  <a:pt x="7639" y="1085"/>
                  <a:pt x="7638" y="1085"/>
                  <a:pt x="7637" y="1085"/>
                </a:cubicBezTo>
                <a:cubicBezTo>
                  <a:pt x="7490" y="1085"/>
                  <a:pt x="7606" y="866"/>
                  <a:pt x="7606" y="866"/>
                </a:cubicBezTo>
                <a:lnTo>
                  <a:pt x="7606" y="866"/>
                </a:lnTo>
                <a:cubicBezTo>
                  <a:pt x="7391" y="1027"/>
                  <a:pt x="7640" y="1112"/>
                  <a:pt x="7677" y="1246"/>
                </a:cubicBezTo>
                <a:cubicBezTo>
                  <a:pt x="7620" y="1317"/>
                  <a:pt x="7578" y="1342"/>
                  <a:pt x="7543" y="1342"/>
                </a:cubicBezTo>
                <a:cubicBezTo>
                  <a:pt x="7461" y="1342"/>
                  <a:pt x="7420" y="1204"/>
                  <a:pt x="7313" y="1192"/>
                </a:cubicBezTo>
                <a:cubicBezTo>
                  <a:pt x="7206" y="1361"/>
                  <a:pt x="7236" y="1606"/>
                  <a:pt x="7138" y="1687"/>
                </a:cubicBezTo>
                <a:cubicBezTo>
                  <a:pt x="7112" y="1670"/>
                  <a:pt x="7088" y="1647"/>
                  <a:pt x="7071" y="1620"/>
                </a:cubicBezTo>
                <a:lnTo>
                  <a:pt x="7071" y="1620"/>
                </a:lnTo>
                <a:cubicBezTo>
                  <a:pt x="7088" y="1650"/>
                  <a:pt x="7091" y="1684"/>
                  <a:pt x="7081" y="1714"/>
                </a:cubicBezTo>
                <a:cubicBezTo>
                  <a:pt x="7084" y="1713"/>
                  <a:pt x="7086" y="1713"/>
                  <a:pt x="7087" y="1713"/>
                </a:cubicBezTo>
                <a:cubicBezTo>
                  <a:pt x="7107" y="1713"/>
                  <a:pt x="7004" y="1777"/>
                  <a:pt x="6957" y="1808"/>
                </a:cubicBezTo>
                <a:cubicBezTo>
                  <a:pt x="6893" y="1849"/>
                  <a:pt x="6832" y="1892"/>
                  <a:pt x="6778" y="1946"/>
                </a:cubicBezTo>
                <a:cubicBezTo>
                  <a:pt x="6751" y="1970"/>
                  <a:pt x="6728" y="2000"/>
                  <a:pt x="6708" y="2030"/>
                </a:cubicBezTo>
                <a:cubicBezTo>
                  <a:pt x="6691" y="2050"/>
                  <a:pt x="6698" y="2057"/>
                  <a:pt x="6711" y="2061"/>
                </a:cubicBezTo>
                <a:lnTo>
                  <a:pt x="6711" y="2104"/>
                </a:lnTo>
                <a:cubicBezTo>
                  <a:pt x="6704" y="2097"/>
                  <a:pt x="6698" y="2090"/>
                  <a:pt x="6692" y="2082"/>
                </a:cubicBezTo>
                <a:lnTo>
                  <a:pt x="6692" y="2082"/>
                </a:lnTo>
                <a:cubicBezTo>
                  <a:pt x="6743" y="2160"/>
                  <a:pt x="6786" y="2240"/>
                  <a:pt x="6826" y="2323"/>
                </a:cubicBezTo>
                <a:cubicBezTo>
                  <a:pt x="6784" y="2348"/>
                  <a:pt x="6749" y="2437"/>
                  <a:pt x="6698" y="2437"/>
                </a:cubicBezTo>
                <a:cubicBezTo>
                  <a:pt x="6679" y="2437"/>
                  <a:pt x="6658" y="2425"/>
                  <a:pt x="6634" y="2394"/>
                </a:cubicBezTo>
                <a:cubicBezTo>
                  <a:pt x="6698" y="2374"/>
                  <a:pt x="6681" y="2320"/>
                  <a:pt x="6694" y="2266"/>
                </a:cubicBezTo>
                <a:lnTo>
                  <a:pt x="6694" y="2266"/>
                </a:lnTo>
                <a:lnTo>
                  <a:pt x="6610" y="2363"/>
                </a:lnTo>
                <a:cubicBezTo>
                  <a:pt x="6435" y="2212"/>
                  <a:pt x="6745" y="2239"/>
                  <a:pt x="6661" y="2108"/>
                </a:cubicBezTo>
                <a:lnTo>
                  <a:pt x="6661" y="2108"/>
                </a:lnTo>
                <a:cubicBezTo>
                  <a:pt x="6506" y="2232"/>
                  <a:pt x="6311" y="2498"/>
                  <a:pt x="6142" y="2512"/>
                </a:cubicBezTo>
                <a:cubicBezTo>
                  <a:pt x="6028" y="2340"/>
                  <a:pt x="6479" y="2289"/>
                  <a:pt x="6200" y="2219"/>
                </a:cubicBezTo>
                <a:lnTo>
                  <a:pt x="6476" y="2188"/>
                </a:lnTo>
                <a:cubicBezTo>
                  <a:pt x="6169" y="1966"/>
                  <a:pt x="6637" y="2148"/>
                  <a:pt x="6338" y="1902"/>
                </a:cubicBezTo>
                <a:lnTo>
                  <a:pt x="6338" y="1902"/>
                </a:lnTo>
                <a:cubicBezTo>
                  <a:pt x="5977" y="1987"/>
                  <a:pt x="6004" y="2148"/>
                  <a:pt x="5651" y="2256"/>
                </a:cubicBezTo>
                <a:cubicBezTo>
                  <a:pt x="5631" y="2394"/>
                  <a:pt x="5752" y="2394"/>
                  <a:pt x="5732" y="2528"/>
                </a:cubicBezTo>
                <a:cubicBezTo>
                  <a:pt x="5644" y="2638"/>
                  <a:pt x="5560" y="2672"/>
                  <a:pt x="5481" y="2672"/>
                </a:cubicBezTo>
                <a:cubicBezTo>
                  <a:pt x="5342" y="2672"/>
                  <a:pt x="5218" y="2566"/>
                  <a:pt x="5111" y="2566"/>
                </a:cubicBezTo>
                <a:cubicBezTo>
                  <a:pt x="5048" y="2566"/>
                  <a:pt x="4991" y="2603"/>
                  <a:pt x="4941" y="2724"/>
                </a:cubicBezTo>
                <a:cubicBezTo>
                  <a:pt x="4934" y="2892"/>
                  <a:pt x="5052" y="3117"/>
                  <a:pt x="4763" y="3164"/>
                </a:cubicBezTo>
                <a:lnTo>
                  <a:pt x="4699" y="2929"/>
                </a:lnTo>
                <a:lnTo>
                  <a:pt x="4699" y="2929"/>
                </a:lnTo>
                <a:cubicBezTo>
                  <a:pt x="4402" y="3127"/>
                  <a:pt x="4746" y="3309"/>
                  <a:pt x="4372" y="3417"/>
                </a:cubicBezTo>
                <a:cubicBezTo>
                  <a:pt x="4359" y="3310"/>
                  <a:pt x="4517" y="3197"/>
                  <a:pt x="4479" y="3197"/>
                </a:cubicBezTo>
                <a:cubicBezTo>
                  <a:pt x="4477" y="3197"/>
                  <a:pt x="4475" y="3198"/>
                  <a:pt x="4473" y="3198"/>
                </a:cubicBezTo>
                <a:cubicBezTo>
                  <a:pt x="4174" y="3212"/>
                  <a:pt x="4429" y="3407"/>
                  <a:pt x="4295" y="3521"/>
                </a:cubicBezTo>
                <a:lnTo>
                  <a:pt x="4133" y="3397"/>
                </a:lnTo>
                <a:cubicBezTo>
                  <a:pt x="3877" y="3673"/>
                  <a:pt x="3706" y="4063"/>
                  <a:pt x="3484" y="4389"/>
                </a:cubicBezTo>
                <a:cubicBezTo>
                  <a:pt x="3455" y="4343"/>
                  <a:pt x="3448" y="4268"/>
                  <a:pt x="3380" y="4268"/>
                </a:cubicBezTo>
                <a:cubicBezTo>
                  <a:pt x="3368" y="4268"/>
                  <a:pt x="3355" y="4270"/>
                  <a:pt x="3339" y="4275"/>
                </a:cubicBezTo>
                <a:cubicBezTo>
                  <a:pt x="3093" y="4729"/>
                  <a:pt x="2669" y="5120"/>
                  <a:pt x="2316" y="5487"/>
                </a:cubicBezTo>
                <a:lnTo>
                  <a:pt x="2373" y="5736"/>
                </a:lnTo>
                <a:cubicBezTo>
                  <a:pt x="2363" y="5751"/>
                  <a:pt x="2342" y="5760"/>
                  <a:pt x="2320" y="5760"/>
                </a:cubicBezTo>
                <a:cubicBezTo>
                  <a:pt x="2292" y="5760"/>
                  <a:pt x="2263" y="5745"/>
                  <a:pt x="2259" y="5712"/>
                </a:cubicBezTo>
                <a:lnTo>
                  <a:pt x="2259" y="5712"/>
                </a:lnTo>
                <a:cubicBezTo>
                  <a:pt x="2107" y="5847"/>
                  <a:pt x="2350" y="5773"/>
                  <a:pt x="2363" y="5887"/>
                </a:cubicBezTo>
                <a:cubicBezTo>
                  <a:pt x="2345" y="5931"/>
                  <a:pt x="2311" y="5951"/>
                  <a:pt x="2279" y="5951"/>
                </a:cubicBezTo>
                <a:cubicBezTo>
                  <a:pt x="2239" y="5951"/>
                  <a:pt x="2202" y="5923"/>
                  <a:pt x="2195" y="5877"/>
                </a:cubicBezTo>
                <a:cubicBezTo>
                  <a:pt x="2178" y="6099"/>
                  <a:pt x="2138" y="6321"/>
                  <a:pt x="2077" y="6537"/>
                </a:cubicBezTo>
                <a:cubicBezTo>
                  <a:pt x="2002" y="6775"/>
                  <a:pt x="1979" y="6856"/>
                  <a:pt x="1894" y="6856"/>
                </a:cubicBezTo>
                <a:cubicBezTo>
                  <a:pt x="1880" y="6856"/>
                  <a:pt x="1864" y="6854"/>
                  <a:pt x="1845" y="6850"/>
                </a:cubicBezTo>
                <a:lnTo>
                  <a:pt x="1821" y="6799"/>
                </a:lnTo>
                <a:cubicBezTo>
                  <a:pt x="1808" y="6799"/>
                  <a:pt x="1808" y="6799"/>
                  <a:pt x="1794" y="6816"/>
                </a:cubicBezTo>
                <a:cubicBezTo>
                  <a:pt x="1777" y="6839"/>
                  <a:pt x="1764" y="6866"/>
                  <a:pt x="1757" y="6893"/>
                </a:cubicBezTo>
                <a:cubicBezTo>
                  <a:pt x="1744" y="6947"/>
                  <a:pt x="1737" y="7001"/>
                  <a:pt x="1737" y="7058"/>
                </a:cubicBezTo>
                <a:cubicBezTo>
                  <a:pt x="1737" y="7166"/>
                  <a:pt x="1737" y="7267"/>
                  <a:pt x="1592" y="7311"/>
                </a:cubicBezTo>
                <a:lnTo>
                  <a:pt x="1602" y="7250"/>
                </a:lnTo>
                <a:lnTo>
                  <a:pt x="1602" y="7250"/>
                </a:lnTo>
                <a:cubicBezTo>
                  <a:pt x="1114" y="7664"/>
                  <a:pt x="909" y="8327"/>
                  <a:pt x="485" y="8670"/>
                </a:cubicBezTo>
                <a:cubicBezTo>
                  <a:pt x="586" y="8761"/>
                  <a:pt x="505" y="8896"/>
                  <a:pt x="438" y="9030"/>
                </a:cubicBezTo>
                <a:cubicBezTo>
                  <a:pt x="377" y="9168"/>
                  <a:pt x="340" y="9313"/>
                  <a:pt x="505" y="9374"/>
                </a:cubicBezTo>
                <a:cubicBezTo>
                  <a:pt x="246" y="9680"/>
                  <a:pt x="213" y="9565"/>
                  <a:pt x="24" y="10080"/>
                </a:cubicBezTo>
                <a:cubicBezTo>
                  <a:pt x="1" y="10222"/>
                  <a:pt x="229" y="10306"/>
                  <a:pt x="260" y="10471"/>
                </a:cubicBezTo>
                <a:lnTo>
                  <a:pt x="75" y="10474"/>
                </a:lnTo>
                <a:cubicBezTo>
                  <a:pt x="138" y="10551"/>
                  <a:pt x="209" y="10629"/>
                  <a:pt x="276" y="10703"/>
                </a:cubicBezTo>
                <a:lnTo>
                  <a:pt x="64" y="10838"/>
                </a:lnTo>
                <a:lnTo>
                  <a:pt x="122" y="10996"/>
                </a:lnTo>
                <a:cubicBezTo>
                  <a:pt x="128" y="10933"/>
                  <a:pt x="193" y="10858"/>
                  <a:pt x="246" y="10858"/>
                </a:cubicBezTo>
                <a:cubicBezTo>
                  <a:pt x="247" y="10858"/>
                  <a:pt x="248" y="10858"/>
                  <a:pt x="250" y="10858"/>
                </a:cubicBezTo>
                <a:cubicBezTo>
                  <a:pt x="340" y="11093"/>
                  <a:pt x="213" y="11474"/>
                  <a:pt x="115" y="11507"/>
                </a:cubicBezTo>
                <a:cubicBezTo>
                  <a:pt x="213" y="11692"/>
                  <a:pt x="320" y="11871"/>
                  <a:pt x="425" y="12042"/>
                </a:cubicBezTo>
                <a:cubicBezTo>
                  <a:pt x="419" y="12043"/>
                  <a:pt x="414" y="12044"/>
                  <a:pt x="409" y="12044"/>
                </a:cubicBezTo>
                <a:cubicBezTo>
                  <a:pt x="357" y="12044"/>
                  <a:pt x="316" y="11995"/>
                  <a:pt x="272" y="11947"/>
                </a:cubicBezTo>
                <a:lnTo>
                  <a:pt x="272" y="11947"/>
                </a:lnTo>
                <a:cubicBezTo>
                  <a:pt x="446" y="12142"/>
                  <a:pt x="74" y="12039"/>
                  <a:pt x="324" y="12248"/>
                </a:cubicBezTo>
                <a:cubicBezTo>
                  <a:pt x="336" y="12222"/>
                  <a:pt x="361" y="12216"/>
                  <a:pt x="388" y="12216"/>
                </a:cubicBezTo>
                <a:cubicBezTo>
                  <a:pt x="413" y="12216"/>
                  <a:pt x="440" y="12222"/>
                  <a:pt x="459" y="12222"/>
                </a:cubicBezTo>
                <a:cubicBezTo>
                  <a:pt x="464" y="12222"/>
                  <a:pt x="468" y="12221"/>
                  <a:pt x="472" y="12221"/>
                </a:cubicBezTo>
                <a:lnTo>
                  <a:pt x="472" y="12221"/>
                </a:lnTo>
                <a:cubicBezTo>
                  <a:pt x="414" y="12396"/>
                  <a:pt x="549" y="12705"/>
                  <a:pt x="714" y="12894"/>
                </a:cubicBezTo>
                <a:lnTo>
                  <a:pt x="579" y="12911"/>
                </a:lnTo>
                <a:cubicBezTo>
                  <a:pt x="758" y="13331"/>
                  <a:pt x="1128" y="13671"/>
                  <a:pt x="1438" y="14038"/>
                </a:cubicBezTo>
                <a:cubicBezTo>
                  <a:pt x="1387" y="13907"/>
                  <a:pt x="1482" y="13813"/>
                  <a:pt x="1577" y="13813"/>
                </a:cubicBezTo>
                <a:cubicBezTo>
                  <a:pt x="1609" y="13813"/>
                  <a:pt x="1640" y="13824"/>
                  <a:pt x="1666" y="13846"/>
                </a:cubicBezTo>
                <a:lnTo>
                  <a:pt x="1555" y="14018"/>
                </a:lnTo>
                <a:cubicBezTo>
                  <a:pt x="1684" y="14003"/>
                  <a:pt x="1554" y="13891"/>
                  <a:pt x="1684" y="13891"/>
                </a:cubicBezTo>
                <a:cubicBezTo>
                  <a:pt x="1700" y="13891"/>
                  <a:pt x="1719" y="13893"/>
                  <a:pt x="1744" y="13897"/>
                </a:cubicBezTo>
                <a:cubicBezTo>
                  <a:pt x="1827" y="14016"/>
                  <a:pt x="1695" y="14103"/>
                  <a:pt x="1586" y="14103"/>
                </a:cubicBezTo>
                <a:cubicBezTo>
                  <a:pt x="1572" y="14103"/>
                  <a:pt x="1558" y="14102"/>
                  <a:pt x="1545" y="14099"/>
                </a:cubicBezTo>
                <a:lnTo>
                  <a:pt x="1545" y="14099"/>
                </a:lnTo>
                <a:lnTo>
                  <a:pt x="1730" y="14200"/>
                </a:lnTo>
                <a:cubicBezTo>
                  <a:pt x="1697" y="14247"/>
                  <a:pt x="1639" y="14233"/>
                  <a:pt x="1579" y="14274"/>
                </a:cubicBezTo>
                <a:cubicBezTo>
                  <a:pt x="1582" y="14273"/>
                  <a:pt x="1586" y="14273"/>
                  <a:pt x="1589" y="14273"/>
                </a:cubicBezTo>
                <a:cubicBezTo>
                  <a:pt x="1709" y="14273"/>
                  <a:pt x="1680" y="14609"/>
                  <a:pt x="1862" y="14609"/>
                </a:cubicBezTo>
                <a:cubicBezTo>
                  <a:pt x="1876" y="14609"/>
                  <a:pt x="1890" y="14607"/>
                  <a:pt x="1905" y="14603"/>
                </a:cubicBezTo>
                <a:lnTo>
                  <a:pt x="1905" y="14603"/>
                </a:lnTo>
                <a:lnTo>
                  <a:pt x="1872" y="14651"/>
                </a:lnTo>
                <a:cubicBezTo>
                  <a:pt x="2175" y="14974"/>
                  <a:pt x="2363" y="15068"/>
                  <a:pt x="2622" y="15314"/>
                </a:cubicBezTo>
                <a:cubicBezTo>
                  <a:pt x="2663" y="15276"/>
                  <a:pt x="2698" y="15264"/>
                  <a:pt x="2733" y="15264"/>
                </a:cubicBezTo>
                <a:cubicBezTo>
                  <a:pt x="2794" y="15264"/>
                  <a:pt x="2855" y="15301"/>
                  <a:pt x="2943" y="15301"/>
                </a:cubicBezTo>
                <a:cubicBezTo>
                  <a:pt x="2958" y="15301"/>
                  <a:pt x="2975" y="15299"/>
                  <a:pt x="2992" y="15297"/>
                </a:cubicBezTo>
                <a:cubicBezTo>
                  <a:pt x="3140" y="15515"/>
                  <a:pt x="3262" y="15815"/>
                  <a:pt x="3511" y="16014"/>
                </a:cubicBezTo>
                <a:cubicBezTo>
                  <a:pt x="3560" y="16033"/>
                  <a:pt x="3594" y="16041"/>
                  <a:pt x="3620" y="16041"/>
                </a:cubicBezTo>
                <a:cubicBezTo>
                  <a:pt x="3706" y="16041"/>
                  <a:pt x="3684" y="15951"/>
                  <a:pt x="3793" y="15943"/>
                </a:cubicBezTo>
                <a:lnTo>
                  <a:pt x="3793" y="15943"/>
                </a:lnTo>
                <a:cubicBezTo>
                  <a:pt x="3708" y="16063"/>
                  <a:pt x="3919" y="16245"/>
                  <a:pt x="3784" y="16245"/>
                </a:cubicBezTo>
                <a:cubicBezTo>
                  <a:pt x="3776" y="16245"/>
                  <a:pt x="3765" y="16244"/>
                  <a:pt x="3753" y="16242"/>
                </a:cubicBezTo>
                <a:lnTo>
                  <a:pt x="3753" y="16242"/>
                </a:lnTo>
                <a:cubicBezTo>
                  <a:pt x="4056" y="16471"/>
                  <a:pt x="4143" y="16535"/>
                  <a:pt x="4588" y="16747"/>
                </a:cubicBezTo>
                <a:cubicBezTo>
                  <a:pt x="4588" y="16666"/>
                  <a:pt x="4561" y="16606"/>
                  <a:pt x="4614" y="16586"/>
                </a:cubicBezTo>
                <a:cubicBezTo>
                  <a:pt x="4699" y="16623"/>
                  <a:pt x="4729" y="16757"/>
                  <a:pt x="4672" y="16808"/>
                </a:cubicBezTo>
                <a:lnTo>
                  <a:pt x="4645" y="16808"/>
                </a:lnTo>
                <a:cubicBezTo>
                  <a:pt x="5194" y="16961"/>
                  <a:pt x="5358" y="17905"/>
                  <a:pt x="5887" y="17915"/>
                </a:cubicBezTo>
                <a:lnTo>
                  <a:pt x="5873" y="17915"/>
                </a:lnTo>
                <a:lnTo>
                  <a:pt x="6334" y="18033"/>
                </a:lnTo>
                <a:cubicBezTo>
                  <a:pt x="6489" y="18171"/>
                  <a:pt x="6169" y="18056"/>
                  <a:pt x="6243" y="18221"/>
                </a:cubicBezTo>
                <a:cubicBezTo>
                  <a:pt x="6782" y="18278"/>
                  <a:pt x="6859" y="18669"/>
                  <a:pt x="7287" y="18736"/>
                </a:cubicBezTo>
                <a:cubicBezTo>
                  <a:pt x="7320" y="19285"/>
                  <a:pt x="8246" y="19254"/>
                  <a:pt x="8478" y="19699"/>
                </a:cubicBezTo>
                <a:lnTo>
                  <a:pt x="8505" y="19594"/>
                </a:lnTo>
                <a:cubicBezTo>
                  <a:pt x="8522" y="19589"/>
                  <a:pt x="8537" y="19587"/>
                  <a:pt x="8549" y="19587"/>
                </a:cubicBezTo>
                <a:cubicBezTo>
                  <a:pt x="8638" y="19587"/>
                  <a:pt x="8603" y="19712"/>
                  <a:pt x="8656" y="19763"/>
                </a:cubicBezTo>
                <a:cubicBezTo>
                  <a:pt x="8683" y="19685"/>
                  <a:pt x="8592" y="19625"/>
                  <a:pt x="8680" y="19604"/>
                </a:cubicBezTo>
                <a:lnTo>
                  <a:pt x="8680" y="19604"/>
                </a:lnTo>
                <a:cubicBezTo>
                  <a:pt x="9541" y="19907"/>
                  <a:pt x="10315" y="20543"/>
                  <a:pt x="11187" y="20947"/>
                </a:cubicBezTo>
                <a:cubicBezTo>
                  <a:pt x="11222" y="20962"/>
                  <a:pt x="11253" y="20969"/>
                  <a:pt x="11282" y="20969"/>
                </a:cubicBezTo>
                <a:cubicBezTo>
                  <a:pt x="11454" y="20969"/>
                  <a:pt x="11533" y="20742"/>
                  <a:pt x="11678" y="20742"/>
                </a:cubicBezTo>
                <a:cubicBezTo>
                  <a:pt x="11732" y="20742"/>
                  <a:pt x="11796" y="20774"/>
                  <a:pt x="11877" y="20863"/>
                </a:cubicBezTo>
                <a:lnTo>
                  <a:pt x="11702" y="21014"/>
                </a:lnTo>
                <a:cubicBezTo>
                  <a:pt x="11714" y="21014"/>
                  <a:pt x="11727" y="21014"/>
                  <a:pt x="11739" y="21014"/>
                </a:cubicBezTo>
                <a:cubicBezTo>
                  <a:pt x="12263" y="21014"/>
                  <a:pt x="12871" y="21279"/>
                  <a:pt x="13466" y="21279"/>
                </a:cubicBezTo>
                <a:cubicBezTo>
                  <a:pt x="13631" y="21279"/>
                  <a:pt x="13796" y="21259"/>
                  <a:pt x="13957" y="21206"/>
                </a:cubicBezTo>
                <a:lnTo>
                  <a:pt x="13957" y="21206"/>
                </a:lnTo>
                <a:cubicBezTo>
                  <a:pt x="13914" y="21255"/>
                  <a:pt x="13913" y="21311"/>
                  <a:pt x="13845" y="21311"/>
                </a:cubicBezTo>
                <a:cubicBezTo>
                  <a:pt x="13843" y="21311"/>
                  <a:pt x="13841" y="21311"/>
                  <a:pt x="13839" y="21311"/>
                </a:cubicBezTo>
                <a:lnTo>
                  <a:pt x="13839" y="21311"/>
                </a:lnTo>
                <a:cubicBezTo>
                  <a:pt x="13884" y="21351"/>
                  <a:pt x="13948" y="21367"/>
                  <a:pt x="14018" y="21367"/>
                </a:cubicBezTo>
                <a:cubicBezTo>
                  <a:pt x="14206" y="21367"/>
                  <a:pt x="14433" y="21250"/>
                  <a:pt x="14421" y="21169"/>
                </a:cubicBezTo>
                <a:cubicBezTo>
                  <a:pt x="14423" y="21169"/>
                  <a:pt x="14425" y="21169"/>
                  <a:pt x="14427" y="21169"/>
                </a:cubicBezTo>
                <a:cubicBezTo>
                  <a:pt x="14537" y="21169"/>
                  <a:pt x="14463" y="21271"/>
                  <a:pt x="14539" y="21317"/>
                </a:cubicBezTo>
                <a:cubicBezTo>
                  <a:pt x="14554" y="21322"/>
                  <a:pt x="14569" y="21324"/>
                  <a:pt x="14585" y="21324"/>
                </a:cubicBezTo>
                <a:cubicBezTo>
                  <a:pt x="14720" y="21324"/>
                  <a:pt x="14858" y="21163"/>
                  <a:pt x="14957" y="21163"/>
                </a:cubicBezTo>
                <a:cubicBezTo>
                  <a:pt x="14979" y="21163"/>
                  <a:pt x="14999" y="21171"/>
                  <a:pt x="15017" y="21189"/>
                </a:cubicBezTo>
                <a:cubicBezTo>
                  <a:pt x="15029" y="21202"/>
                  <a:pt x="15014" y="21220"/>
                  <a:pt x="14995" y="21236"/>
                </a:cubicBezTo>
                <a:lnTo>
                  <a:pt x="14995" y="21236"/>
                </a:lnTo>
                <a:cubicBezTo>
                  <a:pt x="15124" y="21168"/>
                  <a:pt x="15422" y="21141"/>
                  <a:pt x="15296" y="21025"/>
                </a:cubicBezTo>
                <a:cubicBezTo>
                  <a:pt x="15589" y="21025"/>
                  <a:pt x="15777" y="20786"/>
                  <a:pt x="16020" y="20786"/>
                </a:cubicBezTo>
                <a:cubicBezTo>
                  <a:pt x="16070" y="20560"/>
                  <a:pt x="16498" y="20661"/>
                  <a:pt x="16407" y="20399"/>
                </a:cubicBezTo>
                <a:lnTo>
                  <a:pt x="16407" y="20399"/>
                </a:lnTo>
                <a:cubicBezTo>
                  <a:pt x="16436" y="20464"/>
                  <a:pt x="16487" y="20490"/>
                  <a:pt x="16547" y="20490"/>
                </a:cubicBezTo>
                <a:cubicBezTo>
                  <a:pt x="16718" y="20490"/>
                  <a:pt x="16964" y="20277"/>
                  <a:pt x="17006" y="20116"/>
                </a:cubicBezTo>
                <a:cubicBezTo>
                  <a:pt x="17006" y="20153"/>
                  <a:pt x="17030" y="20160"/>
                  <a:pt x="17061" y="20160"/>
                </a:cubicBezTo>
                <a:cubicBezTo>
                  <a:pt x="17077" y="20160"/>
                  <a:pt x="17095" y="20158"/>
                  <a:pt x="17113" y="20158"/>
                </a:cubicBezTo>
                <a:cubicBezTo>
                  <a:pt x="17152" y="20158"/>
                  <a:pt x="17188" y="20167"/>
                  <a:pt x="17194" y="20224"/>
                </a:cubicBezTo>
                <a:cubicBezTo>
                  <a:pt x="17363" y="20102"/>
                  <a:pt x="17464" y="19924"/>
                  <a:pt x="17349" y="19850"/>
                </a:cubicBezTo>
                <a:cubicBezTo>
                  <a:pt x="17598" y="19850"/>
                  <a:pt x="17696" y="19665"/>
                  <a:pt x="17766" y="19503"/>
                </a:cubicBezTo>
                <a:cubicBezTo>
                  <a:pt x="17834" y="19365"/>
                  <a:pt x="17889" y="19247"/>
                  <a:pt x="18051" y="19247"/>
                </a:cubicBezTo>
                <a:cubicBezTo>
                  <a:pt x="18074" y="19247"/>
                  <a:pt x="18099" y="19249"/>
                  <a:pt x="18126" y="19254"/>
                </a:cubicBezTo>
                <a:cubicBezTo>
                  <a:pt x="18376" y="18733"/>
                  <a:pt x="18557" y="18188"/>
                  <a:pt x="18675" y="17626"/>
                </a:cubicBezTo>
                <a:cubicBezTo>
                  <a:pt x="18796" y="17676"/>
                  <a:pt x="18756" y="17821"/>
                  <a:pt x="18712" y="17962"/>
                </a:cubicBezTo>
                <a:cubicBezTo>
                  <a:pt x="18658" y="18093"/>
                  <a:pt x="18608" y="18225"/>
                  <a:pt x="18739" y="18275"/>
                </a:cubicBezTo>
                <a:cubicBezTo>
                  <a:pt x="18870" y="17747"/>
                  <a:pt x="18719" y="17390"/>
                  <a:pt x="18901" y="16976"/>
                </a:cubicBezTo>
                <a:cubicBezTo>
                  <a:pt x="18914" y="16953"/>
                  <a:pt x="18926" y="16943"/>
                  <a:pt x="18937" y="16943"/>
                </a:cubicBezTo>
                <a:cubicBezTo>
                  <a:pt x="18979" y="16943"/>
                  <a:pt x="19005" y="17078"/>
                  <a:pt x="19032" y="17121"/>
                </a:cubicBezTo>
                <a:cubicBezTo>
                  <a:pt x="19045" y="16640"/>
                  <a:pt x="19263" y="16244"/>
                  <a:pt x="19194" y="15807"/>
                </a:cubicBezTo>
                <a:lnTo>
                  <a:pt x="19194" y="15807"/>
                </a:lnTo>
                <a:cubicBezTo>
                  <a:pt x="19184" y="15809"/>
                  <a:pt x="19175" y="15810"/>
                  <a:pt x="19166" y="15810"/>
                </a:cubicBezTo>
                <a:cubicBezTo>
                  <a:pt x="19013" y="15810"/>
                  <a:pt x="18914" y="15470"/>
                  <a:pt x="18832" y="15404"/>
                </a:cubicBezTo>
                <a:lnTo>
                  <a:pt x="18832" y="15404"/>
                </a:lnTo>
                <a:cubicBezTo>
                  <a:pt x="18870" y="15424"/>
                  <a:pt x="18901" y="15432"/>
                  <a:pt x="18926" y="15432"/>
                </a:cubicBezTo>
                <a:cubicBezTo>
                  <a:pt x="19059" y="15432"/>
                  <a:pt x="19041" y="15208"/>
                  <a:pt x="19183" y="15208"/>
                </a:cubicBezTo>
                <a:cubicBezTo>
                  <a:pt x="19226" y="15208"/>
                  <a:pt x="19284" y="15229"/>
                  <a:pt x="19365" y="15283"/>
                </a:cubicBezTo>
                <a:cubicBezTo>
                  <a:pt x="19348" y="15231"/>
                  <a:pt x="19303" y="15155"/>
                  <a:pt x="19222" y="15155"/>
                </a:cubicBezTo>
                <a:cubicBezTo>
                  <a:pt x="19220" y="15155"/>
                  <a:pt x="19219" y="15155"/>
                  <a:pt x="19217" y="15155"/>
                </a:cubicBezTo>
                <a:cubicBezTo>
                  <a:pt x="19235" y="15116"/>
                  <a:pt x="19258" y="15092"/>
                  <a:pt x="19287" y="15092"/>
                </a:cubicBezTo>
                <a:cubicBezTo>
                  <a:pt x="19313" y="15092"/>
                  <a:pt x="19344" y="15110"/>
                  <a:pt x="19382" y="15152"/>
                </a:cubicBezTo>
                <a:cubicBezTo>
                  <a:pt x="19355" y="14852"/>
                  <a:pt x="19214" y="14943"/>
                  <a:pt x="19244" y="14681"/>
                </a:cubicBezTo>
                <a:lnTo>
                  <a:pt x="19244" y="14681"/>
                </a:lnTo>
                <a:cubicBezTo>
                  <a:pt x="19301" y="14688"/>
                  <a:pt x="19318" y="14741"/>
                  <a:pt x="19385" y="14778"/>
                </a:cubicBezTo>
                <a:cubicBezTo>
                  <a:pt x="19284" y="14630"/>
                  <a:pt x="19183" y="14489"/>
                  <a:pt x="19247" y="14274"/>
                </a:cubicBezTo>
                <a:lnTo>
                  <a:pt x="19247" y="14274"/>
                </a:lnTo>
                <a:cubicBezTo>
                  <a:pt x="19280" y="14286"/>
                  <a:pt x="19321" y="14271"/>
                  <a:pt x="19325" y="14312"/>
                </a:cubicBezTo>
                <a:lnTo>
                  <a:pt x="19325" y="14312"/>
                </a:lnTo>
                <a:cubicBezTo>
                  <a:pt x="19326" y="13938"/>
                  <a:pt x="19061" y="13664"/>
                  <a:pt x="19176" y="13261"/>
                </a:cubicBezTo>
                <a:lnTo>
                  <a:pt x="19176" y="13261"/>
                </a:lnTo>
                <a:cubicBezTo>
                  <a:pt x="19225" y="13285"/>
                  <a:pt x="19258" y="13295"/>
                  <a:pt x="19281" y="13295"/>
                </a:cubicBezTo>
                <a:cubicBezTo>
                  <a:pt x="19379" y="13295"/>
                  <a:pt x="19303" y="13118"/>
                  <a:pt x="19483" y="13099"/>
                </a:cubicBezTo>
                <a:lnTo>
                  <a:pt x="19412" y="12874"/>
                </a:lnTo>
                <a:lnTo>
                  <a:pt x="19308" y="12964"/>
                </a:lnTo>
                <a:cubicBezTo>
                  <a:pt x="19311" y="12766"/>
                  <a:pt x="19143" y="12601"/>
                  <a:pt x="19210" y="12429"/>
                </a:cubicBezTo>
                <a:lnTo>
                  <a:pt x="19210" y="12429"/>
                </a:lnTo>
                <a:lnTo>
                  <a:pt x="19304" y="12571"/>
                </a:lnTo>
                <a:lnTo>
                  <a:pt x="19247" y="12207"/>
                </a:lnTo>
                <a:lnTo>
                  <a:pt x="19173" y="12416"/>
                </a:lnTo>
                <a:cubicBezTo>
                  <a:pt x="19120" y="12334"/>
                  <a:pt x="19062" y="12328"/>
                  <a:pt x="19016" y="12328"/>
                </a:cubicBezTo>
                <a:cubicBezTo>
                  <a:pt x="19008" y="12328"/>
                  <a:pt x="19000" y="12328"/>
                  <a:pt x="18993" y="12328"/>
                </a:cubicBezTo>
                <a:cubicBezTo>
                  <a:pt x="18944" y="12328"/>
                  <a:pt x="18917" y="12320"/>
                  <a:pt x="18941" y="12190"/>
                </a:cubicBezTo>
                <a:lnTo>
                  <a:pt x="18941" y="12190"/>
                </a:lnTo>
                <a:cubicBezTo>
                  <a:pt x="18943" y="12195"/>
                  <a:pt x="18945" y="12198"/>
                  <a:pt x="18947" y="12198"/>
                </a:cubicBezTo>
                <a:cubicBezTo>
                  <a:pt x="18963" y="12198"/>
                  <a:pt x="18946" y="11982"/>
                  <a:pt x="19059" y="11921"/>
                </a:cubicBezTo>
                <a:cubicBezTo>
                  <a:pt x="18981" y="11844"/>
                  <a:pt x="18880" y="11729"/>
                  <a:pt x="19008" y="11645"/>
                </a:cubicBezTo>
                <a:cubicBezTo>
                  <a:pt x="19089" y="11645"/>
                  <a:pt x="19234" y="11743"/>
                  <a:pt x="19284" y="11743"/>
                </a:cubicBezTo>
                <a:cubicBezTo>
                  <a:pt x="19111" y="11697"/>
                  <a:pt x="19411" y="11369"/>
                  <a:pt x="19305" y="11193"/>
                </a:cubicBezTo>
                <a:lnTo>
                  <a:pt x="19305" y="11193"/>
                </a:lnTo>
                <a:cubicBezTo>
                  <a:pt x="19339" y="11238"/>
                  <a:pt x="19391" y="11270"/>
                  <a:pt x="19449" y="11282"/>
                </a:cubicBezTo>
                <a:lnTo>
                  <a:pt x="19348" y="11144"/>
                </a:lnTo>
                <a:cubicBezTo>
                  <a:pt x="19393" y="11111"/>
                  <a:pt x="19423" y="11095"/>
                  <a:pt x="19453" y="11095"/>
                </a:cubicBezTo>
                <a:cubicBezTo>
                  <a:pt x="19478" y="11095"/>
                  <a:pt x="19504" y="11107"/>
                  <a:pt x="19540" y="11130"/>
                </a:cubicBezTo>
                <a:cubicBezTo>
                  <a:pt x="19681" y="10885"/>
                  <a:pt x="19261" y="11107"/>
                  <a:pt x="19483" y="10844"/>
                </a:cubicBezTo>
                <a:lnTo>
                  <a:pt x="19483" y="10844"/>
                </a:lnTo>
                <a:cubicBezTo>
                  <a:pt x="19486" y="10871"/>
                  <a:pt x="19510" y="10868"/>
                  <a:pt x="19516" y="10928"/>
                </a:cubicBezTo>
                <a:cubicBezTo>
                  <a:pt x="19675" y="10626"/>
                  <a:pt x="19641" y="10292"/>
                  <a:pt x="19776" y="10013"/>
                </a:cubicBezTo>
                <a:cubicBezTo>
                  <a:pt x="19789" y="10011"/>
                  <a:pt x="19801" y="10010"/>
                  <a:pt x="19812" y="10010"/>
                </a:cubicBezTo>
                <a:cubicBezTo>
                  <a:pt x="19976" y="10010"/>
                  <a:pt x="19817" y="10242"/>
                  <a:pt x="19932" y="10242"/>
                </a:cubicBezTo>
                <a:cubicBezTo>
                  <a:pt x="19944" y="10242"/>
                  <a:pt x="19957" y="10240"/>
                  <a:pt x="19974" y="10235"/>
                </a:cubicBezTo>
                <a:cubicBezTo>
                  <a:pt x="20021" y="9764"/>
                  <a:pt x="19903" y="9266"/>
                  <a:pt x="19934" y="8845"/>
                </a:cubicBezTo>
                <a:lnTo>
                  <a:pt x="19934" y="8845"/>
                </a:lnTo>
                <a:lnTo>
                  <a:pt x="19907" y="8926"/>
                </a:lnTo>
                <a:cubicBezTo>
                  <a:pt x="19596" y="8866"/>
                  <a:pt x="20062" y="8610"/>
                  <a:pt x="19917" y="8392"/>
                </a:cubicBezTo>
                <a:lnTo>
                  <a:pt x="19917" y="8392"/>
                </a:lnTo>
                <a:cubicBezTo>
                  <a:pt x="19943" y="8426"/>
                  <a:pt x="20024" y="8440"/>
                  <a:pt x="20053" y="8440"/>
                </a:cubicBezTo>
                <a:cubicBezTo>
                  <a:pt x="20063" y="8440"/>
                  <a:pt x="20067" y="8438"/>
                  <a:pt x="20058" y="8435"/>
                </a:cubicBezTo>
                <a:cubicBezTo>
                  <a:pt x="20065" y="8132"/>
                  <a:pt x="19917" y="7822"/>
                  <a:pt x="19712" y="7425"/>
                </a:cubicBezTo>
                <a:lnTo>
                  <a:pt x="19712" y="7425"/>
                </a:lnTo>
                <a:lnTo>
                  <a:pt x="19806" y="7459"/>
                </a:lnTo>
                <a:cubicBezTo>
                  <a:pt x="19826" y="7274"/>
                  <a:pt x="19715" y="7008"/>
                  <a:pt x="19695" y="6813"/>
                </a:cubicBezTo>
                <a:cubicBezTo>
                  <a:pt x="19635" y="6794"/>
                  <a:pt x="19601" y="6742"/>
                  <a:pt x="19558" y="6742"/>
                </a:cubicBezTo>
                <a:cubicBezTo>
                  <a:pt x="19538" y="6742"/>
                  <a:pt x="19516" y="6753"/>
                  <a:pt x="19489" y="6786"/>
                </a:cubicBezTo>
                <a:cubicBezTo>
                  <a:pt x="19587" y="6442"/>
                  <a:pt x="19412" y="6203"/>
                  <a:pt x="19237" y="5998"/>
                </a:cubicBezTo>
                <a:cubicBezTo>
                  <a:pt x="19035" y="5803"/>
                  <a:pt x="18840" y="5635"/>
                  <a:pt x="18867" y="5312"/>
                </a:cubicBezTo>
                <a:lnTo>
                  <a:pt x="18867" y="5312"/>
                </a:lnTo>
                <a:cubicBezTo>
                  <a:pt x="18890" y="5346"/>
                  <a:pt x="18945" y="5373"/>
                  <a:pt x="18970" y="5373"/>
                </a:cubicBezTo>
                <a:cubicBezTo>
                  <a:pt x="18981" y="5373"/>
                  <a:pt x="18985" y="5368"/>
                  <a:pt x="18978" y="5355"/>
                </a:cubicBezTo>
                <a:cubicBezTo>
                  <a:pt x="18880" y="5241"/>
                  <a:pt x="18776" y="5137"/>
                  <a:pt x="18665" y="5042"/>
                </a:cubicBezTo>
                <a:cubicBezTo>
                  <a:pt x="18574" y="5150"/>
                  <a:pt x="18631" y="5137"/>
                  <a:pt x="18601" y="5268"/>
                </a:cubicBezTo>
                <a:cubicBezTo>
                  <a:pt x="18598" y="5268"/>
                  <a:pt x="18594" y="5268"/>
                  <a:pt x="18591" y="5268"/>
                </a:cubicBezTo>
                <a:cubicBezTo>
                  <a:pt x="18483" y="5268"/>
                  <a:pt x="18383" y="5218"/>
                  <a:pt x="18315" y="5137"/>
                </a:cubicBezTo>
                <a:lnTo>
                  <a:pt x="18315" y="5137"/>
                </a:lnTo>
                <a:cubicBezTo>
                  <a:pt x="18346" y="5152"/>
                  <a:pt x="18372" y="5159"/>
                  <a:pt x="18393" y="5159"/>
                </a:cubicBezTo>
                <a:cubicBezTo>
                  <a:pt x="18500" y="5159"/>
                  <a:pt x="18492" y="4986"/>
                  <a:pt x="18500" y="4891"/>
                </a:cubicBezTo>
                <a:lnTo>
                  <a:pt x="18500" y="4891"/>
                </a:lnTo>
                <a:cubicBezTo>
                  <a:pt x="18473" y="4928"/>
                  <a:pt x="18419" y="4931"/>
                  <a:pt x="18392" y="4965"/>
                </a:cubicBezTo>
                <a:cubicBezTo>
                  <a:pt x="18408" y="4870"/>
                  <a:pt x="18395" y="4841"/>
                  <a:pt x="18366" y="4841"/>
                </a:cubicBezTo>
                <a:cubicBezTo>
                  <a:pt x="18326" y="4841"/>
                  <a:pt x="18255" y="4899"/>
                  <a:pt x="18195" y="4899"/>
                </a:cubicBezTo>
                <a:cubicBezTo>
                  <a:pt x="18152" y="4899"/>
                  <a:pt x="18115" y="4870"/>
                  <a:pt x="18100" y="4770"/>
                </a:cubicBezTo>
                <a:lnTo>
                  <a:pt x="18164" y="4736"/>
                </a:lnTo>
                <a:cubicBezTo>
                  <a:pt x="18063" y="4672"/>
                  <a:pt x="17918" y="4665"/>
                  <a:pt x="17851" y="4568"/>
                </a:cubicBezTo>
                <a:cubicBezTo>
                  <a:pt x="17877" y="4523"/>
                  <a:pt x="17900" y="4509"/>
                  <a:pt x="17923" y="4509"/>
                </a:cubicBezTo>
                <a:cubicBezTo>
                  <a:pt x="17958" y="4509"/>
                  <a:pt x="17992" y="4543"/>
                  <a:pt x="18034" y="4543"/>
                </a:cubicBezTo>
                <a:cubicBezTo>
                  <a:pt x="18051" y="4543"/>
                  <a:pt x="18069" y="4537"/>
                  <a:pt x="18089" y="4521"/>
                </a:cubicBezTo>
                <a:cubicBezTo>
                  <a:pt x="17965" y="4400"/>
                  <a:pt x="17642" y="4487"/>
                  <a:pt x="17649" y="4265"/>
                </a:cubicBezTo>
                <a:lnTo>
                  <a:pt x="17649" y="4265"/>
                </a:lnTo>
                <a:cubicBezTo>
                  <a:pt x="17729" y="4285"/>
                  <a:pt x="17800" y="4359"/>
                  <a:pt x="17884" y="4383"/>
                </a:cubicBezTo>
                <a:cubicBezTo>
                  <a:pt x="17901" y="4130"/>
                  <a:pt x="17851" y="4147"/>
                  <a:pt x="17787" y="4036"/>
                </a:cubicBezTo>
                <a:lnTo>
                  <a:pt x="17787" y="4036"/>
                </a:lnTo>
                <a:lnTo>
                  <a:pt x="17790" y="4046"/>
                </a:lnTo>
                <a:cubicBezTo>
                  <a:pt x="17746" y="3955"/>
                  <a:pt x="17692" y="3868"/>
                  <a:pt x="17635" y="3784"/>
                </a:cubicBezTo>
                <a:lnTo>
                  <a:pt x="17635" y="3784"/>
                </a:lnTo>
                <a:lnTo>
                  <a:pt x="17659" y="3868"/>
                </a:lnTo>
                <a:cubicBezTo>
                  <a:pt x="17582" y="3896"/>
                  <a:pt x="17520" y="3908"/>
                  <a:pt x="17469" y="3908"/>
                </a:cubicBezTo>
                <a:cubicBezTo>
                  <a:pt x="17228" y="3908"/>
                  <a:pt x="17206" y="3655"/>
                  <a:pt x="16913" y="3655"/>
                </a:cubicBezTo>
                <a:cubicBezTo>
                  <a:pt x="16906" y="3655"/>
                  <a:pt x="16898" y="3655"/>
                  <a:pt x="16891" y="3655"/>
                </a:cubicBezTo>
                <a:lnTo>
                  <a:pt x="16891" y="3655"/>
                </a:lnTo>
                <a:cubicBezTo>
                  <a:pt x="17252" y="3638"/>
                  <a:pt x="17013" y="3571"/>
                  <a:pt x="17140" y="3447"/>
                </a:cubicBezTo>
                <a:cubicBezTo>
                  <a:pt x="17117" y="3360"/>
                  <a:pt x="17063" y="3238"/>
                  <a:pt x="17120" y="3222"/>
                </a:cubicBezTo>
                <a:lnTo>
                  <a:pt x="17120" y="3222"/>
                </a:lnTo>
                <a:cubicBezTo>
                  <a:pt x="17108" y="3224"/>
                  <a:pt x="17097" y="3225"/>
                  <a:pt x="17086" y="3225"/>
                </a:cubicBezTo>
                <a:cubicBezTo>
                  <a:pt x="16943" y="3225"/>
                  <a:pt x="16970" y="3042"/>
                  <a:pt x="16784" y="3042"/>
                </a:cubicBezTo>
                <a:cubicBezTo>
                  <a:pt x="16763" y="3042"/>
                  <a:pt x="16738" y="3044"/>
                  <a:pt x="16710" y="3050"/>
                </a:cubicBezTo>
                <a:cubicBezTo>
                  <a:pt x="16737" y="2996"/>
                  <a:pt x="16592" y="2956"/>
                  <a:pt x="16703" y="2858"/>
                </a:cubicBezTo>
                <a:cubicBezTo>
                  <a:pt x="16675" y="2847"/>
                  <a:pt x="16655" y="2842"/>
                  <a:pt x="16641" y="2842"/>
                </a:cubicBezTo>
                <a:cubicBezTo>
                  <a:pt x="16572" y="2842"/>
                  <a:pt x="16671" y="2973"/>
                  <a:pt x="16626" y="3013"/>
                </a:cubicBezTo>
                <a:cubicBezTo>
                  <a:pt x="16309" y="3010"/>
                  <a:pt x="16217" y="2476"/>
                  <a:pt x="15765" y="2476"/>
                </a:cubicBezTo>
                <a:cubicBezTo>
                  <a:pt x="15751" y="2476"/>
                  <a:pt x="15738" y="2477"/>
                  <a:pt x="15724" y="2478"/>
                </a:cubicBezTo>
                <a:cubicBezTo>
                  <a:pt x="15646" y="2460"/>
                  <a:pt x="15578" y="2453"/>
                  <a:pt x="15515" y="2453"/>
                </a:cubicBezTo>
                <a:cubicBezTo>
                  <a:pt x="15335" y="2453"/>
                  <a:pt x="15200" y="2509"/>
                  <a:pt x="15020" y="2509"/>
                </a:cubicBezTo>
                <a:cubicBezTo>
                  <a:pt x="15009" y="2509"/>
                  <a:pt x="14998" y="2509"/>
                  <a:pt x="14987" y="2508"/>
                </a:cubicBezTo>
                <a:cubicBezTo>
                  <a:pt x="14963" y="2495"/>
                  <a:pt x="14936" y="2481"/>
                  <a:pt x="14909" y="2468"/>
                </a:cubicBezTo>
                <a:cubicBezTo>
                  <a:pt x="14913" y="2377"/>
                  <a:pt x="15077" y="2353"/>
                  <a:pt x="15077" y="2353"/>
                </a:cubicBezTo>
                <a:cubicBezTo>
                  <a:pt x="14960" y="2202"/>
                  <a:pt x="14835" y="2158"/>
                  <a:pt x="14664" y="2151"/>
                </a:cubicBezTo>
                <a:cubicBezTo>
                  <a:pt x="14714" y="2118"/>
                  <a:pt x="14701" y="2067"/>
                  <a:pt x="14684" y="1983"/>
                </a:cubicBezTo>
                <a:cubicBezTo>
                  <a:pt x="14672" y="1980"/>
                  <a:pt x="14662" y="1978"/>
                  <a:pt x="14652" y="1978"/>
                </a:cubicBezTo>
                <a:cubicBezTo>
                  <a:pt x="14579" y="1978"/>
                  <a:pt x="14537" y="2055"/>
                  <a:pt x="14479" y="2055"/>
                </a:cubicBezTo>
                <a:cubicBezTo>
                  <a:pt x="14455" y="2055"/>
                  <a:pt x="14428" y="2041"/>
                  <a:pt x="14394" y="2003"/>
                </a:cubicBezTo>
                <a:cubicBezTo>
                  <a:pt x="14445" y="1953"/>
                  <a:pt x="14519" y="1872"/>
                  <a:pt x="14603" y="1835"/>
                </a:cubicBezTo>
                <a:cubicBezTo>
                  <a:pt x="14592" y="1835"/>
                  <a:pt x="14581" y="1834"/>
                  <a:pt x="14570" y="1834"/>
                </a:cubicBezTo>
                <a:cubicBezTo>
                  <a:pt x="14425" y="1834"/>
                  <a:pt x="14269" y="1869"/>
                  <a:pt x="14125" y="1869"/>
                </a:cubicBezTo>
                <a:cubicBezTo>
                  <a:pt x="14114" y="1869"/>
                  <a:pt x="14102" y="1869"/>
                  <a:pt x="14091" y="1869"/>
                </a:cubicBezTo>
                <a:cubicBezTo>
                  <a:pt x="14088" y="1758"/>
                  <a:pt x="14233" y="1758"/>
                  <a:pt x="14310" y="1717"/>
                </a:cubicBezTo>
                <a:cubicBezTo>
                  <a:pt x="14215" y="1707"/>
                  <a:pt x="14093" y="1685"/>
                  <a:pt x="13984" y="1685"/>
                </a:cubicBezTo>
                <a:cubicBezTo>
                  <a:pt x="13882" y="1685"/>
                  <a:pt x="13790" y="1704"/>
                  <a:pt x="13741" y="1771"/>
                </a:cubicBezTo>
                <a:cubicBezTo>
                  <a:pt x="13764" y="1791"/>
                  <a:pt x="13785" y="1815"/>
                  <a:pt x="13807" y="1839"/>
                </a:cubicBezTo>
                <a:lnTo>
                  <a:pt x="13807" y="1839"/>
                </a:lnTo>
                <a:cubicBezTo>
                  <a:pt x="13800" y="1798"/>
                  <a:pt x="13854" y="1718"/>
                  <a:pt x="13896" y="1711"/>
                </a:cubicBezTo>
                <a:cubicBezTo>
                  <a:pt x="13922" y="1702"/>
                  <a:pt x="13944" y="1698"/>
                  <a:pt x="13963" y="1698"/>
                </a:cubicBezTo>
                <a:cubicBezTo>
                  <a:pt x="14082" y="1698"/>
                  <a:pt x="14083" y="1850"/>
                  <a:pt x="14071" y="1899"/>
                </a:cubicBezTo>
                <a:lnTo>
                  <a:pt x="13953" y="1896"/>
                </a:lnTo>
                <a:lnTo>
                  <a:pt x="13953" y="1896"/>
                </a:lnTo>
                <a:cubicBezTo>
                  <a:pt x="13949" y="2062"/>
                  <a:pt x="14042" y="2096"/>
                  <a:pt x="14165" y="2096"/>
                </a:cubicBezTo>
                <a:cubicBezTo>
                  <a:pt x="14254" y="2096"/>
                  <a:pt x="14358" y="2078"/>
                  <a:pt x="14450" y="2078"/>
                </a:cubicBezTo>
                <a:cubicBezTo>
                  <a:pt x="14505" y="2078"/>
                  <a:pt x="14555" y="2084"/>
                  <a:pt x="14596" y="2104"/>
                </a:cubicBezTo>
                <a:lnTo>
                  <a:pt x="14448" y="2262"/>
                </a:lnTo>
                <a:cubicBezTo>
                  <a:pt x="13930" y="2040"/>
                  <a:pt x="13395" y="1865"/>
                  <a:pt x="12846" y="1731"/>
                </a:cubicBezTo>
                <a:lnTo>
                  <a:pt x="12826" y="1721"/>
                </a:lnTo>
                <a:cubicBezTo>
                  <a:pt x="12903" y="1620"/>
                  <a:pt x="12988" y="1525"/>
                  <a:pt x="13035" y="1418"/>
                </a:cubicBezTo>
                <a:lnTo>
                  <a:pt x="13085" y="1334"/>
                </a:lnTo>
                <a:lnTo>
                  <a:pt x="13058" y="1337"/>
                </a:lnTo>
                <a:cubicBezTo>
                  <a:pt x="13078" y="1239"/>
                  <a:pt x="13058" y="1132"/>
                  <a:pt x="12971" y="997"/>
                </a:cubicBezTo>
                <a:lnTo>
                  <a:pt x="12658" y="1024"/>
                </a:lnTo>
                <a:lnTo>
                  <a:pt x="12641" y="866"/>
                </a:lnTo>
                <a:lnTo>
                  <a:pt x="12843" y="960"/>
                </a:lnTo>
                <a:cubicBezTo>
                  <a:pt x="12815" y="872"/>
                  <a:pt x="12768" y="847"/>
                  <a:pt x="12714" y="847"/>
                </a:cubicBezTo>
                <a:cubicBezTo>
                  <a:pt x="12663" y="847"/>
                  <a:pt x="12606" y="868"/>
                  <a:pt x="12550" y="883"/>
                </a:cubicBezTo>
                <a:cubicBezTo>
                  <a:pt x="12564" y="822"/>
                  <a:pt x="12550" y="755"/>
                  <a:pt x="12513" y="701"/>
                </a:cubicBezTo>
                <a:cubicBezTo>
                  <a:pt x="12395" y="745"/>
                  <a:pt x="12277" y="792"/>
                  <a:pt x="12166" y="839"/>
                </a:cubicBezTo>
                <a:cubicBezTo>
                  <a:pt x="12176" y="725"/>
                  <a:pt x="12358" y="687"/>
                  <a:pt x="12217" y="563"/>
                </a:cubicBezTo>
                <a:lnTo>
                  <a:pt x="12217" y="563"/>
                </a:lnTo>
                <a:cubicBezTo>
                  <a:pt x="12059" y="627"/>
                  <a:pt x="12234" y="829"/>
                  <a:pt x="12015" y="829"/>
                </a:cubicBezTo>
                <a:cubicBezTo>
                  <a:pt x="11957" y="697"/>
                  <a:pt x="11993" y="617"/>
                  <a:pt x="11913" y="617"/>
                </a:cubicBezTo>
                <a:cubicBezTo>
                  <a:pt x="11894" y="617"/>
                  <a:pt x="11870" y="621"/>
                  <a:pt x="11837" y="630"/>
                </a:cubicBezTo>
                <a:cubicBezTo>
                  <a:pt x="11840" y="563"/>
                  <a:pt x="11876" y="532"/>
                  <a:pt x="11936" y="519"/>
                </a:cubicBezTo>
                <a:lnTo>
                  <a:pt x="11936" y="519"/>
                </a:lnTo>
                <a:cubicBezTo>
                  <a:pt x="11920" y="521"/>
                  <a:pt x="11905" y="522"/>
                  <a:pt x="11889" y="522"/>
                </a:cubicBezTo>
                <a:cubicBezTo>
                  <a:pt x="11805" y="522"/>
                  <a:pt x="11716" y="498"/>
                  <a:pt x="11638" y="498"/>
                </a:cubicBezTo>
                <a:cubicBezTo>
                  <a:pt x="11581" y="498"/>
                  <a:pt x="11529" y="511"/>
                  <a:pt x="11490" y="556"/>
                </a:cubicBezTo>
                <a:cubicBezTo>
                  <a:pt x="11402" y="364"/>
                  <a:pt x="11036" y="482"/>
                  <a:pt x="11103" y="233"/>
                </a:cubicBezTo>
                <a:lnTo>
                  <a:pt x="11103" y="233"/>
                </a:lnTo>
                <a:cubicBezTo>
                  <a:pt x="11047" y="279"/>
                  <a:pt x="10833" y="385"/>
                  <a:pt x="10707" y="385"/>
                </a:cubicBezTo>
                <a:cubicBezTo>
                  <a:pt x="10703" y="385"/>
                  <a:pt x="10699" y="385"/>
                  <a:pt x="10696" y="385"/>
                </a:cubicBezTo>
                <a:cubicBezTo>
                  <a:pt x="10968" y="95"/>
                  <a:pt x="10214" y="317"/>
                  <a:pt x="1028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>
            <a:off x="7807125" y="2479713"/>
            <a:ext cx="2522610" cy="2358272"/>
          </a:xfrm>
          <a:custGeom>
            <a:avLst/>
            <a:gdLst/>
            <a:ahLst/>
            <a:cxnLst/>
            <a:rect l="l" t="t" r="r" b="b"/>
            <a:pathLst>
              <a:path w="21398" h="20004" extrusionOk="0">
                <a:moveTo>
                  <a:pt x="14157" y="627"/>
                </a:moveTo>
                <a:cubicBezTo>
                  <a:pt x="14153" y="627"/>
                  <a:pt x="14150" y="627"/>
                  <a:pt x="14146" y="628"/>
                </a:cubicBezTo>
                <a:lnTo>
                  <a:pt x="14146" y="628"/>
                </a:lnTo>
                <a:cubicBezTo>
                  <a:pt x="14151" y="628"/>
                  <a:pt x="14157" y="628"/>
                  <a:pt x="14162" y="628"/>
                </a:cubicBezTo>
                <a:cubicBezTo>
                  <a:pt x="14164" y="628"/>
                  <a:pt x="14166" y="628"/>
                  <a:pt x="14168" y="628"/>
                </a:cubicBezTo>
                <a:cubicBezTo>
                  <a:pt x="14164" y="627"/>
                  <a:pt x="14161" y="627"/>
                  <a:pt x="14157" y="627"/>
                </a:cubicBezTo>
                <a:close/>
                <a:moveTo>
                  <a:pt x="5805" y="1102"/>
                </a:moveTo>
                <a:cubicBezTo>
                  <a:pt x="5836" y="1139"/>
                  <a:pt x="5859" y="1176"/>
                  <a:pt x="5879" y="1220"/>
                </a:cubicBezTo>
                <a:cubicBezTo>
                  <a:pt x="5839" y="1244"/>
                  <a:pt x="5795" y="1267"/>
                  <a:pt x="5755" y="1294"/>
                </a:cubicBezTo>
                <a:cubicBezTo>
                  <a:pt x="5738" y="1244"/>
                  <a:pt x="5745" y="1180"/>
                  <a:pt x="5805" y="1102"/>
                </a:cubicBezTo>
                <a:close/>
                <a:moveTo>
                  <a:pt x="2676" y="4407"/>
                </a:moveTo>
                <a:lnTo>
                  <a:pt x="2817" y="4421"/>
                </a:lnTo>
                <a:cubicBezTo>
                  <a:pt x="2790" y="4471"/>
                  <a:pt x="2763" y="4522"/>
                  <a:pt x="2733" y="4572"/>
                </a:cubicBezTo>
                <a:cubicBezTo>
                  <a:pt x="2699" y="4525"/>
                  <a:pt x="2679" y="4464"/>
                  <a:pt x="2676" y="4407"/>
                </a:cubicBezTo>
                <a:close/>
                <a:moveTo>
                  <a:pt x="21150" y="4830"/>
                </a:moveTo>
                <a:cubicBezTo>
                  <a:pt x="21159" y="4846"/>
                  <a:pt x="21168" y="4859"/>
                  <a:pt x="21179" y="4868"/>
                </a:cubicBezTo>
                <a:cubicBezTo>
                  <a:pt x="21172" y="4858"/>
                  <a:pt x="21162" y="4843"/>
                  <a:pt x="21150" y="4830"/>
                </a:cubicBezTo>
                <a:close/>
                <a:moveTo>
                  <a:pt x="2173" y="5468"/>
                </a:moveTo>
                <a:cubicBezTo>
                  <a:pt x="2211" y="5468"/>
                  <a:pt x="2250" y="5479"/>
                  <a:pt x="2285" y="5498"/>
                </a:cubicBezTo>
                <a:cubicBezTo>
                  <a:pt x="2255" y="5562"/>
                  <a:pt x="2228" y="5625"/>
                  <a:pt x="2201" y="5689"/>
                </a:cubicBezTo>
                <a:cubicBezTo>
                  <a:pt x="2174" y="5619"/>
                  <a:pt x="2147" y="5545"/>
                  <a:pt x="2124" y="5474"/>
                </a:cubicBezTo>
                <a:cubicBezTo>
                  <a:pt x="2140" y="5470"/>
                  <a:pt x="2156" y="5468"/>
                  <a:pt x="2173" y="5468"/>
                </a:cubicBezTo>
                <a:close/>
                <a:moveTo>
                  <a:pt x="1797" y="6352"/>
                </a:moveTo>
                <a:lnTo>
                  <a:pt x="1797" y="6352"/>
                </a:lnTo>
                <a:cubicBezTo>
                  <a:pt x="1791" y="6360"/>
                  <a:pt x="1783" y="6367"/>
                  <a:pt x="1776" y="6374"/>
                </a:cubicBezTo>
                <a:lnTo>
                  <a:pt x="1776" y="6374"/>
                </a:lnTo>
                <a:cubicBezTo>
                  <a:pt x="1787" y="6372"/>
                  <a:pt x="1794" y="6365"/>
                  <a:pt x="1797" y="6352"/>
                </a:cubicBezTo>
                <a:close/>
                <a:moveTo>
                  <a:pt x="485" y="8250"/>
                </a:moveTo>
                <a:cubicBezTo>
                  <a:pt x="486" y="8257"/>
                  <a:pt x="487" y="8263"/>
                  <a:pt x="488" y="8269"/>
                </a:cubicBezTo>
                <a:lnTo>
                  <a:pt x="488" y="8269"/>
                </a:lnTo>
                <a:cubicBezTo>
                  <a:pt x="487" y="8263"/>
                  <a:pt x="486" y="8257"/>
                  <a:pt x="485" y="8250"/>
                </a:cubicBezTo>
                <a:close/>
                <a:moveTo>
                  <a:pt x="7666" y="9573"/>
                </a:moveTo>
                <a:cubicBezTo>
                  <a:pt x="7670" y="9580"/>
                  <a:pt x="7677" y="9587"/>
                  <a:pt x="7683" y="9597"/>
                </a:cubicBezTo>
                <a:lnTo>
                  <a:pt x="7693" y="9627"/>
                </a:lnTo>
                <a:cubicBezTo>
                  <a:pt x="7691" y="9627"/>
                  <a:pt x="7690" y="9628"/>
                  <a:pt x="7687" y="9628"/>
                </a:cubicBezTo>
                <a:cubicBezTo>
                  <a:pt x="7686" y="9628"/>
                  <a:pt x="7683" y="9628"/>
                  <a:pt x="7680" y="9627"/>
                </a:cubicBezTo>
                <a:cubicBezTo>
                  <a:pt x="7673" y="9607"/>
                  <a:pt x="7670" y="9590"/>
                  <a:pt x="7666" y="9573"/>
                </a:cubicBezTo>
                <a:close/>
                <a:moveTo>
                  <a:pt x="7592" y="9637"/>
                </a:moveTo>
                <a:lnTo>
                  <a:pt x="7592" y="9637"/>
                </a:lnTo>
                <a:cubicBezTo>
                  <a:pt x="7606" y="9664"/>
                  <a:pt x="7609" y="9681"/>
                  <a:pt x="7616" y="9701"/>
                </a:cubicBezTo>
                <a:lnTo>
                  <a:pt x="7613" y="9698"/>
                </a:lnTo>
                <a:cubicBezTo>
                  <a:pt x="7606" y="9677"/>
                  <a:pt x="7599" y="9661"/>
                  <a:pt x="7592" y="9637"/>
                </a:cubicBezTo>
                <a:close/>
                <a:moveTo>
                  <a:pt x="7569" y="9714"/>
                </a:moveTo>
                <a:cubicBezTo>
                  <a:pt x="7579" y="9728"/>
                  <a:pt x="7589" y="9741"/>
                  <a:pt x="7596" y="9758"/>
                </a:cubicBezTo>
                <a:lnTo>
                  <a:pt x="7582" y="9748"/>
                </a:lnTo>
                <a:lnTo>
                  <a:pt x="7582" y="9748"/>
                </a:lnTo>
                <a:cubicBezTo>
                  <a:pt x="7582" y="9748"/>
                  <a:pt x="7582" y="9748"/>
                  <a:pt x="7582" y="9748"/>
                </a:cubicBezTo>
                <a:lnTo>
                  <a:pt x="7569" y="9714"/>
                </a:lnTo>
                <a:close/>
                <a:moveTo>
                  <a:pt x="7582" y="9748"/>
                </a:moveTo>
                <a:lnTo>
                  <a:pt x="7599" y="9762"/>
                </a:lnTo>
                <a:lnTo>
                  <a:pt x="7616" y="9792"/>
                </a:lnTo>
                <a:lnTo>
                  <a:pt x="7596" y="9778"/>
                </a:lnTo>
                <a:cubicBezTo>
                  <a:pt x="7592" y="9772"/>
                  <a:pt x="7586" y="9758"/>
                  <a:pt x="7582" y="9748"/>
                </a:cubicBezTo>
                <a:close/>
                <a:moveTo>
                  <a:pt x="7616" y="9714"/>
                </a:moveTo>
                <a:cubicBezTo>
                  <a:pt x="7619" y="9718"/>
                  <a:pt x="7623" y="9718"/>
                  <a:pt x="7623" y="9718"/>
                </a:cubicBezTo>
                <a:lnTo>
                  <a:pt x="7623" y="9721"/>
                </a:lnTo>
                <a:cubicBezTo>
                  <a:pt x="7636" y="9751"/>
                  <a:pt x="7643" y="9772"/>
                  <a:pt x="7650" y="9795"/>
                </a:cubicBezTo>
                <a:lnTo>
                  <a:pt x="7636" y="9785"/>
                </a:lnTo>
                <a:cubicBezTo>
                  <a:pt x="7633" y="9765"/>
                  <a:pt x="7626" y="9738"/>
                  <a:pt x="7616" y="9714"/>
                </a:cubicBezTo>
                <a:close/>
                <a:moveTo>
                  <a:pt x="7643" y="9795"/>
                </a:moveTo>
                <a:lnTo>
                  <a:pt x="7656" y="9805"/>
                </a:lnTo>
                <a:cubicBezTo>
                  <a:pt x="7656" y="9805"/>
                  <a:pt x="7656" y="9812"/>
                  <a:pt x="7660" y="9815"/>
                </a:cubicBezTo>
                <a:lnTo>
                  <a:pt x="7660" y="9819"/>
                </a:lnTo>
                <a:lnTo>
                  <a:pt x="7646" y="9812"/>
                </a:lnTo>
                <a:cubicBezTo>
                  <a:pt x="7646" y="9805"/>
                  <a:pt x="7643" y="9799"/>
                  <a:pt x="7643" y="9795"/>
                </a:cubicBezTo>
                <a:close/>
                <a:moveTo>
                  <a:pt x="7680" y="9640"/>
                </a:moveTo>
                <a:lnTo>
                  <a:pt x="7700" y="9644"/>
                </a:lnTo>
                <a:cubicBezTo>
                  <a:pt x="7707" y="9661"/>
                  <a:pt x="7710" y="9681"/>
                  <a:pt x="7714" y="9698"/>
                </a:cubicBezTo>
                <a:lnTo>
                  <a:pt x="7714" y="9714"/>
                </a:lnTo>
                <a:cubicBezTo>
                  <a:pt x="7714" y="9681"/>
                  <a:pt x="7720" y="9667"/>
                  <a:pt x="7727" y="9664"/>
                </a:cubicBezTo>
                <a:cubicBezTo>
                  <a:pt x="7737" y="9674"/>
                  <a:pt x="7751" y="9684"/>
                  <a:pt x="7764" y="9694"/>
                </a:cubicBezTo>
                <a:cubicBezTo>
                  <a:pt x="7781" y="9718"/>
                  <a:pt x="7798" y="9745"/>
                  <a:pt x="7815" y="9775"/>
                </a:cubicBezTo>
                <a:cubicBezTo>
                  <a:pt x="7791" y="9768"/>
                  <a:pt x="7767" y="9755"/>
                  <a:pt x="7744" y="9745"/>
                </a:cubicBezTo>
                <a:lnTo>
                  <a:pt x="7744" y="9745"/>
                </a:lnTo>
                <a:cubicBezTo>
                  <a:pt x="7790" y="9785"/>
                  <a:pt x="7839" y="9826"/>
                  <a:pt x="7818" y="9826"/>
                </a:cubicBezTo>
                <a:cubicBezTo>
                  <a:pt x="7814" y="9826"/>
                  <a:pt x="7809" y="9824"/>
                  <a:pt x="7801" y="9822"/>
                </a:cubicBezTo>
                <a:lnTo>
                  <a:pt x="7697" y="9755"/>
                </a:lnTo>
                <a:cubicBezTo>
                  <a:pt x="7697" y="9741"/>
                  <a:pt x="7700" y="9728"/>
                  <a:pt x="7703" y="9711"/>
                </a:cubicBezTo>
                <a:cubicBezTo>
                  <a:pt x="7717" y="9725"/>
                  <a:pt x="7730" y="9735"/>
                  <a:pt x="7744" y="9745"/>
                </a:cubicBezTo>
                <a:lnTo>
                  <a:pt x="7703" y="9704"/>
                </a:lnTo>
                <a:lnTo>
                  <a:pt x="7697" y="9687"/>
                </a:lnTo>
                <a:cubicBezTo>
                  <a:pt x="7707" y="9687"/>
                  <a:pt x="7714" y="9687"/>
                  <a:pt x="7700" y="9674"/>
                </a:cubicBezTo>
                <a:lnTo>
                  <a:pt x="7693" y="9674"/>
                </a:lnTo>
                <a:cubicBezTo>
                  <a:pt x="7687" y="9664"/>
                  <a:pt x="7683" y="9650"/>
                  <a:pt x="7680" y="9640"/>
                </a:cubicBezTo>
                <a:close/>
                <a:moveTo>
                  <a:pt x="7687" y="9812"/>
                </a:moveTo>
                <a:cubicBezTo>
                  <a:pt x="7694" y="9819"/>
                  <a:pt x="7701" y="9826"/>
                  <a:pt x="7708" y="9833"/>
                </a:cubicBezTo>
                <a:lnTo>
                  <a:pt x="7708" y="9833"/>
                </a:lnTo>
                <a:cubicBezTo>
                  <a:pt x="7701" y="9828"/>
                  <a:pt x="7694" y="9823"/>
                  <a:pt x="7687" y="9818"/>
                </a:cubicBezTo>
                <a:lnTo>
                  <a:pt x="7687" y="9818"/>
                </a:lnTo>
                <a:cubicBezTo>
                  <a:pt x="7687" y="9815"/>
                  <a:pt x="7687" y="9812"/>
                  <a:pt x="7687" y="9812"/>
                </a:cubicBezTo>
                <a:close/>
                <a:moveTo>
                  <a:pt x="7603" y="9799"/>
                </a:moveTo>
                <a:lnTo>
                  <a:pt x="7626" y="9815"/>
                </a:lnTo>
                <a:cubicBezTo>
                  <a:pt x="7629" y="9819"/>
                  <a:pt x="7633" y="9822"/>
                  <a:pt x="7636" y="9829"/>
                </a:cubicBezTo>
                <a:lnTo>
                  <a:pt x="7633" y="9825"/>
                </a:lnTo>
                <a:cubicBezTo>
                  <a:pt x="7619" y="9825"/>
                  <a:pt x="7619" y="9829"/>
                  <a:pt x="7616" y="9836"/>
                </a:cubicBezTo>
                <a:cubicBezTo>
                  <a:pt x="7613" y="9822"/>
                  <a:pt x="7606" y="9809"/>
                  <a:pt x="7603" y="9799"/>
                </a:cubicBezTo>
                <a:close/>
                <a:moveTo>
                  <a:pt x="7683" y="9825"/>
                </a:moveTo>
                <a:lnTo>
                  <a:pt x="7697" y="9836"/>
                </a:lnTo>
                <a:cubicBezTo>
                  <a:pt x="7693" y="9836"/>
                  <a:pt x="7690" y="9829"/>
                  <a:pt x="7683" y="9829"/>
                </a:cubicBezTo>
                <a:cubicBezTo>
                  <a:pt x="7680" y="9825"/>
                  <a:pt x="7683" y="9825"/>
                  <a:pt x="7683" y="9825"/>
                </a:cubicBezTo>
                <a:close/>
                <a:moveTo>
                  <a:pt x="7653" y="9829"/>
                </a:moveTo>
                <a:lnTo>
                  <a:pt x="7666" y="9836"/>
                </a:lnTo>
                <a:lnTo>
                  <a:pt x="7670" y="9856"/>
                </a:lnTo>
                <a:cubicBezTo>
                  <a:pt x="7666" y="9852"/>
                  <a:pt x="7660" y="9849"/>
                  <a:pt x="7656" y="9846"/>
                </a:cubicBezTo>
                <a:cubicBezTo>
                  <a:pt x="7656" y="9839"/>
                  <a:pt x="7653" y="9832"/>
                  <a:pt x="7653" y="9829"/>
                </a:cubicBezTo>
                <a:close/>
                <a:moveTo>
                  <a:pt x="7680" y="9846"/>
                </a:moveTo>
                <a:cubicBezTo>
                  <a:pt x="7698" y="9857"/>
                  <a:pt x="7710" y="9865"/>
                  <a:pt x="7701" y="9865"/>
                </a:cubicBezTo>
                <a:cubicBezTo>
                  <a:pt x="7698" y="9865"/>
                  <a:pt x="7690" y="9864"/>
                  <a:pt x="7677" y="9860"/>
                </a:cubicBezTo>
                <a:lnTo>
                  <a:pt x="7677" y="9860"/>
                </a:lnTo>
                <a:cubicBezTo>
                  <a:pt x="7677" y="9854"/>
                  <a:pt x="7677" y="9849"/>
                  <a:pt x="7680" y="9846"/>
                </a:cubicBezTo>
                <a:close/>
                <a:moveTo>
                  <a:pt x="7406" y="9849"/>
                </a:moveTo>
                <a:cubicBezTo>
                  <a:pt x="7411" y="9849"/>
                  <a:pt x="7430" y="9860"/>
                  <a:pt x="7454" y="9876"/>
                </a:cubicBezTo>
                <a:cubicBezTo>
                  <a:pt x="7465" y="9886"/>
                  <a:pt x="7471" y="9896"/>
                  <a:pt x="7478" y="9906"/>
                </a:cubicBezTo>
                <a:lnTo>
                  <a:pt x="7475" y="9906"/>
                </a:lnTo>
                <a:lnTo>
                  <a:pt x="7417" y="9866"/>
                </a:lnTo>
                <a:cubicBezTo>
                  <a:pt x="7405" y="9854"/>
                  <a:pt x="7402" y="9849"/>
                  <a:pt x="7406" y="9849"/>
                </a:cubicBezTo>
                <a:close/>
                <a:moveTo>
                  <a:pt x="7438" y="9667"/>
                </a:moveTo>
                <a:cubicBezTo>
                  <a:pt x="7498" y="9745"/>
                  <a:pt x="7555" y="9829"/>
                  <a:pt x="7609" y="9913"/>
                </a:cubicBezTo>
                <a:lnTo>
                  <a:pt x="7576" y="9852"/>
                </a:lnTo>
                <a:lnTo>
                  <a:pt x="7613" y="9913"/>
                </a:lnTo>
                <a:cubicBezTo>
                  <a:pt x="7613" y="9913"/>
                  <a:pt x="7609" y="9916"/>
                  <a:pt x="7606" y="9916"/>
                </a:cubicBezTo>
                <a:cubicBezTo>
                  <a:pt x="7552" y="9842"/>
                  <a:pt x="7454" y="9708"/>
                  <a:pt x="7448" y="9691"/>
                </a:cubicBezTo>
                <a:lnTo>
                  <a:pt x="7448" y="9691"/>
                </a:lnTo>
                <a:lnTo>
                  <a:pt x="7569" y="9859"/>
                </a:lnTo>
                <a:cubicBezTo>
                  <a:pt x="7498" y="9751"/>
                  <a:pt x="7518" y="9795"/>
                  <a:pt x="7438" y="9667"/>
                </a:cubicBezTo>
                <a:close/>
                <a:moveTo>
                  <a:pt x="7384" y="9849"/>
                </a:moveTo>
                <a:lnTo>
                  <a:pt x="7485" y="9920"/>
                </a:lnTo>
                <a:cubicBezTo>
                  <a:pt x="7485" y="9923"/>
                  <a:pt x="7487" y="9926"/>
                  <a:pt x="7488" y="9929"/>
                </a:cubicBezTo>
                <a:lnTo>
                  <a:pt x="7488" y="9929"/>
                </a:lnTo>
                <a:lnTo>
                  <a:pt x="7479" y="9923"/>
                </a:lnTo>
                <a:lnTo>
                  <a:pt x="7479" y="9923"/>
                </a:lnTo>
                <a:lnTo>
                  <a:pt x="7488" y="9930"/>
                </a:lnTo>
                <a:cubicBezTo>
                  <a:pt x="7488" y="9929"/>
                  <a:pt x="7488" y="9929"/>
                  <a:pt x="7488" y="9929"/>
                </a:cubicBezTo>
                <a:lnTo>
                  <a:pt x="7488" y="9929"/>
                </a:lnTo>
                <a:lnTo>
                  <a:pt x="7495" y="9933"/>
                </a:lnTo>
                <a:lnTo>
                  <a:pt x="7502" y="9947"/>
                </a:lnTo>
                <a:cubicBezTo>
                  <a:pt x="7461" y="9920"/>
                  <a:pt x="7424" y="9889"/>
                  <a:pt x="7387" y="9862"/>
                </a:cubicBezTo>
                <a:lnTo>
                  <a:pt x="7387" y="9862"/>
                </a:lnTo>
                <a:lnTo>
                  <a:pt x="7479" y="9923"/>
                </a:lnTo>
                <a:lnTo>
                  <a:pt x="7479" y="9923"/>
                </a:lnTo>
                <a:lnTo>
                  <a:pt x="7384" y="9849"/>
                </a:lnTo>
                <a:close/>
                <a:moveTo>
                  <a:pt x="7279" y="9852"/>
                </a:moveTo>
                <a:lnTo>
                  <a:pt x="7279" y="9852"/>
                </a:lnTo>
                <a:cubicBezTo>
                  <a:pt x="7394" y="9903"/>
                  <a:pt x="7451" y="9937"/>
                  <a:pt x="7515" y="9970"/>
                </a:cubicBezTo>
                <a:cubicBezTo>
                  <a:pt x="7522" y="9990"/>
                  <a:pt x="7525" y="10007"/>
                  <a:pt x="7505" y="10011"/>
                </a:cubicBezTo>
                <a:lnTo>
                  <a:pt x="7528" y="10017"/>
                </a:lnTo>
                <a:cubicBezTo>
                  <a:pt x="7607" y="10067"/>
                  <a:pt x="7626" y="10082"/>
                  <a:pt x="7617" y="10082"/>
                </a:cubicBezTo>
                <a:cubicBezTo>
                  <a:pt x="7602" y="10082"/>
                  <a:pt x="7500" y="10033"/>
                  <a:pt x="7478" y="10033"/>
                </a:cubicBezTo>
                <a:cubicBezTo>
                  <a:pt x="7470" y="10033"/>
                  <a:pt x="7473" y="10040"/>
                  <a:pt x="7495" y="10058"/>
                </a:cubicBezTo>
                <a:cubicBezTo>
                  <a:pt x="7458" y="10031"/>
                  <a:pt x="7424" y="10007"/>
                  <a:pt x="7384" y="9984"/>
                </a:cubicBezTo>
                <a:lnTo>
                  <a:pt x="7384" y="9984"/>
                </a:lnTo>
                <a:cubicBezTo>
                  <a:pt x="7414" y="9990"/>
                  <a:pt x="7441" y="9997"/>
                  <a:pt x="7468" y="10007"/>
                </a:cubicBezTo>
                <a:cubicBezTo>
                  <a:pt x="7249" y="9886"/>
                  <a:pt x="7589" y="10017"/>
                  <a:pt x="7279" y="9852"/>
                </a:cubicBezTo>
                <a:close/>
                <a:moveTo>
                  <a:pt x="7340" y="9980"/>
                </a:moveTo>
                <a:cubicBezTo>
                  <a:pt x="7350" y="9980"/>
                  <a:pt x="7362" y="9981"/>
                  <a:pt x="7377" y="9984"/>
                </a:cubicBezTo>
                <a:cubicBezTo>
                  <a:pt x="7330" y="9990"/>
                  <a:pt x="7417" y="10078"/>
                  <a:pt x="7475" y="10165"/>
                </a:cubicBezTo>
                <a:lnTo>
                  <a:pt x="7407" y="10118"/>
                </a:lnTo>
                <a:cubicBezTo>
                  <a:pt x="7393" y="10114"/>
                  <a:pt x="7382" y="10113"/>
                  <a:pt x="7373" y="10113"/>
                </a:cubicBezTo>
                <a:cubicBezTo>
                  <a:pt x="7360" y="10113"/>
                  <a:pt x="7352" y="10116"/>
                  <a:pt x="7343" y="10118"/>
                </a:cubicBezTo>
                <a:lnTo>
                  <a:pt x="7306" y="10098"/>
                </a:lnTo>
                <a:cubicBezTo>
                  <a:pt x="7340" y="10064"/>
                  <a:pt x="7370" y="10041"/>
                  <a:pt x="7370" y="10041"/>
                </a:cubicBezTo>
                <a:lnTo>
                  <a:pt x="7370" y="10041"/>
                </a:lnTo>
                <a:cubicBezTo>
                  <a:pt x="7370" y="10041"/>
                  <a:pt x="7337" y="10061"/>
                  <a:pt x="7303" y="10098"/>
                </a:cubicBezTo>
                <a:lnTo>
                  <a:pt x="7290" y="10091"/>
                </a:lnTo>
                <a:cubicBezTo>
                  <a:pt x="7296" y="10085"/>
                  <a:pt x="7303" y="10078"/>
                  <a:pt x="7306" y="10071"/>
                </a:cubicBezTo>
                <a:lnTo>
                  <a:pt x="7306" y="10071"/>
                </a:lnTo>
                <a:lnTo>
                  <a:pt x="7286" y="10091"/>
                </a:lnTo>
                <a:cubicBezTo>
                  <a:pt x="7228" y="10060"/>
                  <a:pt x="7170" y="10030"/>
                  <a:pt x="7188" y="10030"/>
                </a:cubicBezTo>
                <a:cubicBezTo>
                  <a:pt x="7193" y="10030"/>
                  <a:pt x="7204" y="10032"/>
                  <a:pt x="7222" y="10037"/>
                </a:cubicBezTo>
                <a:lnTo>
                  <a:pt x="7249" y="10054"/>
                </a:lnTo>
                <a:cubicBezTo>
                  <a:pt x="7314" y="10045"/>
                  <a:pt x="7268" y="9980"/>
                  <a:pt x="7340" y="9980"/>
                </a:cubicBezTo>
                <a:close/>
                <a:moveTo>
                  <a:pt x="7279" y="10125"/>
                </a:moveTo>
                <a:cubicBezTo>
                  <a:pt x="7293" y="10125"/>
                  <a:pt x="7306" y="10128"/>
                  <a:pt x="7320" y="10128"/>
                </a:cubicBezTo>
                <a:cubicBezTo>
                  <a:pt x="7317" y="10131"/>
                  <a:pt x="7314" y="10136"/>
                  <a:pt x="7308" y="10136"/>
                </a:cubicBezTo>
                <a:cubicBezTo>
                  <a:pt x="7307" y="10136"/>
                  <a:pt x="7305" y="10136"/>
                  <a:pt x="7303" y="10135"/>
                </a:cubicBezTo>
                <a:lnTo>
                  <a:pt x="7303" y="10135"/>
                </a:lnTo>
                <a:cubicBezTo>
                  <a:pt x="7316" y="10145"/>
                  <a:pt x="7323" y="10152"/>
                  <a:pt x="7330" y="10159"/>
                </a:cubicBezTo>
                <a:cubicBezTo>
                  <a:pt x="7350" y="10175"/>
                  <a:pt x="7374" y="10189"/>
                  <a:pt x="7397" y="10202"/>
                </a:cubicBezTo>
                <a:lnTo>
                  <a:pt x="7387" y="10212"/>
                </a:lnTo>
                <a:cubicBezTo>
                  <a:pt x="7370" y="10206"/>
                  <a:pt x="7350" y="10199"/>
                  <a:pt x="7330" y="10196"/>
                </a:cubicBezTo>
                <a:lnTo>
                  <a:pt x="7327" y="10196"/>
                </a:lnTo>
                <a:lnTo>
                  <a:pt x="7340" y="10179"/>
                </a:lnTo>
                <a:lnTo>
                  <a:pt x="7323" y="10196"/>
                </a:lnTo>
                <a:lnTo>
                  <a:pt x="7313" y="10196"/>
                </a:lnTo>
                <a:lnTo>
                  <a:pt x="7303" y="10189"/>
                </a:lnTo>
                <a:cubicBezTo>
                  <a:pt x="7296" y="10182"/>
                  <a:pt x="7290" y="10179"/>
                  <a:pt x="7283" y="10172"/>
                </a:cubicBezTo>
                <a:cubicBezTo>
                  <a:pt x="7273" y="10165"/>
                  <a:pt x="7266" y="10155"/>
                  <a:pt x="7259" y="10145"/>
                </a:cubicBezTo>
                <a:cubicBezTo>
                  <a:pt x="7259" y="10138"/>
                  <a:pt x="7253" y="10132"/>
                  <a:pt x="7256" y="10128"/>
                </a:cubicBezTo>
                <a:lnTo>
                  <a:pt x="7276" y="10128"/>
                </a:lnTo>
                <a:lnTo>
                  <a:pt x="7279" y="10125"/>
                </a:lnTo>
                <a:close/>
                <a:moveTo>
                  <a:pt x="7280" y="10223"/>
                </a:moveTo>
                <a:cubicBezTo>
                  <a:pt x="7282" y="10223"/>
                  <a:pt x="7293" y="10223"/>
                  <a:pt x="7303" y="10226"/>
                </a:cubicBezTo>
                <a:lnTo>
                  <a:pt x="7296" y="10229"/>
                </a:lnTo>
                <a:cubicBezTo>
                  <a:pt x="7293" y="10226"/>
                  <a:pt x="7286" y="10226"/>
                  <a:pt x="7280" y="10223"/>
                </a:cubicBezTo>
                <a:close/>
                <a:moveTo>
                  <a:pt x="7397" y="10206"/>
                </a:moveTo>
                <a:cubicBezTo>
                  <a:pt x="7411" y="10216"/>
                  <a:pt x="7431" y="10226"/>
                  <a:pt x="7458" y="10239"/>
                </a:cubicBezTo>
                <a:cubicBezTo>
                  <a:pt x="7428" y="10226"/>
                  <a:pt x="7414" y="10223"/>
                  <a:pt x="7391" y="10216"/>
                </a:cubicBezTo>
                <a:cubicBezTo>
                  <a:pt x="7391" y="10212"/>
                  <a:pt x="7394" y="10209"/>
                  <a:pt x="7397" y="10206"/>
                </a:cubicBezTo>
                <a:close/>
                <a:moveTo>
                  <a:pt x="6990" y="10260"/>
                </a:moveTo>
                <a:lnTo>
                  <a:pt x="6990" y="10263"/>
                </a:lnTo>
                <a:lnTo>
                  <a:pt x="6987" y="10266"/>
                </a:lnTo>
                <a:lnTo>
                  <a:pt x="6987" y="10263"/>
                </a:lnTo>
                <a:lnTo>
                  <a:pt x="6990" y="10260"/>
                </a:lnTo>
                <a:close/>
                <a:moveTo>
                  <a:pt x="7360" y="10324"/>
                </a:moveTo>
                <a:cubicBezTo>
                  <a:pt x="7357" y="10334"/>
                  <a:pt x="7353" y="10337"/>
                  <a:pt x="7347" y="10347"/>
                </a:cubicBezTo>
                <a:cubicBezTo>
                  <a:pt x="7343" y="10347"/>
                  <a:pt x="7333" y="10340"/>
                  <a:pt x="7327" y="10340"/>
                </a:cubicBezTo>
                <a:cubicBezTo>
                  <a:pt x="7323" y="10340"/>
                  <a:pt x="7330" y="10334"/>
                  <a:pt x="7330" y="10330"/>
                </a:cubicBezTo>
                <a:cubicBezTo>
                  <a:pt x="7340" y="10327"/>
                  <a:pt x="7350" y="10327"/>
                  <a:pt x="7360" y="10324"/>
                </a:cubicBezTo>
                <a:close/>
                <a:moveTo>
                  <a:pt x="7370" y="10324"/>
                </a:moveTo>
                <a:cubicBezTo>
                  <a:pt x="7376" y="10338"/>
                  <a:pt x="7374" y="10348"/>
                  <a:pt x="7358" y="10348"/>
                </a:cubicBezTo>
                <a:cubicBezTo>
                  <a:pt x="7356" y="10348"/>
                  <a:pt x="7353" y="10348"/>
                  <a:pt x="7350" y="10347"/>
                </a:cubicBezTo>
                <a:lnTo>
                  <a:pt x="7364" y="10324"/>
                </a:lnTo>
                <a:close/>
                <a:moveTo>
                  <a:pt x="7303" y="10381"/>
                </a:moveTo>
                <a:lnTo>
                  <a:pt x="7316" y="10387"/>
                </a:lnTo>
                <a:cubicBezTo>
                  <a:pt x="7310" y="10394"/>
                  <a:pt x="7306" y="10398"/>
                  <a:pt x="7300" y="10404"/>
                </a:cubicBezTo>
                <a:lnTo>
                  <a:pt x="7293" y="10401"/>
                </a:lnTo>
                <a:lnTo>
                  <a:pt x="7303" y="10381"/>
                </a:lnTo>
                <a:close/>
                <a:moveTo>
                  <a:pt x="7323" y="10391"/>
                </a:moveTo>
                <a:cubicBezTo>
                  <a:pt x="7333" y="10398"/>
                  <a:pt x="7343" y="10401"/>
                  <a:pt x="7360" y="10404"/>
                </a:cubicBezTo>
                <a:cubicBezTo>
                  <a:pt x="7353" y="10411"/>
                  <a:pt x="7347" y="10418"/>
                  <a:pt x="7343" y="10421"/>
                </a:cubicBezTo>
                <a:lnTo>
                  <a:pt x="7313" y="10411"/>
                </a:lnTo>
                <a:lnTo>
                  <a:pt x="7323" y="10391"/>
                </a:lnTo>
                <a:close/>
                <a:moveTo>
                  <a:pt x="7290" y="10404"/>
                </a:moveTo>
                <a:lnTo>
                  <a:pt x="7300" y="10411"/>
                </a:lnTo>
                <a:lnTo>
                  <a:pt x="7279" y="10431"/>
                </a:lnTo>
                <a:lnTo>
                  <a:pt x="7273" y="10428"/>
                </a:lnTo>
                <a:lnTo>
                  <a:pt x="7290" y="10404"/>
                </a:lnTo>
                <a:close/>
                <a:moveTo>
                  <a:pt x="7367" y="10408"/>
                </a:moveTo>
                <a:lnTo>
                  <a:pt x="7387" y="10418"/>
                </a:lnTo>
                <a:cubicBezTo>
                  <a:pt x="7384" y="10425"/>
                  <a:pt x="7377" y="10431"/>
                  <a:pt x="7374" y="10438"/>
                </a:cubicBezTo>
                <a:lnTo>
                  <a:pt x="7357" y="10428"/>
                </a:lnTo>
                <a:lnTo>
                  <a:pt x="7367" y="10408"/>
                </a:lnTo>
                <a:close/>
                <a:moveTo>
                  <a:pt x="7391" y="10418"/>
                </a:moveTo>
                <a:lnTo>
                  <a:pt x="7397" y="10421"/>
                </a:lnTo>
                <a:lnTo>
                  <a:pt x="7387" y="10441"/>
                </a:lnTo>
                <a:lnTo>
                  <a:pt x="7380" y="10438"/>
                </a:lnTo>
                <a:lnTo>
                  <a:pt x="7391" y="10418"/>
                </a:lnTo>
                <a:close/>
                <a:moveTo>
                  <a:pt x="7351" y="10437"/>
                </a:moveTo>
                <a:cubicBezTo>
                  <a:pt x="7353" y="10437"/>
                  <a:pt x="7361" y="10445"/>
                  <a:pt x="7367" y="10448"/>
                </a:cubicBezTo>
                <a:lnTo>
                  <a:pt x="7350" y="10441"/>
                </a:lnTo>
                <a:lnTo>
                  <a:pt x="7350" y="10438"/>
                </a:lnTo>
                <a:cubicBezTo>
                  <a:pt x="7350" y="10438"/>
                  <a:pt x="7350" y="10437"/>
                  <a:pt x="7351" y="10437"/>
                </a:cubicBezTo>
                <a:close/>
                <a:moveTo>
                  <a:pt x="7414" y="10428"/>
                </a:moveTo>
                <a:lnTo>
                  <a:pt x="7401" y="10448"/>
                </a:lnTo>
                <a:lnTo>
                  <a:pt x="7397" y="10448"/>
                </a:lnTo>
                <a:cubicBezTo>
                  <a:pt x="7401" y="10438"/>
                  <a:pt x="7404" y="10435"/>
                  <a:pt x="7407" y="10428"/>
                </a:cubicBezTo>
                <a:close/>
                <a:moveTo>
                  <a:pt x="7481" y="10371"/>
                </a:moveTo>
                <a:cubicBezTo>
                  <a:pt x="7515" y="10391"/>
                  <a:pt x="7566" y="10418"/>
                  <a:pt x="7606" y="10441"/>
                </a:cubicBezTo>
                <a:cubicBezTo>
                  <a:pt x="7606" y="10445"/>
                  <a:pt x="7603" y="10451"/>
                  <a:pt x="7599" y="10455"/>
                </a:cubicBezTo>
                <a:lnTo>
                  <a:pt x="7596" y="10455"/>
                </a:lnTo>
                <a:cubicBezTo>
                  <a:pt x="7555" y="10431"/>
                  <a:pt x="7515" y="10404"/>
                  <a:pt x="7481" y="10371"/>
                </a:cubicBezTo>
                <a:close/>
                <a:moveTo>
                  <a:pt x="7310" y="10421"/>
                </a:moveTo>
                <a:lnTo>
                  <a:pt x="7337" y="10435"/>
                </a:lnTo>
                <a:lnTo>
                  <a:pt x="7333" y="10438"/>
                </a:lnTo>
                <a:cubicBezTo>
                  <a:pt x="7324" y="10433"/>
                  <a:pt x="7319" y="10431"/>
                  <a:pt x="7318" y="10431"/>
                </a:cubicBezTo>
                <a:cubicBezTo>
                  <a:pt x="7317" y="10431"/>
                  <a:pt x="7321" y="10434"/>
                  <a:pt x="7330" y="10441"/>
                </a:cubicBezTo>
                <a:lnTo>
                  <a:pt x="7330" y="10445"/>
                </a:lnTo>
                <a:cubicBezTo>
                  <a:pt x="7327" y="10448"/>
                  <a:pt x="7323" y="10455"/>
                  <a:pt x="7320" y="10458"/>
                </a:cubicBezTo>
                <a:cubicBezTo>
                  <a:pt x="7319" y="10459"/>
                  <a:pt x="7319" y="10459"/>
                  <a:pt x="7318" y="10459"/>
                </a:cubicBezTo>
                <a:cubicBezTo>
                  <a:pt x="7315" y="10459"/>
                  <a:pt x="7312" y="10454"/>
                  <a:pt x="7310" y="10451"/>
                </a:cubicBezTo>
                <a:cubicBezTo>
                  <a:pt x="7316" y="10431"/>
                  <a:pt x="7303" y="10441"/>
                  <a:pt x="7310" y="10421"/>
                </a:cubicBezTo>
                <a:close/>
                <a:moveTo>
                  <a:pt x="7417" y="10435"/>
                </a:moveTo>
                <a:lnTo>
                  <a:pt x="7431" y="10445"/>
                </a:lnTo>
                <a:lnTo>
                  <a:pt x="7417" y="10462"/>
                </a:lnTo>
                <a:cubicBezTo>
                  <a:pt x="7414" y="10462"/>
                  <a:pt x="7411" y="10458"/>
                  <a:pt x="7407" y="10455"/>
                </a:cubicBezTo>
                <a:lnTo>
                  <a:pt x="7417" y="10435"/>
                </a:lnTo>
                <a:close/>
                <a:moveTo>
                  <a:pt x="7256" y="10458"/>
                </a:moveTo>
                <a:cubicBezTo>
                  <a:pt x="7254" y="10460"/>
                  <a:pt x="7252" y="10461"/>
                  <a:pt x="7250" y="10462"/>
                </a:cubicBezTo>
                <a:lnTo>
                  <a:pt x="7250" y="10462"/>
                </a:lnTo>
                <a:lnTo>
                  <a:pt x="7253" y="10458"/>
                </a:lnTo>
                <a:close/>
                <a:moveTo>
                  <a:pt x="7347" y="10451"/>
                </a:moveTo>
                <a:cubicBezTo>
                  <a:pt x="7344" y="10457"/>
                  <a:pt x="7338" y="10461"/>
                  <a:pt x="7335" y="10466"/>
                </a:cubicBezTo>
                <a:lnTo>
                  <a:pt x="7335" y="10466"/>
                </a:lnTo>
                <a:lnTo>
                  <a:pt x="7343" y="10451"/>
                </a:lnTo>
                <a:close/>
                <a:moveTo>
                  <a:pt x="7061" y="10468"/>
                </a:moveTo>
                <a:lnTo>
                  <a:pt x="7061" y="10472"/>
                </a:lnTo>
                <a:lnTo>
                  <a:pt x="7057" y="10475"/>
                </a:lnTo>
                <a:lnTo>
                  <a:pt x="7057" y="10472"/>
                </a:lnTo>
                <a:lnTo>
                  <a:pt x="7061" y="10468"/>
                </a:lnTo>
                <a:close/>
                <a:moveTo>
                  <a:pt x="7313" y="10468"/>
                </a:moveTo>
                <a:lnTo>
                  <a:pt x="7303" y="10482"/>
                </a:lnTo>
                <a:lnTo>
                  <a:pt x="7300" y="10482"/>
                </a:lnTo>
                <a:lnTo>
                  <a:pt x="7306" y="10468"/>
                </a:lnTo>
                <a:close/>
                <a:moveTo>
                  <a:pt x="7333" y="10472"/>
                </a:moveTo>
                <a:lnTo>
                  <a:pt x="7333" y="10475"/>
                </a:lnTo>
                <a:lnTo>
                  <a:pt x="7323" y="10485"/>
                </a:lnTo>
                <a:cubicBezTo>
                  <a:pt x="7327" y="10478"/>
                  <a:pt x="7330" y="10475"/>
                  <a:pt x="7333" y="10472"/>
                </a:cubicBezTo>
                <a:close/>
                <a:moveTo>
                  <a:pt x="7347" y="10455"/>
                </a:moveTo>
                <a:lnTo>
                  <a:pt x="7360" y="10462"/>
                </a:lnTo>
                <a:cubicBezTo>
                  <a:pt x="7350" y="10475"/>
                  <a:pt x="7343" y="10485"/>
                  <a:pt x="7337" y="10499"/>
                </a:cubicBezTo>
                <a:lnTo>
                  <a:pt x="7327" y="10495"/>
                </a:lnTo>
                <a:lnTo>
                  <a:pt x="7340" y="10472"/>
                </a:lnTo>
                <a:cubicBezTo>
                  <a:pt x="7343" y="10468"/>
                  <a:pt x="7347" y="10462"/>
                  <a:pt x="7347" y="10455"/>
                </a:cubicBezTo>
                <a:close/>
                <a:moveTo>
                  <a:pt x="7296" y="10492"/>
                </a:moveTo>
                <a:lnTo>
                  <a:pt x="7286" y="10502"/>
                </a:lnTo>
                <a:lnTo>
                  <a:pt x="7293" y="10492"/>
                </a:lnTo>
                <a:close/>
                <a:moveTo>
                  <a:pt x="7367" y="10465"/>
                </a:moveTo>
                <a:lnTo>
                  <a:pt x="7370" y="10468"/>
                </a:lnTo>
                <a:lnTo>
                  <a:pt x="7347" y="10505"/>
                </a:lnTo>
                <a:lnTo>
                  <a:pt x="7343" y="10505"/>
                </a:lnTo>
                <a:lnTo>
                  <a:pt x="7367" y="10465"/>
                </a:lnTo>
                <a:close/>
                <a:moveTo>
                  <a:pt x="7327" y="10502"/>
                </a:moveTo>
                <a:lnTo>
                  <a:pt x="7333" y="10509"/>
                </a:lnTo>
                <a:lnTo>
                  <a:pt x="7327" y="10515"/>
                </a:lnTo>
                <a:cubicBezTo>
                  <a:pt x="7327" y="10512"/>
                  <a:pt x="7323" y="10512"/>
                  <a:pt x="7320" y="10512"/>
                </a:cubicBezTo>
                <a:lnTo>
                  <a:pt x="7327" y="10502"/>
                </a:lnTo>
                <a:close/>
                <a:moveTo>
                  <a:pt x="7434" y="10445"/>
                </a:moveTo>
                <a:cubicBezTo>
                  <a:pt x="7488" y="10485"/>
                  <a:pt x="7528" y="10519"/>
                  <a:pt x="7525" y="10525"/>
                </a:cubicBezTo>
                <a:cubicBezTo>
                  <a:pt x="7495" y="10502"/>
                  <a:pt x="7461" y="10482"/>
                  <a:pt x="7428" y="10465"/>
                </a:cubicBezTo>
                <a:cubicBezTo>
                  <a:pt x="7428" y="10458"/>
                  <a:pt x="7431" y="10451"/>
                  <a:pt x="7434" y="10445"/>
                </a:cubicBezTo>
                <a:close/>
                <a:moveTo>
                  <a:pt x="7401" y="10485"/>
                </a:moveTo>
                <a:lnTo>
                  <a:pt x="7374" y="10529"/>
                </a:lnTo>
                <a:lnTo>
                  <a:pt x="7370" y="10529"/>
                </a:lnTo>
                <a:lnTo>
                  <a:pt x="7394" y="10485"/>
                </a:lnTo>
                <a:close/>
                <a:moveTo>
                  <a:pt x="7414" y="10492"/>
                </a:moveTo>
                <a:cubicBezTo>
                  <a:pt x="7461" y="10520"/>
                  <a:pt x="7501" y="10547"/>
                  <a:pt x="7485" y="10547"/>
                </a:cubicBezTo>
                <a:cubicBezTo>
                  <a:pt x="7481" y="10547"/>
                  <a:pt x="7471" y="10544"/>
                  <a:pt x="7454" y="10539"/>
                </a:cubicBezTo>
                <a:lnTo>
                  <a:pt x="7407" y="10509"/>
                </a:lnTo>
                <a:lnTo>
                  <a:pt x="7414" y="10492"/>
                </a:lnTo>
                <a:close/>
                <a:moveTo>
                  <a:pt x="7389" y="10554"/>
                </a:moveTo>
                <a:lnTo>
                  <a:pt x="7394" y="10559"/>
                </a:lnTo>
                <a:lnTo>
                  <a:pt x="7394" y="10559"/>
                </a:lnTo>
                <a:lnTo>
                  <a:pt x="7387" y="10556"/>
                </a:lnTo>
                <a:cubicBezTo>
                  <a:pt x="7387" y="10556"/>
                  <a:pt x="7388" y="10555"/>
                  <a:pt x="7389" y="10554"/>
                </a:cubicBezTo>
                <a:close/>
                <a:moveTo>
                  <a:pt x="7404" y="10512"/>
                </a:moveTo>
                <a:cubicBezTo>
                  <a:pt x="7438" y="10542"/>
                  <a:pt x="7495" y="10586"/>
                  <a:pt x="7471" y="10586"/>
                </a:cubicBezTo>
                <a:cubicBezTo>
                  <a:pt x="7458" y="10579"/>
                  <a:pt x="7451" y="10576"/>
                  <a:pt x="7438" y="10569"/>
                </a:cubicBezTo>
                <a:lnTo>
                  <a:pt x="7414" y="10552"/>
                </a:lnTo>
                <a:lnTo>
                  <a:pt x="7394" y="10539"/>
                </a:lnTo>
                <a:cubicBezTo>
                  <a:pt x="7397" y="10532"/>
                  <a:pt x="7401" y="10522"/>
                  <a:pt x="7404" y="10512"/>
                </a:cubicBezTo>
                <a:close/>
                <a:moveTo>
                  <a:pt x="7286" y="10579"/>
                </a:moveTo>
                <a:cubicBezTo>
                  <a:pt x="7283" y="10583"/>
                  <a:pt x="7283" y="10586"/>
                  <a:pt x="7283" y="10589"/>
                </a:cubicBezTo>
                <a:lnTo>
                  <a:pt x="7279" y="10589"/>
                </a:lnTo>
                <a:cubicBezTo>
                  <a:pt x="7279" y="10586"/>
                  <a:pt x="7283" y="10583"/>
                  <a:pt x="7286" y="10579"/>
                </a:cubicBezTo>
                <a:close/>
                <a:moveTo>
                  <a:pt x="7404" y="10566"/>
                </a:moveTo>
                <a:lnTo>
                  <a:pt x="7407" y="10569"/>
                </a:lnTo>
                <a:cubicBezTo>
                  <a:pt x="7407" y="10573"/>
                  <a:pt x="7404" y="10576"/>
                  <a:pt x="7404" y="10579"/>
                </a:cubicBezTo>
                <a:lnTo>
                  <a:pt x="7417" y="10576"/>
                </a:lnTo>
                <a:cubicBezTo>
                  <a:pt x="7438" y="10593"/>
                  <a:pt x="7452" y="10606"/>
                  <a:pt x="7443" y="10606"/>
                </a:cubicBezTo>
                <a:cubicBezTo>
                  <a:pt x="7438" y="10606"/>
                  <a:pt x="7425" y="10601"/>
                  <a:pt x="7401" y="10589"/>
                </a:cubicBezTo>
                <a:lnTo>
                  <a:pt x="7397" y="10589"/>
                </a:lnTo>
                <a:cubicBezTo>
                  <a:pt x="7391" y="10586"/>
                  <a:pt x="7384" y="10579"/>
                  <a:pt x="7380" y="10573"/>
                </a:cubicBezTo>
                <a:lnTo>
                  <a:pt x="7384" y="10566"/>
                </a:lnTo>
                <a:close/>
                <a:moveTo>
                  <a:pt x="6812" y="10612"/>
                </a:moveTo>
                <a:cubicBezTo>
                  <a:pt x="6819" y="10612"/>
                  <a:pt x="6829" y="10612"/>
                  <a:pt x="6842" y="10613"/>
                </a:cubicBezTo>
                <a:lnTo>
                  <a:pt x="6839" y="10613"/>
                </a:lnTo>
                <a:lnTo>
                  <a:pt x="6845" y="10633"/>
                </a:lnTo>
                <a:lnTo>
                  <a:pt x="6828" y="10626"/>
                </a:lnTo>
                <a:lnTo>
                  <a:pt x="6798" y="10620"/>
                </a:lnTo>
                <a:cubicBezTo>
                  <a:pt x="6788" y="10615"/>
                  <a:pt x="6791" y="10612"/>
                  <a:pt x="6812" y="10612"/>
                </a:cubicBezTo>
                <a:close/>
                <a:moveTo>
                  <a:pt x="7337" y="10663"/>
                </a:moveTo>
                <a:cubicBezTo>
                  <a:pt x="7341" y="10667"/>
                  <a:pt x="7345" y="10670"/>
                  <a:pt x="7349" y="10674"/>
                </a:cubicBezTo>
                <a:lnTo>
                  <a:pt x="7349" y="10674"/>
                </a:lnTo>
                <a:cubicBezTo>
                  <a:pt x="7346" y="10672"/>
                  <a:pt x="7343" y="10669"/>
                  <a:pt x="7340" y="10667"/>
                </a:cubicBezTo>
                <a:lnTo>
                  <a:pt x="7337" y="10667"/>
                </a:lnTo>
                <a:cubicBezTo>
                  <a:pt x="7337" y="10667"/>
                  <a:pt x="7337" y="10667"/>
                  <a:pt x="7337" y="10663"/>
                </a:cubicBezTo>
                <a:close/>
                <a:moveTo>
                  <a:pt x="7397" y="10724"/>
                </a:moveTo>
                <a:cubicBezTo>
                  <a:pt x="7384" y="10731"/>
                  <a:pt x="7374" y="10737"/>
                  <a:pt x="7364" y="10748"/>
                </a:cubicBezTo>
                <a:lnTo>
                  <a:pt x="7290" y="10775"/>
                </a:lnTo>
                <a:lnTo>
                  <a:pt x="7296" y="10761"/>
                </a:lnTo>
                <a:lnTo>
                  <a:pt x="7397" y="10724"/>
                </a:lnTo>
                <a:close/>
                <a:moveTo>
                  <a:pt x="7266" y="10812"/>
                </a:moveTo>
                <a:lnTo>
                  <a:pt x="7300" y="10828"/>
                </a:lnTo>
                <a:cubicBezTo>
                  <a:pt x="7296" y="10828"/>
                  <a:pt x="7296" y="10832"/>
                  <a:pt x="7296" y="10835"/>
                </a:cubicBezTo>
                <a:cubicBezTo>
                  <a:pt x="7290" y="10828"/>
                  <a:pt x="7279" y="10822"/>
                  <a:pt x="7269" y="10815"/>
                </a:cubicBezTo>
                <a:lnTo>
                  <a:pt x="7266" y="10815"/>
                </a:lnTo>
                <a:lnTo>
                  <a:pt x="7266" y="10812"/>
                </a:lnTo>
                <a:close/>
                <a:moveTo>
                  <a:pt x="330" y="10832"/>
                </a:moveTo>
                <a:cubicBezTo>
                  <a:pt x="329" y="10837"/>
                  <a:pt x="329" y="10843"/>
                  <a:pt x="331" y="10848"/>
                </a:cubicBezTo>
                <a:lnTo>
                  <a:pt x="331" y="10848"/>
                </a:lnTo>
                <a:cubicBezTo>
                  <a:pt x="331" y="10842"/>
                  <a:pt x="331" y="10837"/>
                  <a:pt x="330" y="10832"/>
                </a:cubicBezTo>
                <a:close/>
                <a:moveTo>
                  <a:pt x="7158" y="10812"/>
                </a:moveTo>
                <a:lnTo>
                  <a:pt x="7165" y="10818"/>
                </a:lnTo>
                <a:lnTo>
                  <a:pt x="7061" y="10859"/>
                </a:lnTo>
                <a:lnTo>
                  <a:pt x="7051" y="10852"/>
                </a:lnTo>
                <a:lnTo>
                  <a:pt x="7158" y="10812"/>
                </a:lnTo>
                <a:close/>
                <a:moveTo>
                  <a:pt x="7037" y="10859"/>
                </a:moveTo>
                <a:lnTo>
                  <a:pt x="7047" y="10865"/>
                </a:lnTo>
                <a:lnTo>
                  <a:pt x="7030" y="10872"/>
                </a:lnTo>
                <a:lnTo>
                  <a:pt x="7020" y="10865"/>
                </a:lnTo>
                <a:lnTo>
                  <a:pt x="7037" y="10859"/>
                </a:lnTo>
                <a:close/>
                <a:moveTo>
                  <a:pt x="7316" y="10835"/>
                </a:moveTo>
                <a:lnTo>
                  <a:pt x="7374" y="10862"/>
                </a:lnTo>
                <a:lnTo>
                  <a:pt x="7364" y="10879"/>
                </a:lnTo>
                <a:cubicBezTo>
                  <a:pt x="7347" y="10869"/>
                  <a:pt x="7330" y="10855"/>
                  <a:pt x="7313" y="10845"/>
                </a:cubicBezTo>
                <a:cubicBezTo>
                  <a:pt x="7313" y="10842"/>
                  <a:pt x="7316" y="10838"/>
                  <a:pt x="7316" y="10835"/>
                </a:cubicBezTo>
                <a:close/>
                <a:moveTo>
                  <a:pt x="6993" y="10872"/>
                </a:moveTo>
                <a:lnTo>
                  <a:pt x="7003" y="10882"/>
                </a:lnTo>
                <a:lnTo>
                  <a:pt x="6983" y="10889"/>
                </a:lnTo>
                <a:cubicBezTo>
                  <a:pt x="6980" y="10889"/>
                  <a:pt x="6977" y="10882"/>
                  <a:pt x="6973" y="10882"/>
                </a:cubicBezTo>
                <a:lnTo>
                  <a:pt x="6993" y="10872"/>
                </a:lnTo>
                <a:close/>
                <a:moveTo>
                  <a:pt x="6953" y="10891"/>
                </a:moveTo>
                <a:cubicBezTo>
                  <a:pt x="6956" y="10891"/>
                  <a:pt x="6962" y="10893"/>
                  <a:pt x="6970" y="10896"/>
                </a:cubicBezTo>
                <a:lnTo>
                  <a:pt x="6956" y="10899"/>
                </a:lnTo>
                <a:cubicBezTo>
                  <a:pt x="6949" y="10893"/>
                  <a:pt x="6949" y="10891"/>
                  <a:pt x="6953" y="10891"/>
                </a:cubicBezTo>
                <a:close/>
                <a:moveTo>
                  <a:pt x="7222" y="10929"/>
                </a:moveTo>
                <a:lnTo>
                  <a:pt x="7229" y="10933"/>
                </a:lnTo>
                <a:lnTo>
                  <a:pt x="7229" y="10946"/>
                </a:lnTo>
                <a:lnTo>
                  <a:pt x="7219" y="10939"/>
                </a:lnTo>
                <a:lnTo>
                  <a:pt x="7222" y="10929"/>
                </a:lnTo>
                <a:close/>
                <a:moveTo>
                  <a:pt x="7249" y="10882"/>
                </a:moveTo>
                <a:cubicBezTo>
                  <a:pt x="7276" y="10902"/>
                  <a:pt x="7303" y="10926"/>
                  <a:pt x="7330" y="10946"/>
                </a:cubicBezTo>
                <a:cubicBezTo>
                  <a:pt x="7327" y="10950"/>
                  <a:pt x="7327" y="10950"/>
                  <a:pt x="7327" y="10950"/>
                </a:cubicBezTo>
                <a:lnTo>
                  <a:pt x="7327" y="10953"/>
                </a:lnTo>
                <a:cubicBezTo>
                  <a:pt x="7296" y="10939"/>
                  <a:pt x="7269" y="10926"/>
                  <a:pt x="7246" y="10909"/>
                </a:cubicBezTo>
                <a:cubicBezTo>
                  <a:pt x="7246" y="10902"/>
                  <a:pt x="7249" y="10892"/>
                  <a:pt x="7249" y="10882"/>
                </a:cubicBezTo>
                <a:close/>
                <a:moveTo>
                  <a:pt x="7199" y="10946"/>
                </a:moveTo>
                <a:lnTo>
                  <a:pt x="7195" y="10956"/>
                </a:lnTo>
                <a:lnTo>
                  <a:pt x="7192" y="10963"/>
                </a:lnTo>
                <a:lnTo>
                  <a:pt x="7192" y="10966"/>
                </a:lnTo>
                <a:lnTo>
                  <a:pt x="7199" y="10946"/>
                </a:lnTo>
                <a:close/>
                <a:moveTo>
                  <a:pt x="7202" y="10943"/>
                </a:moveTo>
                <a:cubicBezTo>
                  <a:pt x="7199" y="10956"/>
                  <a:pt x="7199" y="10966"/>
                  <a:pt x="7202" y="10976"/>
                </a:cubicBezTo>
                <a:cubicBezTo>
                  <a:pt x="7202" y="10977"/>
                  <a:pt x="7203" y="10977"/>
                  <a:pt x="7203" y="10977"/>
                </a:cubicBezTo>
                <a:cubicBezTo>
                  <a:pt x="7206" y="10977"/>
                  <a:pt x="7210" y="10968"/>
                  <a:pt x="7216" y="10953"/>
                </a:cubicBezTo>
                <a:lnTo>
                  <a:pt x="7226" y="10956"/>
                </a:lnTo>
                <a:cubicBezTo>
                  <a:pt x="7226" y="10970"/>
                  <a:pt x="7226" y="10983"/>
                  <a:pt x="7222" y="10993"/>
                </a:cubicBezTo>
                <a:lnTo>
                  <a:pt x="7189" y="10966"/>
                </a:lnTo>
                <a:lnTo>
                  <a:pt x="7199" y="10946"/>
                </a:lnTo>
                <a:lnTo>
                  <a:pt x="7199" y="10946"/>
                </a:lnTo>
                <a:lnTo>
                  <a:pt x="7202" y="10943"/>
                </a:lnTo>
                <a:close/>
                <a:moveTo>
                  <a:pt x="7238" y="10937"/>
                </a:moveTo>
                <a:lnTo>
                  <a:pt x="7238" y="10937"/>
                </a:lnTo>
                <a:cubicBezTo>
                  <a:pt x="7264" y="10950"/>
                  <a:pt x="7287" y="10963"/>
                  <a:pt x="7310" y="10976"/>
                </a:cubicBezTo>
                <a:lnTo>
                  <a:pt x="7300" y="10997"/>
                </a:lnTo>
                <a:lnTo>
                  <a:pt x="7236" y="10950"/>
                </a:lnTo>
                <a:cubicBezTo>
                  <a:pt x="7236" y="10946"/>
                  <a:pt x="7236" y="10943"/>
                  <a:pt x="7238" y="10937"/>
                </a:cubicBezTo>
                <a:close/>
                <a:moveTo>
                  <a:pt x="7232" y="10963"/>
                </a:moveTo>
                <a:lnTo>
                  <a:pt x="7296" y="11000"/>
                </a:lnTo>
                <a:cubicBezTo>
                  <a:pt x="7286" y="11020"/>
                  <a:pt x="7276" y="11040"/>
                  <a:pt x="7263" y="11061"/>
                </a:cubicBezTo>
                <a:cubicBezTo>
                  <a:pt x="7229" y="11047"/>
                  <a:pt x="7189" y="11057"/>
                  <a:pt x="7155" y="11040"/>
                </a:cubicBezTo>
                <a:cubicBezTo>
                  <a:pt x="7162" y="11024"/>
                  <a:pt x="7168" y="11013"/>
                  <a:pt x="7175" y="11003"/>
                </a:cubicBezTo>
                <a:lnTo>
                  <a:pt x="7172" y="11000"/>
                </a:lnTo>
                <a:lnTo>
                  <a:pt x="7172" y="11000"/>
                </a:lnTo>
                <a:cubicBezTo>
                  <a:pt x="7213" y="11019"/>
                  <a:pt x="7235" y="11027"/>
                  <a:pt x="7243" y="11027"/>
                </a:cubicBezTo>
                <a:cubicBezTo>
                  <a:pt x="7255" y="11027"/>
                  <a:pt x="7245" y="11014"/>
                  <a:pt x="7226" y="10997"/>
                </a:cubicBezTo>
                <a:cubicBezTo>
                  <a:pt x="7226" y="10987"/>
                  <a:pt x="7229" y="10973"/>
                  <a:pt x="7232" y="10963"/>
                </a:cubicBezTo>
                <a:close/>
                <a:moveTo>
                  <a:pt x="2153" y="13481"/>
                </a:moveTo>
                <a:cubicBezTo>
                  <a:pt x="2143" y="13488"/>
                  <a:pt x="2133" y="13494"/>
                  <a:pt x="2124" y="13500"/>
                </a:cubicBezTo>
                <a:cubicBezTo>
                  <a:pt x="2134" y="13496"/>
                  <a:pt x="2144" y="13489"/>
                  <a:pt x="2153" y="13481"/>
                </a:cubicBezTo>
                <a:close/>
                <a:moveTo>
                  <a:pt x="4450" y="16543"/>
                </a:moveTo>
                <a:lnTo>
                  <a:pt x="4450" y="16543"/>
                </a:lnTo>
                <a:cubicBezTo>
                  <a:pt x="4470" y="16557"/>
                  <a:pt x="4500" y="16577"/>
                  <a:pt x="4550" y="16607"/>
                </a:cubicBezTo>
                <a:lnTo>
                  <a:pt x="4550" y="16610"/>
                </a:lnTo>
                <a:lnTo>
                  <a:pt x="4450" y="16543"/>
                </a:lnTo>
                <a:close/>
                <a:moveTo>
                  <a:pt x="4845" y="16690"/>
                </a:moveTo>
                <a:cubicBezTo>
                  <a:pt x="4854" y="16690"/>
                  <a:pt x="4864" y="16694"/>
                  <a:pt x="4873" y="16701"/>
                </a:cubicBezTo>
                <a:cubicBezTo>
                  <a:pt x="4833" y="16718"/>
                  <a:pt x="4900" y="16809"/>
                  <a:pt x="4927" y="16889"/>
                </a:cubicBezTo>
                <a:cubicBezTo>
                  <a:pt x="4877" y="16842"/>
                  <a:pt x="4823" y="16802"/>
                  <a:pt x="4769" y="16762"/>
                </a:cubicBezTo>
                <a:lnTo>
                  <a:pt x="4766" y="16765"/>
                </a:lnTo>
                <a:cubicBezTo>
                  <a:pt x="4783" y="16722"/>
                  <a:pt x="4814" y="16690"/>
                  <a:pt x="4845" y="16690"/>
                </a:cubicBezTo>
                <a:close/>
                <a:moveTo>
                  <a:pt x="12136" y="19709"/>
                </a:moveTo>
                <a:lnTo>
                  <a:pt x="12136" y="19709"/>
                </a:lnTo>
                <a:cubicBezTo>
                  <a:pt x="12129" y="19715"/>
                  <a:pt x="12120" y="19723"/>
                  <a:pt x="12112" y="19732"/>
                </a:cubicBezTo>
                <a:lnTo>
                  <a:pt x="12112" y="19732"/>
                </a:lnTo>
                <a:cubicBezTo>
                  <a:pt x="12120" y="19724"/>
                  <a:pt x="12128" y="19716"/>
                  <a:pt x="12136" y="19709"/>
                </a:cubicBezTo>
                <a:close/>
                <a:moveTo>
                  <a:pt x="12112" y="19732"/>
                </a:moveTo>
                <a:cubicBezTo>
                  <a:pt x="12103" y="19741"/>
                  <a:pt x="12094" y="19750"/>
                  <a:pt x="12085" y="19760"/>
                </a:cubicBezTo>
                <a:cubicBezTo>
                  <a:pt x="12095" y="19750"/>
                  <a:pt x="12103" y="19740"/>
                  <a:pt x="12112" y="19732"/>
                </a:cubicBezTo>
                <a:close/>
                <a:moveTo>
                  <a:pt x="8259" y="0"/>
                </a:moveTo>
                <a:cubicBezTo>
                  <a:pt x="8258" y="0"/>
                  <a:pt x="8257" y="2"/>
                  <a:pt x="8255" y="5"/>
                </a:cubicBezTo>
                <a:cubicBezTo>
                  <a:pt x="8252" y="5"/>
                  <a:pt x="8249" y="5"/>
                  <a:pt x="8246" y="5"/>
                </a:cubicBezTo>
                <a:cubicBezTo>
                  <a:pt x="7949" y="5"/>
                  <a:pt x="7642" y="159"/>
                  <a:pt x="7253" y="369"/>
                </a:cubicBezTo>
                <a:lnTo>
                  <a:pt x="7283" y="274"/>
                </a:lnTo>
                <a:cubicBezTo>
                  <a:pt x="7271" y="273"/>
                  <a:pt x="7258" y="273"/>
                  <a:pt x="7245" y="273"/>
                </a:cubicBezTo>
                <a:cubicBezTo>
                  <a:pt x="7063" y="273"/>
                  <a:pt x="6819" y="377"/>
                  <a:pt x="6640" y="399"/>
                </a:cubicBezTo>
                <a:cubicBezTo>
                  <a:pt x="6613" y="486"/>
                  <a:pt x="6516" y="520"/>
                  <a:pt x="6616" y="604"/>
                </a:cubicBezTo>
                <a:cubicBezTo>
                  <a:pt x="6552" y="586"/>
                  <a:pt x="6490" y="579"/>
                  <a:pt x="6433" y="579"/>
                </a:cubicBezTo>
                <a:cubicBezTo>
                  <a:pt x="6184" y="579"/>
                  <a:pt x="5996" y="725"/>
                  <a:pt x="5832" y="867"/>
                </a:cubicBezTo>
                <a:cubicBezTo>
                  <a:pt x="5651" y="1064"/>
                  <a:pt x="5497" y="1252"/>
                  <a:pt x="5207" y="1252"/>
                </a:cubicBezTo>
                <a:cubicBezTo>
                  <a:pt x="5191" y="1252"/>
                  <a:pt x="5173" y="1252"/>
                  <a:pt x="5156" y="1250"/>
                </a:cubicBezTo>
                <a:cubicBezTo>
                  <a:pt x="5201" y="1220"/>
                  <a:pt x="5233" y="1136"/>
                  <a:pt x="5207" y="1136"/>
                </a:cubicBezTo>
                <a:cubicBezTo>
                  <a:pt x="5204" y="1136"/>
                  <a:pt x="5201" y="1137"/>
                  <a:pt x="5196" y="1139"/>
                </a:cubicBezTo>
                <a:cubicBezTo>
                  <a:pt x="5085" y="1240"/>
                  <a:pt x="4984" y="1345"/>
                  <a:pt x="4890" y="1459"/>
                </a:cubicBezTo>
                <a:cubicBezTo>
                  <a:pt x="4947" y="1504"/>
                  <a:pt x="4971" y="1511"/>
                  <a:pt x="4998" y="1511"/>
                </a:cubicBezTo>
                <a:cubicBezTo>
                  <a:pt x="5010" y="1511"/>
                  <a:pt x="5022" y="1510"/>
                  <a:pt x="5038" y="1510"/>
                </a:cubicBezTo>
                <a:cubicBezTo>
                  <a:pt x="5057" y="1510"/>
                  <a:pt x="5083" y="1512"/>
                  <a:pt x="5119" y="1520"/>
                </a:cubicBezTo>
                <a:cubicBezTo>
                  <a:pt x="5122" y="1627"/>
                  <a:pt x="5075" y="1735"/>
                  <a:pt x="4991" y="1806"/>
                </a:cubicBezTo>
                <a:cubicBezTo>
                  <a:pt x="5082" y="1617"/>
                  <a:pt x="4856" y="1634"/>
                  <a:pt x="4739" y="1627"/>
                </a:cubicBezTo>
                <a:lnTo>
                  <a:pt x="4739" y="1627"/>
                </a:lnTo>
                <a:cubicBezTo>
                  <a:pt x="4776" y="1651"/>
                  <a:pt x="4786" y="1705"/>
                  <a:pt x="4816" y="1735"/>
                </a:cubicBezTo>
                <a:cubicBezTo>
                  <a:pt x="4789" y="1731"/>
                  <a:pt x="4768" y="1729"/>
                  <a:pt x="4751" y="1729"/>
                </a:cubicBezTo>
                <a:cubicBezTo>
                  <a:pt x="4558" y="1729"/>
                  <a:pt x="4937" y="1972"/>
                  <a:pt x="4628" y="2028"/>
                </a:cubicBezTo>
                <a:lnTo>
                  <a:pt x="4591" y="1964"/>
                </a:lnTo>
                <a:cubicBezTo>
                  <a:pt x="4530" y="2065"/>
                  <a:pt x="4527" y="2210"/>
                  <a:pt x="4426" y="2280"/>
                </a:cubicBezTo>
                <a:cubicBezTo>
                  <a:pt x="4281" y="2199"/>
                  <a:pt x="4459" y="2142"/>
                  <a:pt x="4375" y="2041"/>
                </a:cubicBezTo>
                <a:lnTo>
                  <a:pt x="4375" y="2041"/>
                </a:lnTo>
                <a:cubicBezTo>
                  <a:pt x="4258" y="2169"/>
                  <a:pt x="4347" y="2489"/>
                  <a:pt x="4133" y="2489"/>
                </a:cubicBezTo>
                <a:cubicBezTo>
                  <a:pt x="4132" y="2489"/>
                  <a:pt x="4131" y="2489"/>
                  <a:pt x="4129" y="2489"/>
                </a:cubicBezTo>
                <a:cubicBezTo>
                  <a:pt x="4146" y="2405"/>
                  <a:pt x="4220" y="2334"/>
                  <a:pt x="4241" y="2250"/>
                </a:cubicBezTo>
                <a:cubicBezTo>
                  <a:pt x="4213" y="2248"/>
                  <a:pt x="4188" y="2248"/>
                  <a:pt x="4167" y="2248"/>
                </a:cubicBezTo>
                <a:cubicBezTo>
                  <a:pt x="3991" y="2248"/>
                  <a:pt x="3996" y="2294"/>
                  <a:pt x="3897" y="2354"/>
                </a:cubicBezTo>
                <a:lnTo>
                  <a:pt x="3907" y="2348"/>
                </a:lnTo>
                <a:lnTo>
                  <a:pt x="3907" y="2348"/>
                </a:lnTo>
                <a:cubicBezTo>
                  <a:pt x="3816" y="2398"/>
                  <a:pt x="3729" y="2452"/>
                  <a:pt x="3645" y="2509"/>
                </a:cubicBezTo>
                <a:lnTo>
                  <a:pt x="3729" y="2486"/>
                </a:lnTo>
                <a:lnTo>
                  <a:pt x="3729" y="2486"/>
                </a:lnTo>
                <a:cubicBezTo>
                  <a:pt x="3903" y="2921"/>
                  <a:pt x="3507" y="2876"/>
                  <a:pt x="3533" y="3258"/>
                </a:cubicBezTo>
                <a:lnTo>
                  <a:pt x="3533" y="3258"/>
                </a:lnTo>
                <a:cubicBezTo>
                  <a:pt x="3520" y="3075"/>
                  <a:pt x="3497" y="3046"/>
                  <a:pt x="3462" y="3046"/>
                </a:cubicBezTo>
                <a:cubicBezTo>
                  <a:pt x="3446" y="3046"/>
                  <a:pt x="3428" y="3052"/>
                  <a:pt x="3406" y="3052"/>
                </a:cubicBezTo>
                <a:cubicBezTo>
                  <a:pt x="3381" y="3052"/>
                  <a:pt x="3352" y="3044"/>
                  <a:pt x="3318" y="3011"/>
                </a:cubicBezTo>
                <a:cubicBezTo>
                  <a:pt x="3258" y="3029"/>
                  <a:pt x="3183" y="3060"/>
                  <a:pt x="3136" y="3060"/>
                </a:cubicBezTo>
                <a:cubicBezTo>
                  <a:pt x="3115" y="3060"/>
                  <a:pt x="3099" y="3054"/>
                  <a:pt x="3093" y="3037"/>
                </a:cubicBezTo>
                <a:lnTo>
                  <a:pt x="3093" y="3037"/>
                </a:lnTo>
                <a:cubicBezTo>
                  <a:pt x="3130" y="3236"/>
                  <a:pt x="2867" y="3162"/>
                  <a:pt x="2928" y="3448"/>
                </a:cubicBezTo>
                <a:cubicBezTo>
                  <a:pt x="2923" y="3446"/>
                  <a:pt x="2919" y="3445"/>
                  <a:pt x="2914" y="3445"/>
                </a:cubicBezTo>
                <a:cubicBezTo>
                  <a:pt x="2881" y="3445"/>
                  <a:pt x="2852" y="3501"/>
                  <a:pt x="2806" y="3501"/>
                </a:cubicBezTo>
                <a:cubicBezTo>
                  <a:pt x="2787" y="3501"/>
                  <a:pt x="2764" y="3491"/>
                  <a:pt x="2736" y="3461"/>
                </a:cubicBezTo>
                <a:lnTo>
                  <a:pt x="2736" y="3461"/>
                </a:lnTo>
                <a:cubicBezTo>
                  <a:pt x="2710" y="3529"/>
                  <a:pt x="2720" y="3548"/>
                  <a:pt x="2746" y="3548"/>
                </a:cubicBezTo>
                <a:cubicBezTo>
                  <a:pt x="2775" y="3548"/>
                  <a:pt x="2825" y="3524"/>
                  <a:pt x="2861" y="3524"/>
                </a:cubicBezTo>
                <a:cubicBezTo>
                  <a:pt x="2875" y="3524"/>
                  <a:pt x="2886" y="3527"/>
                  <a:pt x="2894" y="3536"/>
                </a:cubicBezTo>
                <a:cubicBezTo>
                  <a:pt x="2894" y="3862"/>
                  <a:pt x="2336" y="3960"/>
                  <a:pt x="2376" y="4448"/>
                </a:cubicBezTo>
                <a:cubicBezTo>
                  <a:pt x="2305" y="4761"/>
                  <a:pt x="2427" y="4919"/>
                  <a:pt x="2420" y="5181"/>
                </a:cubicBezTo>
                <a:cubicBezTo>
                  <a:pt x="2406" y="5208"/>
                  <a:pt x="2393" y="5235"/>
                  <a:pt x="2383" y="5262"/>
                </a:cubicBezTo>
                <a:cubicBezTo>
                  <a:pt x="2289" y="5259"/>
                  <a:pt x="2265" y="5097"/>
                  <a:pt x="2265" y="5097"/>
                </a:cubicBezTo>
                <a:cubicBezTo>
                  <a:pt x="2117" y="5215"/>
                  <a:pt x="2077" y="5339"/>
                  <a:pt x="2070" y="5511"/>
                </a:cubicBezTo>
                <a:cubicBezTo>
                  <a:pt x="2053" y="5487"/>
                  <a:pt x="2032" y="5479"/>
                  <a:pt x="2005" y="5479"/>
                </a:cubicBezTo>
                <a:cubicBezTo>
                  <a:pt x="1977" y="5479"/>
                  <a:pt x="1944" y="5487"/>
                  <a:pt x="1902" y="5498"/>
                </a:cubicBezTo>
                <a:cubicBezTo>
                  <a:pt x="1868" y="5622"/>
                  <a:pt x="2066" y="5656"/>
                  <a:pt x="1928" y="5784"/>
                </a:cubicBezTo>
                <a:cubicBezTo>
                  <a:pt x="1878" y="5733"/>
                  <a:pt x="1794" y="5662"/>
                  <a:pt x="1757" y="5578"/>
                </a:cubicBezTo>
                <a:lnTo>
                  <a:pt x="1757" y="5578"/>
                </a:lnTo>
                <a:cubicBezTo>
                  <a:pt x="1753" y="5747"/>
                  <a:pt x="1801" y="5925"/>
                  <a:pt x="1797" y="6090"/>
                </a:cubicBezTo>
                <a:cubicBezTo>
                  <a:pt x="1795" y="6090"/>
                  <a:pt x="1793" y="6090"/>
                  <a:pt x="1790" y="6090"/>
                </a:cubicBezTo>
                <a:cubicBezTo>
                  <a:pt x="1689" y="6090"/>
                  <a:pt x="1685" y="5947"/>
                  <a:pt x="1642" y="5874"/>
                </a:cubicBezTo>
                <a:lnTo>
                  <a:pt x="1642" y="5874"/>
                </a:lnTo>
                <a:cubicBezTo>
                  <a:pt x="1626" y="6060"/>
                  <a:pt x="1568" y="6342"/>
                  <a:pt x="1706" y="6443"/>
                </a:cubicBezTo>
                <a:cubicBezTo>
                  <a:pt x="1729" y="6418"/>
                  <a:pt x="1754" y="6396"/>
                  <a:pt x="1776" y="6374"/>
                </a:cubicBezTo>
                <a:lnTo>
                  <a:pt x="1776" y="6374"/>
                </a:lnTo>
                <a:cubicBezTo>
                  <a:pt x="1773" y="6375"/>
                  <a:pt x="1769" y="6376"/>
                  <a:pt x="1765" y="6376"/>
                </a:cubicBezTo>
                <a:cubicBezTo>
                  <a:pt x="1723" y="6376"/>
                  <a:pt x="1653" y="6328"/>
                  <a:pt x="1646" y="6288"/>
                </a:cubicBezTo>
                <a:cubicBezTo>
                  <a:pt x="1591" y="6139"/>
                  <a:pt x="1707" y="6106"/>
                  <a:pt x="1785" y="6106"/>
                </a:cubicBezTo>
                <a:cubicBezTo>
                  <a:pt x="1803" y="6106"/>
                  <a:pt x="1819" y="6107"/>
                  <a:pt x="1831" y="6110"/>
                </a:cubicBezTo>
                <a:lnTo>
                  <a:pt x="1828" y="6224"/>
                </a:lnTo>
                <a:cubicBezTo>
                  <a:pt x="1830" y="6225"/>
                  <a:pt x="1833" y="6225"/>
                  <a:pt x="1836" y="6225"/>
                </a:cubicBezTo>
                <a:cubicBezTo>
                  <a:pt x="2184" y="6225"/>
                  <a:pt x="1929" y="5789"/>
                  <a:pt x="2023" y="5582"/>
                </a:cubicBezTo>
                <a:lnTo>
                  <a:pt x="2023" y="5582"/>
                </a:lnTo>
                <a:lnTo>
                  <a:pt x="2184" y="5726"/>
                </a:lnTo>
                <a:cubicBezTo>
                  <a:pt x="1972" y="6248"/>
                  <a:pt x="1807" y="6787"/>
                  <a:pt x="1683" y="7338"/>
                </a:cubicBezTo>
                <a:lnTo>
                  <a:pt x="1673" y="7359"/>
                </a:lnTo>
                <a:cubicBezTo>
                  <a:pt x="1572" y="7285"/>
                  <a:pt x="1474" y="7200"/>
                  <a:pt x="1366" y="7157"/>
                </a:cubicBezTo>
                <a:lnTo>
                  <a:pt x="1282" y="7106"/>
                </a:lnTo>
                <a:lnTo>
                  <a:pt x="1282" y="7133"/>
                </a:lnTo>
                <a:cubicBezTo>
                  <a:pt x="1263" y="7130"/>
                  <a:pt x="1242" y="7128"/>
                  <a:pt x="1221" y="7128"/>
                </a:cubicBezTo>
                <a:cubicBezTo>
                  <a:pt x="1141" y="7128"/>
                  <a:pt x="1050" y="7155"/>
                  <a:pt x="946" y="7227"/>
                </a:cubicBezTo>
                <a:lnTo>
                  <a:pt x="979" y="7537"/>
                </a:lnTo>
                <a:lnTo>
                  <a:pt x="821" y="7557"/>
                </a:lnTo>
                <a:lnTo>
                  <a:pt x="912" y="7352"/>
                </a:lnTo>
                <a:lnTo>
                  <a:pt x="912" y="7352"/>
                </a:lnTo>
                <a:cubicBezTo>
                  <a:pt x="744" y="7409"/>
                  <a:pt x="808" y="7534"/>
                  <a:pt x="841" y="7648"/>
                </a:cubicBezTo>
                <a:cubicBezTo>
                  <a:pt x="827" y="7645"/>
                  <a:pt x="812" y="7643"/>
                  <a:pt x="797" y="7643"/>
                </a:cubicBezTo>
                <a:cubicBezTo>
                  <a:pt x="747" y="7643"/>
                  <a:pt x="699" y="7660"/>
                  <a:pt x="660" y="7688"/>
                </a:cubicBezTo>
                <a:cubicBezTo>
                  <a:pt x="703" y="7806"/>
                  <a:pt x="754" y="7921"/>
                  <a:pt x="801" y="8035"/>
                </a:cubicBezTo>
                <a:cubicBezTo>
                  <a:pt x="721" y="8028"/>
                  <a:pt x="676" y="7932"/>
                  <a:pt x="613" y="7932"/>
                </a:cubicBezTo>
                <a:cubicBezTo>
                  <a:pt x="587" y="7932"/>
                  <a:pt x="559" y="7947"/>
                  <a:pt x="525" y="7988"/>
                </a:cubicBezTo>
                <a:cubicBezTo>
                  <a:pt x="592" y="8146"/>
                  <a:pt x="794" y="7968"/>
                  <a:pt x="794" y="8183"/>
                </a:cubicBezTo>
                <a:cubicBezTo>
                  <a:pt x="636" y="8257"/>
                  <a:pt x="549" y="8190"/>
                  <a:pt x="603" y="8368"/>
                </a:cubicBezTo>
                <a:cubicBezTo>
                  <a:pt x="532" y="8365"/>
                  <a:pt x="501" y="8329"/>
                  <a:pt x="488" y="8269"/>
                </a:cubicBezTo>
                <a:lnTo>
                  <a:pt x="488" y="8269"/>
                </a:lnTo>
                <a:cubicBezTo>
                  <a:pt x="510" y="8424"/>
                  <a:pt x="412" y="8615"/>
                  <a:pt x="532" y="8715"/>
                </a:cubicBezTo>
                <a:cubicBezTo>
                  <a:pt x="358" y="8799"/>
                  <a:pt x="451" y="9115"/>
                  <a:pt x="267" y="9115"/>
                </a:cubicBezTo>
                <a:cubicBezTo>
                  <a:pt x="252" y="9115"/>
                  <a:pt x="235" y="9113"/>
                  <a:pt x="216" y="9109"/>
                </a:cubicBezTo>
                <a:lnTo>
                  <a:pt x="216" y="9109"/>
                </a:lnTo>
                <a:cubicBezTo>
                  <a:pt x="266" y="9166"/>
                  <a:pt x="380" y="9388"/>
                  <a:pt x="374" y="9512"/>
                </a:cubicBezTo>
                <a:cubicBezTo>
                  <a:pt x="329" y="9471"/>
                  <a:pt x="296" y="9454"/>
                  <a:pt x="273" y="9454"/>
                </a:cubicBezTo>
                <a:cubicBezTo>
                  <a:pt x="147" y="9454"/>
                  <a:pt x="259" y="9934"/>
                  <a:pt x="37" y="9934"/>
                </a:cubicBezTo>
                <a:cubicBezTo>
                  <a:pt x="26" y="9934"/>
                  <a:pt x="13" y="9932"/>
                  <a:pt x="0" y="9930"/>
                </a:cubicBezTo>
                <a:lnTo>
                  <a:pt x="0" y="9930"/>
                </a:lnTo>
                <a:cubicBezTo>
                  <a:pt x="269" y="10112"/>
                  <a:pt x="158" y="10610"/>
                  <a:pt x="401" y="10899"/>
                </a:cubicBezTo>
                <a:cubicBezTo>
                  <a:pt x="379" y="10888"/>
                  <a:pt x="341" y="10870"/>
                  <a:pt x="331" y="10848"/>
                </a:cubicBezTo>
                <a:lnTo>
                  <a:pt x="331" y="10848"/>
                </a:lnTo>
                <a:cubicBezTo>
                  <a:pt x="346" y="11021"/>
                  <a:pt x="283" y="11098"/>
                  <a:pt x="276" y="11229"/>
                </a:cubicBezTo>
                <a:cubicBezTo>
                  <a:pt x="297" y="11224"/>
                  <a:pt x="317" y="11222"/>
                  <a:pt x="337" y="11222"/>
                </a:cubicBezTo>
                <a:cubicBezTo>
                  <a:pt x="530" y="11222"/>
                  <a:pt x="674" y="11430"/>
                  <a:pt x="852" y="11488"/>
                </a:cubicBezTo>
                <a:cubicBezTo>
                  <a:pt x="813" y="11599"/>
                  <a:pt x="760" y="11627"/>
                  <a:pt x="702" y="11627"/>
                </a:cubicBezTo>
                <a:cubicBezTo>
                  <a:pt x="640" y="11627"/>
                  <a:pt x="572" y="11596"/>
                  <a:pt x="504" y="11596"/>
                </a:cubicBezTo>
                <a:cubicBezTo>
                  <a:pt x="463" y="11596"/>
                  <a:pt x="422" y="11607"/>
                  <a:pt x="384" y="11643"/>
                </a:cubicBezTo>
                <a:cubicBezTo>
                  <a:pt x="402" y="11634"/>
                  <a:pt x="420" y="11630"/>
                  <a:pt x="438" y="11630"/>
                </a:cubicBezTo>
                <a:cubicBezTo>
                  <a:pt x="556" y="11630"/>
                  <a:pt x="682" y="11798"/>
                  <a:pt x="773" y="11798"/>
                </a:cubicBezTo>
                <a:cubicBezTo>
                  <a:pt x="796" y="11798"/>
                  <a:pt x="817" y="11787"/>
                  <a:pt x="835" y="11761"/>
                </a:cubicBezTo>
                <a:lnTo>
                  <a:pt x="835" y="11761"/>
                </a:lnTo>
                <a:cubicBezTo>
                  <a:pt x="801" y="11969"/>
                  <a:pt x="848" y="11915"/>
                  <a:pt x="734" y="12090"/>
                </a:cubicBezTo>
                <a:cubicBezTo>
                  <a:pt x="791" y="12061"/>
                  <a:pt x="829" y="12049"/>
                  <a:pt x="855" y="12049"/>
                </a:cubicBezTo>
                <a:cubicBezTo>
                  <a:pt x="951" y="12049"/>
                  <a:pt x="908" y="12195"/>
                  <a:pt x="1084" y="12198"/>
                </a:cubicBezTo>
                <a:cubicBezTo>
                  <a:pt x="1107" y="12467"/>
                  <a:pt x="902" y="12413"/>
                  <a:pt x="1131" y="12558"/>
                </a:cubicBezTo>
                <a:cubicBezTo>
                  <a:pt x="1135" y="12618"/>
                  <a:pt x="1102" y="12637"/>
                  <a:pt x="1060" y="12637"/>
                </a:cubicBezTo>
                <a:cubicBezTo>
                  <a:pt x="997" y="12637"/>
                  <a:pt x="916" y="12595"/>
                  <a:pt x="916" y="12595"/>
                </a:cubicBezTo>
                <a:lnTo>
                  <a:pt x="916" y="12595"/>
                </a:lnTo>
                <a:cubicBezTo>
                  <a:pt x="962" y="12656"/>
                  <a:pt x="1002" y="12678"/>
                  <a:pt x="1039" y="12678"/>
                </a:cubicBezTo>
                <a:cubicBezTo>
                  <a:pt x="1128" y="12678"/>
                  <a:pt x="1196" y="12544"/>
                  <a:pt x="1289" y="12518"/>
                </a:cubicBezTo>
                <a:lnTo>
                  <a:pt x="1289" y="12518"/>
                </a:lnTo>
                <a:cubicBezTo>
                  <a:pt x="1531" y="12703"/>
                  <a:pt x="1259" y="12726"/>
                  <a:pt x="1242" y="12881"/>
                </a:cubicBezTo>
                <a:cubicBezTo>
                  <a:pt x="1410" y="12986"/>
                  <a:pt x="1663" y="12952"/>
                  <a:pt x="1743" y="13046"/>
                </a:cubicBezTo>
                <a:cubicBezTo>
                  <a:pt x="1727" y="13073"/>
                  <a:pt x="1703" y="13097"/>
                  <a:pt x="1676" y="13113"/>
                </a:cubicBezTo>
                <a:cubicBezTo>
                  <a:pt x="1695" y="13103"/>
                  <a:pt x="1715" y="13098"/>
                  <a:pt x="1735" y="13098"/>
                </a:cubicBezTo>
                <a:cubicBezTo>
                  <a:pt x="1747" y="13098"/>
                  <a:pt x="1759" y="13100"/>
                  <a:pt x="1770" y="13103"/>
                </a:cubicBezTo>
                <a:cubicBezTo>
                  <a:pt x="1768" y="13097"/>
                  <a:pt x="1768" y="13095"/>
                  <a:pt x="1770" y="13095"/>
                </a:cubicBezTo>
                <a:cubicBezTo>
                  <a:pt x="1778" y="13095"/>
                  <a:pt x="1836" y="13184"/>
                  <a:pt x="1868" y="13225"/>
                </a:cubicBezTo>
                <a:cubicBezTo>
                  <a:pt x="1908" y="13288"/>
                  <a:pt x="1955" y="13349"/>
                  <a:pt x="2006" y="13403"/>
                </a:cubicBezTo>
                <a:cubicBezTo>
                  <a:pt x="2033" y="13430"/>
                  <a:pt x="2063" y="13453"/>
                  <a:pt x="2093" y="13470"/>
                </a:cubicBezTo>
                <a:cubicBezTo>
                  <a:pt x="2102" y="13477"/>
                  <a:pt x="2108" y="13480"/>
                  <a:pt x="2112" y="13480"/>
                </a:cubicBezTo>
                <a:cubicBezTo>
                  <a:pt x="2119" y="13480"/>
                  <a:pt x="2122" y="13475"/>
                  <a:pt x="2124" y="13467"/>
                </a:cubicBezTo>
                <a:lnTo>
                  <a:pt x="2167" y="13467"/>
                </a:lnTo>
                <a:cubicBezTo>
                  <a:pt x="2163" y="13472"/>
                  <a:pt x="2158" y="13477"/>
                  <a:pt x="2153" y="13481"/>
                </a:cubicBezTo>
                <a:lnTo>
                  <a:pt x="2153" y="13481"/>
                </a:lnTo>
                <a:cubicBezTo>
                  <a:pt x="2228" y="13432"/>
                  <a:pt x="2305" y="13388"/>
                  <a:pt x="2383" y="13349"/>
                </a:cubicBezTo>
                <a:cubicBezTo>
                  <a:pt x="2420" y="13406"/>
                  <a:pt x="2575" y="13447"/>
                  <a:pt x="2457" y="13538"/>
                </a:cubicBezTo>
                <a:cubicBezTo>
                  <a:pt x="2437" y="13477"/>
                  <a:pt x="2383" y="13490"/>
                  <a:pt x="2329" y="13480"/>
                </a:cubicBezTo>
                <a:lnTo>
                  <a:pt x="2329" y="13480"/>
                </a:lnTo>
                <a:lnTo>
                  <a:pt x="2427" y="13561"/>
                </a:lnTo>
                <a:cubicBezTo>
                  <a:pt x="2392" y="13602"/>
                  <a:pt x="2367" y="13617"/>
                  <a:pt x="2347" y="13617"/>
                </a:cubicBezTo>
                <a:cubicBezTo>
                  <a:pt x="2291" y="13617"/>
                  <a:pt x="2274" y="13501"/>
                  <a:pt x="2213" y="13501"/>
                </a:cubicBezTo>
                <a:cubicBezTo>
                  <a:pt x="2201" y="13501"/>
                  <a:pt x="2187" y="13506"/>
                  <a:pt x="2171" y="13517"/>
                </a:cubicBezTo>
                <a:cubicBezTo>
                  <a:pt x="2299" y="13669"/>
                  <a:pt x="2568" y="13857"/>
                  <a:pt x="2585" y="14025"/>
                </a:cubicBezTo>
                <a:cubicBezTo>
                  <a:pt x="2564" y="14040"/>
                  <a:pt x="2545" y="14046"/>
                  <a:pt x="2528" y="14046"/>
                </a:cubicBezTo>
                <a:cubicBezTo>
                  <a:pt x="2437" y="14046"/>
                  <a:pt x="2384" y="13879"/>
                  <a:pt x="2339" y="13879"/>
                </a:cubicBezTo>
                <a:cubicBezTo>
                  <a:pt x="2321" y="13879"/>
                  <a:pt x="2305" y="13905"/>
                  <a:pt x="2289" y="13975"/>
                </a:cubicBezTo>
                <a:lnTo>
                  <a:pt x="2255" y="13699"/>
                </a:lnTo>
                <a:cubicBezTo>
                  <a:pt x="2196" y="13785"/>
                  <a:pt x="2166" y="13812"/>
                  <a:pt x="2149" y="13812"/>
                </a:cubicBezTo>
                <a:cubicBezTo>
                  <a:pt x="2120" y="13812"/>
                  <a:pt x="2126" y="13737"/>
                  <a:pt x="2091" y="13737"/>
                </a:cubicBezTo>
                <a:cubicBezTo>
                  <a:pt x="2071" y="13737"/>
                  <a:pt x="2036" y="13763"/>
                  <a:pt x="1972" y="13844"/>
                </a:cubicBezTo>
                <a:cubicBezTo>
                  <a:pt x="2060" y="14204"/>
                  <a:pt x="2225" y="14174"/>
                  <a:pt x="2339" y="14524"/>
                </a:cubicBezTo>
                <a:cubicBezTo>
                  <a:pt x="2348" y="14525"/>
                  <a:pt x="2357" y="14525"/>
                  <a:pt x="2365" y="14525"/>
                </a:cubicBezTo>
                <a:cubicBezTo>
                  <a:pt x="2469" y="14525"/>
                  <a:pt x="2481" y="14438"/>
                  <a:pt x="2583" y="14438"/>
                </a:cubicBezTo>
                <a:cubicBezTo>
                  <a:pt x="2591" y="14438"/>
                  <a:pt x="2599" y="14438"/>
                  <a:pt x="2608" y="14439"/>
                </a:cubicBezTo>
                <a:cubicBezTo>
                  <a:pt x="3029" y="14766"/>
                  <a:pt x="2376" y="15052"/>
                  <a:pt x="2820" y="15224"/>
                </a:cubicBezTo>
                <a:cubicBezTo>
                  <a:pt x="2825" y="15224"/>
                  <a:pt x="2830" y="15224"/>
                  <a:pt x="2834" y="15224"/>
                </a:cubicBezTo>
                <a:cubicBezTo>
                  <a:pt x="2908" y="15224"/>
                  <a:pt x="2990" y="15202"/>
                  <a:pt x="3064" y="15202"/>
                </a:cubicBezTo>
                <a:cubicBezTo>
                  <a:pt x="3157" y="15202"/>
                  <a:pt x="3235" y="15237"/>
                  <a:pt x="3265" y="15392"/>
                </a:cubicBezTo>
                <a:lnTo>
                  <a:pt x="3029" y="15463"/>
                </a:lnTo>
                <a:cubicBezTo>
                  <a:pt x="3108" y="15577"/>
                  <a:pt x="3183" y="15594"/>
                  <a:pt x="3252" y="15594"/>
                </a:cubicBezTo>
                <a:cubicBezTo>
                  <a:pt x="3280" y="15594"/>
                  <a:pt x="3307" y="15591"/>
                  <a:pt x="3333" y="15591"/>
                </a:cubicBezTo>
                <a:cubicBezTo>
                  <a:pt x="3407" y="15591"/>
                  <a:pt x="3471" y="15613"/>
                  <a:pt x="3524" y="15779"/>
                </a:cubicBezTo>
                <a:cubicBezTo>
                  <a:pt x="3518" y="15780"/>
                  <a:pt x="3513" y="15780"/>
                  <a:pt x="3508" y="15780"/>
                </a:cubicBezTo>
                <a:cubicBezTo>
                  <a:pt x="3418" y="15780"/>
                  <a:pt x="3327" y="15672"/>
                  <a:pt x="3306" y="15672"/>
                </a:cubicBezTo>
                <a:cubicBezTo>
                  <a:pt x="3302" y="15672"/>
                  <a:pt x="3300" y="15675"/>
                  <a:pt x="3302" y="15685"/>
                </a:cubicBezTo>
                <a:cubicBezTo>
                  <a:pt x="3310" y="15808"/>
                  <a:pt x="3347" y="15836"/>
                  <a:pt x="3395" y="15836"/>
                </a:cubicBezTo>
                <a:cubicBezTo>
                  <a:pt x="3438" y="15836"/>
                  <a:pt x="3489" y="15815"/>
                  <a:pt x="3539" y="15815"/>
                </a:cubicBezTo>
                <a:cubicBezTo>
                  <a:pt x="3570" y="15815"/>
                  <a:pt x="3601" y="15824"/>
                  <a:pt x="3628" y="15853"/>
                </a:cubicBezTo>
                <a:lnTo>
                  <a:pt x="3507" y="16018"/>
                </a:lnTo>
                <a:cubicBezTo>
                  <a:pt x="3790" y="16267"/>
                  <a:pt x="4180" y="16432"/>
                  <a:pt x="4513" y="16647"/>
                </a:cubicBezTo>
                <a:cubicBezTo>
                  <a:pt x="4459" y="16681"/>
                  <a:pt x="4365" y="16691"/>
                  <a:pt x="4402" y="16795"/>
                </a:cubicBezTo>
                <a:cubicBezTo>
                  <a:pt x="4860" y="17034"/>
                  <a:pt x="5260" y="17448"/>
                  <a:pt x="5634" y="17798"/>
                </a:cubicBezTo>
                <a:lnTo>
                  <a:pt x="5879" y="17734"/>
                </a:lnTo>
                <a:lnTo>
                  <a:pt x="5879" y="17734"/>
                </a:lnTo>
                <a:cubicBezTo>
                  <a:pt x="5916" y="17758"/>
                  <a:pt x="5913" y="17842"/>
                  <a:pt x="5856" y="17849"/>
                </a:cubicBezTo>
                <a:cubicBezTo>
                  <a:pt x="5888" y="17883"/>
                  <a:pt x="5909" y="17897"/>
                  <a:pt x="5923" y="17897"/>
                </a:cubicBezTo>
                <a:cubicBezTo>
                  <a:pt x="5968" y="17897"/>
                  <a:pt x="5943" y="17753"/>
                  <a:pt x="6031" y="17738"/>
                </a:cubicBezTo>
                <a:lnTo>
                  <a:pt x="6031" y="17738"/>
                </a:lnTo>
                <a:cubicBezTo>
                  <a:pt x="6128" y="17778"/>
                  <a:pt x="6108" y="17896"/>
                  <a:pt x="6024" y="17906"/>
                </a:cubicBezTo>
                <a:cubicBezTo>
                  <a:pt x="6250" y="17923"/>
                  <a:pt x="6472" y="17956"/>
                  <a:pt x="6687" y="18013"/>
                </a:cubicBezTo>
                <a:cubicBezTo>
                  <a:pt x="6966" y="18098"/>
                  <a:pt x="7030" y="18111"/>
                  <a:pt x="7003" y="18242"/>
                </a:cubicBezTo>
                <a:lnTo>
                  <a:pt x="6953" y="18263"/>
                </a:lnTo>
                <a:cubicBezTo>
                  <a:pt x="6956" y="18279"/>
                  <a:pt x="6953" y="18279"/>
                  <a:pt x="6970" y="18289"/>
                </a:cubicBezTo>
                <a:cubicBezTo>
                  <a:pt x="6993" y="18306"/>
                  <a:pt x="7020" y="18320"/>
                  <a:pt x="7047" y="18330"/>
                </a:cubicBezTo>
                <a:cubicBezTo>
                  <a:pt x="7092" y="18338"/>
                  <a:pt x="7138" y="18344"/>
                  <a:pt x="7183" y="18344"/>
                </a:cubicBezTo>
                <a:cubicBezTo>
                  <a:pt x="7193" y="18344"/>
                  <a:pt x="7203" y="18344"/>
                  <a:pt x="7212" y="18343"/>
                </a:cubicBezTo>
                <a:cubicBezTo>
                  <a:pt x="7221" y="18343"/>
                  <a:pt x="7230" y="18343"/>
                  <a:pt x="7239" y="18343"/>
                </a:cubicBezTo>
                <a:cubicBezTo>
                  <a:pt x="7337" y="18343"/>
                  <a:pt x="7428" y="18349"/>
                  <a:pt x="7465" y="18485"/>
                </a:cubicBezTo>
                <a:lnTo>
                  <a:pt x="7407" y="18475"/>
                </a:lnTo>
                <a:lnTo>
                  <a:pt x="7407" y="18475"/>
                </a:lnTo>
                <a:cubicBezTo>
                  <a:pt x="7828" y="18956"/>
                  <a:pt x="8494" y="19148"/>
                  <a:pt x="8844" y="19565"/>
                </a:cubicBezTo>
                <a:cubicBezTo>
                  <a:pt x="8876" y="19530"/>
                  <a:pt x="8913" y="19516"/>
                  <a:pt x="8954" y="19516"/>
                </a:cubicBezTo>
                <a:cubicBezTo>
                  <a:pt x="9029" y="19516"/>
                  <a:pt x="9118" y="19564"/>
                  <a:pt x="9208" y="19605"/>
                </a:cubicBezTo>
                <a:cubicBezTo>
                  <a:pt x="9271" y="19633"/>
                  <a:pt x="9336" y="19655"/>
                  <a:pt x="9393" y="19655"/>
                </a:cubicBezTo>
                <a:cubicBezTo>
                  <a:pt x="9461" y="19655"/>
                  <a:pt x="9518" y="19624"/>
                  <a:pt x="9551" y="19535"/>
                </a:cubicBezTo>
                <a:cubicBezTo>
                  <a:pt x="9857" y="19787"/>
                  <a:pt x="9746" y="19824"/>
                  <a:pt x="10265" y="20002"/>
                </a:cubicBezTo>
                <a:cubicBezTo>
                  <a:pt x="10271" y="20003"/>
                  <a:pt x="10276" y="20004"/>
                  <a:pt x="10282" y="20004"/>
                </a:cubicBezTo>
                <a:cubicBezTo>
                  <a:pt x="10416" y="20004"/>
                  <a:pt x="10494" y="19789"/>
                  <a:pt x="10652" y="19760"/>
                </a:cubicBezTo>
                <a:lnTo>
                  <a:pt x="10658" y="19942"/>
                </a:lnTo>
                <a:cubicBezTo>
                  <a:pt x="10736" y="19878"/>
                  <a:pt x="10813" y="19807"/>
                  <a:pt x="10884" y="19737"/>
                </a:cubicBezTo>
                <a:lnTo>
                  <a:pt x="11022" y="19949"/>
                </a:lnTo>
                <a:lnTo>
                  <a:pt x="11180" y="19888"/>
                </a:lnTo>
                <a:cubicBezTo>
                  <a:pt x="11116" y="19885"/>
                  <a:pt x="11035" y="19817"/>
                  <a:pt x="11042" y="19763"/>
                </a:cubicBezTo>
                <a:cubicBezTo>
                  <a:pt x="11103" y="19738"/>
                  <a:pt x="11174" y="19727"/>
                  <a:pt x="11246" y="19727"/>
                </a:cubicBezTo>
                <a:cubicBezTo>
                  <a:pt x="11450" y="19727"/>
                  <a:pt x="11664" y="19812"/>
                  <a:pt x="11691" y="19881"/>
                </a:cubicBezTo>
                <a:cubicBezTo>
                  <a:pt x="11877" y="19784"/>
                  <a:pt x="12052" y="19673"/>
                  <a:pt x="12220" y="19565"/>
                </a:cubicBezTo>
                <a:lnTo>
                  <a:pt x="12220" y="19565"/>
                </a:lnTo>
                <a:cubicBezTo>
                  <a:pt x="12232" y="19622"/>
                  <a:pt x="12186" y="19663"/>
                  <a:pt x="12136" y="19709"/>
                </a:cubicBezTo>
                <a:lnTo>
                  <a:pt x="12136" y="19709"/>
                </a:lnTo>
                <a:cubicBezTo>
                  <a:pt x="12171" y="19678"/>
                  <a:pt x="12195" y="19667"/>
                  <a:pt x="12214" y="19667"/>
                </a:cubicBezTo>
                <a:cubicBezTo>
                  <a:pt x="12264" y="19667"/>
                  <a:pt x="12271" y="19750"/>
                  <a:pt x="12314" y="19750"/>
                </a:cubicBezTo>
                <a:cubicBezTo>
                  <a:pt x="12337" y="19750"/>
                  <a:pt x="12370" y="19728"/>
                  <a:pt x="12425" y="19659"/>
                </a:cubicBezTo>
                <a:cubicBezTo>
                  <a:pt x="12375" y="19639"/>
                  <a:pt x="12405" y="19551"/>
                  <a:pt x="12398" y="19514"/>
                </a:cubicBezTo>
                <a:lnTo>
                  <a:pt x="12398" y="19514"/>
                </a:lnTo>
                <a:cubicBezTo>
                  <a:pt x="12424" y="19522"/>
                  <a:pt x="12453" y="19526"/>
                  <a:pt x="12484" y="19526"/>
                </a:cubicBezTo>
                <a:cubicBezTo>
                  <a:pt x="12662" y="19526"/>
                  <a:pt x="12910" y="19403"/>
                  <a:pt x="13065" y="19262"/>
                </a:cubicBezTo>
                <a:lnTo>
                  <a:pt x="13088" y="19393"/>
                </a:lnTo>
                <a:cubicBezTo>
                  <a:pt x="13502" y="19208"/>
                  <a:pt x="13835" y="18835"/>
                  <a:pt x="14195" y="18518"/>
                </a:cubicBezTo>
                <a:lnTo>
                  <a:pt x="14195" y="18518"/>
                </a:lnTo>
                <a:cubicBezTo>
                  <a:pt x="14171" y="18528"/>
                  <a:pt x="14147" y="18532"/>
                  <a:pt x="14125" y="18532"/>
                </a:cubicBezTo>
                <a:cubicBezTo>
                  <a:pt x="13996" y="18532"/>
                  <a:pt x="13925" y="18379"/>
                  <a:pt x="14000" y="18293"/>
                </a:cubicBezTo>
                <a:lnTo>
                  <a:pt x="14000" y="18293"/>
                </a:lnTo>
                <a:lnTo>
                  <a:pt x="14175" y="18397"/>
                </a:lnTo>
                <a:cubicBezTo>
                  <a:pt x="14167" y="18342"/>
                  <a:pt x="14143" y="18335"/>
                  <a:pt x="14118" y="18335"/>
                </a:cubicBezTo>
                <a:cubicBezTo>
                  <a:pt x="14109" y="18335"/>
                  <a:pt x="14101" y="18336"/>
                  <a:pt x="14092" y="18336"/>
                </a:cubicBezTo>
                <a:cubicBezTo>
                  <a:pt x="14061" y="18336"/>
                  <a:pt x="14036" y="18324"/>
                  <a:pt x="14051" y="18212"/>
                </a:cubicBezTo>
                <a:cubicBezTo>
                  <a:pt x="14076" y="18193"/>
                  <a:pt x="14101" y="18185"/>
                  <a:pt x="14124" y="18185"/>
                </a:cubicBezTo>
                <a:cubicBezTo>
                  <a:pt x="14216" y="18185"/>
                  <a:pt x="14275" y="18318"/>
                  <a:pt x="14256" y="18407"/>
                </a:cubicBezTo>
                <a:lnTo>
                  <a:pt x="14354" y="18222"/>
                </a:lnTo>
                <a:cubicBezTo>
                  <a:pt x="14401" y="18256"/>
                  <a:pt x="14387" y="18310"/>
                  <a:pt x="14431" y="18370"/>
                </a:cubicBezTo>
                <a:cubicBezTo>
                  <a:pt x="14407" y="18229"/>
                  <a:pt x="14815" y="18273"/>
                  <a:pt x="14754" y="18040"/>
                </a:cubicBezTo>
                <a:lnTo>
                  <a:pt x="14754" y="18040"/>
                </a:lnTo>
                <a:lnTo>
                  <a:pt x="14804" y="18074"/>
                </a:lnTo>
                <a:cubicBezTo>
                  <a:pt x="15117" y="17764"/>
                  <a:pt x="15208" y="17573"/>
                  <a:pt x="15451" y="17307"/>
                </a:cubicBezTo>
                <a:cubicBezTo>
                  <a:pt x="15333" y="17189"/>
                  <a:pt x="15457" y="17112"/>
                  <a:pt x="15430" y="16940"/>
                </a:cubicBezTo>
                <a:cubicBezTo>
                  <a:pt x="15646" y="16785"/>
                  <a:pt x="15942" y="16661"/>
                  <a:pt x="16137" y="16408"/>
                </a:cubicBezTo>
                <a:cubicBezTo>
                  <a:pt x="16221" y="16186"/>
                  <a:pt x="16070" y="16267"/>
                  <a:pt x="16060" y="16125"/>
                </a:cubicBezTo>
                <a:lnTo>
                  <a:pt x="16060" y="16125"/>
                </a:lnTo>
                <a:cubicBezTo>
                  <a:pt x="16080" y="16140"/>
                  <a:pt x="16103" y="16145"/>
                  <a:pt x="16126" y="16145"/>
                </a:cubicBezTo>
                <a:cubicBezTo>
                  <a:pt x="16203" y="16145"/>
                  <a:pt x="16286" y="16084"/>
                  <a:pt x="16330" y="16084"/>
                </a:cubicBezTo>
                <a:cubicBezTo>
                  <a:pt x="16354" y="16084"/>
                  <a:pt x="16366" y="16102"/>
                  <a:pt x="16359" y="16159"/>
                </a:cubicBezTo>
                <a:cubicBezTo>
                  <a:pt x="16585" y="15853"/>
                  <a:pt x="16645" y="15765"/>
                  <a:pt x="16851" y="15318"/>
                </a:cubicBezTo>
                <a:lnTo>
                  <a:pt x="16851" y="15318"/>
                </a:lnTo>
                <a:cubicBezTo>
                  <a:pt x="16810" y="15319"/>
                  <a:pt x="16775" y="15327"/>
                  <a:pt x="16747" y="15327"/>
                </a:cubicBezTo>
                <a:cubicBezTo>
                  <a:pt x="16719" y="15327"/>
                  <a:pt x="16699" y="15319"/>
                  <a:pt x="16689" y="15291"/>
                </a:cubicBezTo>
                <a:cubicBezTo>
                  <a:pt x="16711" y="15235"/>
                  <a:pt x="16777" y="15203"/>
                  <a:pt x="16835" y="15203"/>
                </a:cubicBezTo>
                <a:cubicBezTo>
                  <a:pt x="16865" y="15203"/>
                  <a:pt x="16893" y="15212"/>
                  <a:pt x="16911" y="15230"/>
                </a:cubicBezTo>
                <a:lnTo>
                  <a:pt x="16911" y="15257"/>
                </a:lnTo>
                <a:cubicBezTo>
                  <a:pt x="17054" y="14711"/>
                  <a:pt x="17980" y="14530"/>
                  <a:pt x="17995" y="14008"/>
                </a:cubicBezTo>
                <a:lnTo>
                  <a:pt x="17995" y="14008"/>
                </a:lnTo>
                <a:lnTo>
                  <a:pt x="18103" y="13548"/>
                </a:lnTo>
                <a:cubicBezTo>
                  <a:pt x="18130" y="13516"/>
                  <a:pt x="18147" y="13503"/>
                  <a:pt x="18159" y="13503"/>
                </a:cubicBezTo>
                <a:cubicBezTo>
                  <a:pt x="18198" y="13503"/>
                  <a:pt x="18173" y="13647"/>
                  <a:pt x="18249" y="13647"/>
                </a:cubicBezTo>
                <a:cubicBezTo>
                  <a:pt x="18261" y="13647"/>
                  <a:pt x="18276" y="13644"/>
                  <a:pt x="18294" y="13635"/>
                </a:cubicBezTo>
                <a:cubicBezTo>
                  <a:pt x="18341" y="13097"/>
                  <a:pt x="18732" y="13009"/>
                  <a:pt x="18789" y="12582"/>
                </a:cubicBezTo>
                <a:cubicBezTo>
                  <a:pt x="19338" y="12538"/>
                  <a:pt x="19294" y="11612"/>
                  <a:pt x="19728" y="11374"/>
                </a:cubicBezTo>
                <a:lnTo>
                  <a:pt x="19624" y="11347"/>
                </a:lnTo>
                <a:cubicBezTo>
                  <a:pt x="19580" y="11205"/>
                  <a:pt x="19735" y="11256"/>
                  <a:pt x="19792" y="11195"/>
                </a:cubicBezTo>
                <a:cubicBezTo>
                  <a:pt x="19781" y="11191"/>
                  <a:pt x="19771" y="11190"/>
                  <a:pt x="19761" y="11190"/>
                </a:cubicBezTo>
                <a:cubicBezTo>
                  <a:pt x="19723" y="11190"/>
                  <a:pt x="19692" y="11212"/>
                  <a:pt x="19668" y="11212"/>
                </a:cubicBezTo>
                <a:cubicBezTo>
                  <a:pt x="19653" y="11212"/>
                  <a:pt x="19642" y="11203"/>
                  <a:pt x="19634" y="11175"/>
                </a:cubicBezTo>
                <a:cubicBezTo>
                  <a:pt x="19920" y="10307"/>
                  <a:pt x="20542" y="9519"/>
                  <a:pt x="20929" y="8641"/>
                </a:cubicBezTo>
                <a:cubicBezTo>
                  <a:pt x="21064" y="8318"/>
                  <a:pt x="20475" y="8294"/>
                  <a:pt x="20835" y="7951"/>
                </a:cubicBezTo>
                <a:lnTo>
                  <a:pt x="20835" y="7951"/>
                </a:lnTo>
                <a:lnTo>
                  <a:pt x="20987" y="8126"/>
                </a:lnTo>
                <a:cubicBezTo>
                  <a:pt x="20960" y="7449"/>
                  <a:pt x="21397" y="6615"/>
                  <a:pt x="21141" y="5868"/>
                </a:cubicBezTo>
                <a:lnTo>
                  <a:pt x="21141" y="5868"/>
                </a:lnTo>
                <a:cubicBezTo>
                  <a:pt x="21192" y="5908"/>
                  <a:pt x="21249" y="5908"/>
                  <a:pt x="21246" y="5982"/>
                </a:cubicBezTo>
                <a:cubicBezTo>
                  <a:pt x="21388" y="5817"/>
                  <a:pt x="21212" y="5403"/>
                  <a:pt x="21101" y="5403"/>
                </a:cubicBezTo>
                <a:cubicBezTo>
                  <a:pt x="21099" y="5403"/>
                  <a:pt x="21097" y="5403"/>
                  <a:pt x="21094" y="5403"/>
                </a:cubicBezTo>
                <a:cubicBezTo>
                  <a:pt x="21088" y="5289"/>
                  <a:pt x="21192" y="5363"/>
                  <a:pt x="21239" y="5282"/>
                </a:cubicBezTo>
                <a:cubicBezTo>
                  <a:pt x="21290" y="5104"/>
                  <a:pt x="20990" y="4919"/>
                  <a:pt x="21104" y="4808"/>
                </a:cubicBezTo>
                <a:cubicBezTo>
                  <a:pt x="21107" y="4805"/>
                  <a:pt x="21110" y="4803"/>
                  <a:pt x="21114" y="4803"/>
                </a:cubicBezTo>
                <a:cubicBezTo>
                  <a:pt x="21124" y="4803"/>
                  <a:pt x="21138" y="4815"/>
                  <a:pt x="21150" y="4830"/>
                </a:cubicBezTo>
                <a:lnTo>
                  <a:pt x="21150" y="4830"/>
                </a:lnTo>
                <a:cubicBezTo>
                  <a:pt x="21092" y="4725"/>
                  <a:pt x="21059" y="4500"/>
                  <a:pt x="20985" y="4500"/>
                </a:cubicBezTo>
                <a:cubicBezTo>
                  <a:pt x="20969" y="4500"/>
                  <a:pt x="20952" y="4510"/>
                  <a:pt x="20933" y="4532"/>
                </a:cubicBezTo>
                <a:cubicBezTo>
                  <a:pt x="20926" y="4236"/>
                  <a:pt x="20687" y="4050"/>
                  <a:pt x="20684" y="3811"/>
                </a:cubicBezTo>
                <a:cubicBezTo>
                  <a:pt x="20478" y="3769"/>
                  <a:pt x="20531" y="3418"/>
                  <a:pt x="20356" y="3418"/>
                </a:cubicBezTo>
                <a:cubicBezTo>
                  <a:pt x="20337" y="3418"/>
                  <a:pt x="20315" y="3422"/>
                  <a:pt x="20290" y="3431"/>
                </a:cubicBezTo>
                <a:cubicBezTo>
                  <a:pt x="20536" y="3313"/>
                  <a:pt x="20213" y="2889"/>
                  <a:pt x="19994" y="2836"/>
                </a:cubicBezTo>
                <a:cubicBezTo>
                  <a:pt x="20095" y="2836"/>
                  <a:pt x="19967" y="2661"/>
                  <a:pt x="20098" y="2647"/>
                </a:cubicBezTo>
                <a:cubicBezTo>
                  <a:pt x="20009" y="2530"/>
                  <a:pt x="19896" y="2449"/>
                  <a:pt x="19810" y="2449"/>
                </a:cubicBezTo>
                <a:cubicBezTo>
                  <a:pt x="19773" y="2449"/>
                  <a:pt x="19740" y="2464"/>
                  <a:pt x="19718" y="2499"/>
                </a:cubicBezTo>
                <a:cubicBezTo>
                  <a:pt x="19715" y="2250"/>
                  <a:pt x="19529" y="2156"/>
                  <a:pt x="19365" y="2088"/>
                </a:cubicBezTo>
                <a:cubicBezTo>
                  <a:pt x="19203" y="2014"/>
                  <a:pt x="19072" y="1954"/>
                  <a:pt x="19109" y="1732"/>
                </a:cubicBezTo>
                <a:cubicBezTo>
                  <a:pt x="18584" y="1493"/>
                  <a:pt x="18035" y="1321"/>
                  <a:pt x="17466" y="1213"/>
                </a:cubicBezTo>
                <a:cubicBezTo>
                  <a:pt x="17492" y="1151"/>
                  <a:pt x="17542" y="1130"/>
                  <a:pt x="17602" y="1130"/>
                </a:cubicBezTo>
                <a:cubicBezTo>
                  <a:pt x="17661" y="1130"/>
                  <a:pt x="17731" y="1150"/>
                  <a:pt x="17800" y="1170"/>
                </a:cubicBezTo>
                <a:cubicBezTo>
                  <a:pt x="17869" y="1196"/>
                  <a:pt x="17938" y="1221"/>
                  <a:pt x="17995" y="1221"/>
                </a:cubicBezTo>
                <a:cubicBezTo>
                  <a:pt x="18049" y="1221"/>
                  <a:pt x="18092" y="1199"/>
                  <a:pt x="18116" y="1136"/>
                </a:cubicBezTo>
                <a:cubicBezTo>
                  <a:pt x="17927" y="1093"/>
                  <a:pt x="17760" y="1085"/>
                  <a:pt x="17605" y="1085"/>
                </a:cubicBezTo>
                <a:cubicBezTo>
                  <a:pt x="17517" y="1085"/>
                  <a:pt x="17432" y="1088"/>
                  <a:pt x="17350" y="1088"/>
                </a:cubicBezTo>
                <a:cubicBezTo>
                  <a:pt x="17168" y="1088"/>
                  <a:pt x="16995" y="1076"/>
                  <a:pt x="16810" y="998"/>
                </a:cubicBezTo>
                <a:cubicBezTo>
                  <a:pt x="16706" y="941"/>
                  <a:pt x="16908" y="907"/>
                  <a:pt x="16958" y="870"/>
                </a:cubicBezTo>
                <a:cubicBezTo>
                  <a:pt x="16556" y="867"/>
                  <a:pt x="16206" y="714"/>
                  <a:pt x="15846" y="714"/>
                </a:cubicBezTo>
                <a:cubicBezTo>
                  <a:pt x="15779" y="714"/>
                  <a:pt x="15711" y="719"/>
                  <a:pt x="15642" y="732"/>
                </a:cubicBezTo>
                <a:cubicBezTo>
                  <a:pt x="15646" y="709"/>
                  <a:pt x="15696" y="688"/>
                  <a:pt x="15740" y="675"/>
                </a:cubicBezTo>
                <a:cubicBezTo>
                  <a:pt x="15696" y="673"/>
                  <a:pt x="15649" y="655"/>
                  <a:pt x="15612" y="655"/>
                </a:cubicBezTo>
                <a:cubicBezTo>
                  <a:pt x="15578" y="655"/>
                  <a:pt x="15553" y="671"/>
                  <a:pt x="15548" y="729"/>
                </a:cubicBezTo>
                <a:lnTo>
                  <a:pt x="15632" y="709"/>
                </a:lnTo>
                <a:lnTo>
                  <a:pt x="15632" y="709"/>
                </a:lnTo>
                <a:cubicBezTo>
                  <a:pt x="15727" y="889"/>
                  <a:pt x="15317" y="1010"/>
                  <a:pt x="15248" y="1102"/>
                </a:cubicBezTo>
                <a:lnTo>
                  <a:pt x="15248" y="1102"/>
                </a:lnTo>
                <a:cubicBezTo>
                  <a:pt x="15397" y="796"/>
                  <a:pt x="14856" y="974"/>
                  <a:pt x="15117" y="571"/>
                </a:cubicBezTo>
                <a:lnTo>
                  <a:pt x="15117" y="571"/>
                </a:lnTo>
                <a:cubicBezTo>
                  <a:pt x="15064" y="591"/>
                  <a:pt x="14990" y="638"/>
                  <a:pt x="14993" y="722"/>
                </a:cubicBezTo>
                <a:cubicBezTo>
                  <a:pt x="14916" y="688"/>
                  <a:pt x="14895" y="638"/>
                  <a:pt x="14986" y="557"/>
                </a:cubicBezTo>
                <a:lnTo>
                  <a:pt x="14986" y="557"/>
                </a:lnTo>
                <a:cubicBezTo>
                  <a:pt x="14710" y="588"/>
                  <a:pt x="14766" y="708"/>
                  <a:pt x="14573" y="708"/>
                </a:cubicBezTo>
                <a:cubicBezTo>
                  <a:pt x="14557" y="708"/>
                  <a:pt x="14539" y="707"/>
                  <a:pt x="14518" y="705"/>
                </a:cubicBezTo>
                <a:cubicBezTo>
                  <a:pt x="14522" y="648"/>
                  <a:pt x="14579" y="628"/>
                  <a:pt x="14613" y="561"/>
                </a:cubicBezTo>
                <a:lnTo>
                  <a:pt x="14613" y="561"/>
                </a:lnTo>
                <a:cubicBezTo>
                  <a:pt x="14499" y="643"/>
                  <a:pt x="14387" y="725"/>
                  <a:pt x="14239" y="725"/>
                </a:cubicBezTo>
                <a:cubicBezTo>
                  <a:pt x="14199" y="725"/>
                  <a:pt x="14157" y="719"/>
                  <a:pt x="14111" y="705"/>
                </a:cubicBezTo>
                <a:cubicBezTo>
                  <a:pt x="14123" y="676"/>
                  <a:pt x="14107" y="634"/>
                  <a:pt x="14146" y="628"/>
                </a:cubicBezTo>
                <a:lnTo>
                  <a:pt x="14146" y="628"/>
                </a:lnTo>
                <a:cubicBezTo>
                  <a:pt x="13834" y="634"/>
                  <a:pt x="13597" y="822"/>
                  <a:pt x="13294" y="822"/>
                </a:cubicBezTo>
                <a:cubicBezTo>
                  <a:pt x="13233" y="822"/>
                  <a:pt x="13169" y="814"/>
                  <a:pt x="13102" y="796"/>
                </a:cubicBezTo>
                <a:cubicBezTo>
                  <a:pt x="13219" y="540"/>
                  <a:pt x="12957" y="712"/>
                  <a:pt x="12933" y="493"/>
                </a:cubicBezTo>
                <a:lnTo>
                  <a:pt x="12708" y="567"/>
                </a:lnTo>
                <a:lnTo>
                  <a:pt x="12802" y="672"/>
                </a:lnTo>
                <a:cubicBezTo>
                  <a:pt x="12635" y="672"/>
                  <a:pt x="12491" y="794"/>
                  <a:pt x="12347" y="794"/>
                </a:cubicBezTo>
                <a:cubicBezTo>
                  <a:pt x="12321" y="794"/>
                  <a:pt x="12294" y="789"/>
                  <a:pt x="12267" y="779"/>
                </a:cubicBezTo>
                <a:lnTo>
                  <a:pt x="12408" y="682"/>
                </a:lnTo>
                <a:lnTo>
                  <a:pt x="12408" y="682"/>
                </a:lnTo>
                <a:lnTo>
                  <a:pt x="12045" y="746"/>
                </a:lnTo>
                <a:lnTo>
                  <a:pt x="12257" y="813"/>
                </a:lnTo>
                <a:cubicBezTo>
                  <a:pt x="12091" y="925"/>
                  <a:pt x="12246" y="1056"/>
                  <a:pt x="12109" y="1056"/>
                </a:cubicBezTo>
                <a:cubicBezTo>
                  <a:pt x="12090" y="1056"/>
                  <a:pt x="12066" y="1054"/>
                  <a:pt x="12035" y="1049"/>
                </a:cubicBezTo>
                <a:cubicBezTo>
                  <a:pt x="12085" y="1022"/>
                  <a:pt x="11833" y="1062"/>
                  <a:pt x="11762" y="937"/>
                </a:cubicBezTo>
                <a:cubicBezTo>
                  <a:pt x="11713" y="989"/>
                  <a:pt x="11647" y="1051"/>
                  <a:pt x="11582" y="1051"/>
                </a:cubicBezTo>
                <a:cubicBezTo>
                  <a:pt x="11549" y="1051"/>
                  <a:pt x="11516" y="1035"/>
                  <a:pt x="11486" y="991"/>
                </a:cubicBezTo>
                <a:cubicBezTo>
                  <a:pt x="11486" y="914"/>
                  <a:pt x="11580" y="766"/>
                  <a:pt x="11580" y="715"/>
                </a:cubicBezTo>
                <a:lnTo>
                  <a:pt x="11580" y="715"/>
                </a:lnTo>
                <a:cubicBezTo>
                  <a:pt x="11570" y="758"/>
                  <a:pt x="11543" y="773"/>
                  <a:pt x="11505" y="773"/>
                </a:cubicBezTo>
                <a:cubicBezTo>
                  <a:pt x="11411" y="773"/>
                  <a:pt x="11254" y="683"/>
                  <a:pt x="11127" y="683"/>
                </a:cubicBezTo>
                <a:cubicBezTo>
                  <a:pt x="11091" y="683"/>
                  <a:pt x="11057" y="690"/>
                  <a:pt x="11027" y="710"/>
                </a:cubicBezTo>
                <a:lnTo>
                  <a:pt x="11027" y="710"/>
                </a:lnTo>
                <a:cubicBezTo>
                  <a:pt x="11074" y="673"/>
                  <a:pt x="11104" y="619"/>
                  <a:pt x="11116" y="561"/>
                </a:cubicBezTo>
                <a:lnTo>
                  <a:pt x="11116" y="561"/>
                </a:lnTo>
                <a:lnTo>
                  <a:pt x="10981" y="661"/>
                </a:lnTo>
                <a:cubicBezTo>
                  <a:pt x="10917" y="577"/>
                  <a:pt x="10914" y="550"/>
                  <a:pt x="10961" y="470"/>
                </a:cubicBezTo>
                <a:cubicBezTo>
                  <a:pt x="10926" y="450"/>
                  <a:pt x="10900" y="442"/>
                  <a:pt x="10882" y="442"/>
                </a:cubicBezTo>
                <a:cubicBezTo>
                  <a:pt x="10799" y="442"/>
                  <a:pt x="10854" y="598"/>
                  <a:pt x="10791" y="598"/>
                </a:cubicBezTo>
                <a:cubicBezTo>
                  <a:pt x="10770" y="598"/>
                  <a:pt x="10736" y="581"/>
                  <a:pt x="10679" y="534"/>
                </a:cubicBezTo>
                <a:cubicBezTo>
                  <a:pt x="10705" y="530"/>
                  <a:pt x="10702" y="507"/>
                  <a:pt x="10763" y="500"/>
                </a:cubicBezTo>
                <a:cubicBezTo>
                  <a:pt x="10460" y="349"/>
                  <a:pt x="10123" y="386"/>
                  <a:pt x="9844" y="258"/>
                </a:cubicBezTo>
                <a:cubicBezTo>
                  <a:pt x="9826" y="156"/>
                  <a:pt x="9871" y="140"/>
                  <a:pt x="9925" y="140"/>
                </a:cubicBezTo>
                <a:cubicBezTo>
                  <a:pt x="9952" y="140"/>
                  <a:pt x="9980" y="144"/>
                  <a:pt x="10005" y="144"/>
                </a:cubicBezTo>
                <a:cubicBezTo>
                  <a:pt x="10051" y="144"/>
                  <a:pt x="10082" y="130"/>
                  <a:pt x="10059" y="52"/>
                </a:cubicBezTo>
                <a:cubicBezTo>
                  <a:pt x="9999" y="48"/>
                  <a:pt x="9939" y="46"/>
                  <a:pt x="9878" y="46"/>
                </a:cubicBezTo>
                <a:cubicBezTo>
                  <a:pt x="9498" y="46"/>
                  <a:pt x="9111" y="125"/>
                  <a:pt x="8767" y="125"/>
                </a:cubicBezTo>
                <a:cubicBezTo>
                  <a:pt x="8735" y="125"/>
                  <a:pt x="8704" y="125"/>
                  <a:pt x="8673" y="123"/>
                </a:cubicBezTo>
                <a:lnTo>
                  <a:pt x="8673" y="123"/>
                </a:lnTo>
                <a:lnTo>
                  <a:pt x="8750" y="147"/>
                </a:lnTo>
                <a:cubicBezTo>
                  <a:pt x="8736" y="230"/>
                  <a:pt x="8707" y="259"/>
                  <a:pt x="8668" y="259"/>
                </a:cubicBezTo>
                <a:cubicBezTo>
                  <a:pt x="8582" y="259"/>
                  <a:pt x="8447" y="116"/>
                  <a:pt x="8315" y="116"/>
                </a:cubicBezTo>
                <a:cubicBezTo>
                  <a:pt x="8283" y="116"/>
                  <a:pt x="8251" y="125"/>
                  <a:pt x="8220" y="146"/>
                </a:cubicBezTo>
                <a:lnTo>
                  <a:pt x="8220" y="146"/>
                </a:lnTo>
                <a:cubicBezTo>
                  <a:pt x="8261" y="113"/>
                  <a:pt x="8267" y="0"/>
                  <a:pt x="82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4025233">
            <a:off x="5887126" y="-608186"/>
            <a:ext cx="2899339" cy="2710458"/>
          </a:xfrm>
          <a:custGeom>
            <a:avLst/>
            <a:gdLst/>
            <a:ahLst/>
            <a:cxnLst/>
            <a:rect l="l" t="t" r="r" b="b"/>
            <a:pathLst>
              <a:path w="21398" h="20004" extrusionOk="0">
                <a:moveTo>
                  <a:pt x="14157" y="627"/>
                </a:moveTo>
                <a:cubicBezTo>
                  <a:pt x="14153" y="627"/>
                  <a:pt x="14150" y="627"/>
                  <a:pt x="14146" y="628"/>
                </a:cubicBezTo>
                <a:lnTo>
                  <a:pt x="14146" y="628"/>
                </a:lnTo>
                <a:cubicBezTo>
                  <a:pt x="14151" y="628"/>
                  <a:pt x="14157" y="628"/>
                  <a:pt x="14162" y="628"/>
                </a:cubicBezTo>
                <a:cubicBezTo>
                  <a:pt x="14164" y="628"/>
                  <a:pt x="14166" y="628"/>
                  <a:pt x="14168" y="628"/>
                </a:cubicBezTo>
                <a:cubicBezTo>
                  <a:pt x="14164" y="627"/>
                  <a:pt x="14161" y="627"/>
                  <a:pt x="14157" y="627"/>
                </a:cubicBezTo>
                <a:close/>
                <a:moveTo>
                  <a:pt x="5805" y="1102"/>
                </a:moveTo>
                <a:cubicBezTo>
                  <a:pt x="5836" y="1139"/>
                  <a:pt x="5859" y="1176"/>
                  <a:pt x="5879" y="1220"/>
                </a:cubicBezTo>
                <a:cubicBezTo>
                  <a:pt x="5839" y="1244"/>
                  <a:pt x="5795" y="1267"/>
                  <a:pt x="5755" y="1294"/>
                </a:cubicBezTo>
                <a:cubicBezTo>
                  <a:pt x="5738" y="1244"/>
                  <a:pt x="5745" y="1180"/>
                  <a:pt x="5805" y="1102"/>
                </a:cubicBezTo>
                <a:close/>
                <a:moveTo>
                  <a:pt x="2676" y="4407"/>
                </a:moveTo>
                <a:lnTo>
                  <a:pt x="2817" y="4421"/>
                </a:lnTo>
                <a:cubicBezTo>
                  <a:pt x="2790" y="4471"/>
                  <a:pt x="2763" y="4522"/>
                  <a:pt x="2733" y="4572"/>
                </a:cubicBezTo>
                <a:cubicBezTo>
                  <a:pt x="2699" y="4525"/>
                  <a:pt x="2679" y="4464"/>
                  <a:pt x="2676" y="4407"/>
                </a:cubicBezTo>
                <a:close/>
                <a:moveTo>
                  <a:pt x="21150" y="4830"/>
                </a:moveTo>
                <a:cubicBezTo>
                  <a:pt x="21159" y="4846"/>
                  <a:pt x="21168" y="4859"/>
                  <a:pt x="21179" y="4868"/>
                </a:cubicBezTo>
                <a:cubicBezTo>
                  <a:pt x="21172" y="4858"/>
                  <a:pt x="21162" y="4843"/>
                  <a:pt x="21150" y="4830"/>
                </a:cubicBezTo>
                <a:close/>
                <a:moveTo>
                  <a:pt x="2173" y="5468"/>
                </a:moveTo>
                <a:cubicBezTo>
                  <a:pt x="2211" y="5468"/>
                  <a:pt x="2250" y="5479"/>
                  <a:pt x="2285" y="5498"/>
                </a:cubicBezTo>
                <a:cubicBezTo>
                  <a:pt x="2255" y="5562"/>
                  <a:pt x="2228" y="5625"/>
                  <a:pt x="2201" y="5689"/>
                </a:cubicBezTo>
                <a:cubicBezTo>
                  <a:pt x="2174" y="5619"/>
                  <a:pt x="2147" y="5545"/>
                  <a:pt x="2124" y="5474"/>
                </a:cubicBezTo>
                <a:cubicBezTo>
                  <a:pt x="2140" y="5470"/>
                  <a:pt x="2156" y="5468"/>
                  <a:pt x="2173" y="5468"/>
                </a:cubicBezTo>
                <a:close/>
                <a:moveTo>
                  <a:pt x="1797" y="6352"/>
                </a:moveTo>
                <a:lnTo>
                  <a:pt x="1797" y="6352"/>
                </a:lnTo>
                <a:cubicBezTo>
                  <a:pt x="1791" y="6360"/>
                  <a:pt x="1783" y="6367"/>
                  <a:pt x="1776" y="6374"/>
                </a:cubicBezTo>
                <a:lnTo>
                  <a:pt x="1776" y="6374"/>
                </a:lnTo>
                <a:cubicBezTo>
                  <a:pt x="1787" y="6372"/>
                  <a:pt x="1794" y="6365"/>
                  <a:pt x="1797" y="6352"/>
                </a:cubicBezTo>
                <a:close/>
                <a:moveTo>
                  <a:pt x="485" y="8250"/>
                </a:moveTo>
                <a:cubicBezTo>
                  <a:pt x="486" y="8257"/>
                  <a:pt x="487" y="8263"/>
                  <a:pt x="488" y="8269"/>
                </a:cubicBezTo>
                <a:lnTo>
                  <a:pt x="488" y="8269"/>
                </a:lnTo>
                <a:cubicBezTo>
                  <a:pt x="487" y="8263"/>
                  <a:pt x="486" y="8257"/>
                  <a:pt x="485" y="8250"/>
                </a:cubicBezTo>
                <a:close/>
                <a:moveTo>
                  <a:pt x="7666" y="9573"/>
                </a:moveTo>
                <a:cubicBezTo>
                  <a:pt x="7670" y="9580"/>
                  <a:pt x="7677" y="9587"/>
                  <a:pt x="7683" y="9597"/>
                </a:cubicBezTo>
                <a:lnTo>
                  <a:pt x="7693" y="9627"/>
                </a:lnTo>
                <a:cubicBezTo>
                  <a:pt x="7691" y="9627"/>
                  <a:pt x="7690" y="9628"/>
                  <a:pt x="7687" y="9628"/>
                </a:cubicBezTo>
                <a:cubicBezTo>
                  <a:pt x="7686" y="9628"/>
                  <a:pt x="7683" y="9628"/>
                  <a:pt x="7680" y="9627"/>
                </a:cubicBezTo>
                <a:cubicBezTo>
                  <a:pt x="7673" y="9607"/>
                  <a:pt x="7670" y="9590"/>
                  <a:pt x="7666" y="9573"/>
                </a:cubicBezTo>
                <a:close/>
                <a:moveTo>
                  <a:pt x="7592" y="9637"/>
                </a:moveTo>
                <a:lnTo>
                  <a:pt x="7592" y="9637"/>
                </a:lnTo>
                <a:cubicBezTo>
                  <a:pt x="7606" y="9664"/>
                  <a:pt x="7609" y="9681"/>
                  <a:pt x="7616" y="9701"/>
                </a:cubicBezTo>
                <a:lnTo>
                  <a:pt x="7613" y="9698"/>
                </a:lnTo>
                <a:cubicBezTo>
                  <a:pt x="7606" y="9677"/>
                  <a:pt x="7599" y="9661"/>
                  <a:pt x="7592" y="9637"/>
                </a:cubicBezTo>
                <a:close/>
                <a:moveTo>
                  <a:pt x="7569" y="9714"/>
                </a:moveTo>
                <a:cubicBezTo>
                  <a:pt x="7579" y="9728"/>
                  <a:pt x="7589" y="9741"/>
                  <a:pt x="7596" y="9758"/>
                </a:cubicBezTo>
                <a:lnTo>
                  <a:pt x="7582" y="9748"/>
                </a:lnTo>
                <a:lnTo>
                  <a:pt x="7582" y="9748"/>
                </a:lnTo>
                <a:cubicBezTo>
                  <a:pt x="7582" y="9748"/>
                  <a:pt x="7582" y="9748"/>
                  <a:pt x="7582" y="9748"/>
                </a:cubicBezTo>
                <a:lnTo>
                  <a:pt x="7569" y="9714"/>
                </a:lnTo>
                <a:close/>
                <a:moveTo>
                  <a:pt x="7582" y="9748"/>
                </a:moveTo>
                <a:lnTo>
                  <a:pt x="7599" y="9762"/>
                </a:lnTo>
                <a:lnTo>
                  <a:pt x="7616" y="9792"/>
                </a:lnTo>
                <a:lnTo>
                  <a:pt x="7596" y="9778"/>
                </a:lnTo>
                <a:cubicBezTo>
                  <a:pt x="7592" y="9772"/>
                  <a:pt x="7586" y="9758"/>
                  <a:pt x="7582" y="9748"/>
                </a:cubicBezTo>
                <a:close/>
                <a:moveTo>
                  <a:pt x="7616" y="9714"/>
                </a:moveTo>
                <a:cubicBezTo>
                  <a:pt x="7619" y="9718"/>
                  <a:pt x="7623" y="9718"/>
                  <a:pt x="7623" y="9718"/>
                </a:cubicBezTo>
                <a:lnTo>
                  <a:pt x="7623" y="9721"/>
                </a:lnTo>
                <a:cubicBezTo>
                  <a:pt x="7636" y="9751"/>
                  <a:pt x="7643" y="9772"/>
                  <a:pt x="7650" y="9795"/>
                </a:cubicBezTo>
                <a:lnTo>
                  <a:pt x="7636" y="9785"/>
                </a:lnTo>
                <a:cubicBezTo>
                  <a:pt x="7633" y="9765"/>
                  <a:pt x="7626" y="9738"/>
                  <a:pt x="7616" y="9714"/>
                </a:cubicBezTo>
                <a:close/>
                <a:moveTo>
                  <a:pt x="7643" y="9795"/>
                </a:moveTo>
                <a:lnTo>
                  <a:pt x="7656" y="9805"/>
                </a:lnTo>
                <a:cubicBezTo>
                  <a:pt x="7656" y="9805"/>
                  <a:pt x="7656" y="9812"/>
                  <a:pt x="7660" y="9815"/>
                </a:cubicBezTo>
                <a:lnTo>
                  <a:pt x="7660" y="9819"/>
                </a:lnTo>
                <a:lnTo>
                  <a:pt x="7646" y="9812"/>
                </a:lnTo>
                <a:cubicBezTo>
                  <a:pt x="7646" y="9805"/>
                  <a:pt x="7643" y="9799"/>
                  <a:pt x="7643" y="9795"/>
                </a:cubicBezTo>
                <a:close/>
                <a:moveTo>
                  <a:pt x="7680" y="9640"/>
                </a:moveTo>
                <a:lnTo>
                  <a:pt x="7700" y="9644"/>
                </a:lnTo>
                <a:cubicBezTo>
                  <a:pt x="7707" y="9661"/>
                  <a:pt x="7710" y="9681"/>
                  <a:pt x="7714" y="9698"/>
                </a:cubicBezTo>
                <a:lnTo>
                  <a:pt x="7714" y="9714"/>
                </a:lnTo>
                <a:cubicBezTo>
                  <a:pt x="7714" y="9681"/>
                  <a:pt x="7720" y="9667"/>
                  <a:pt x="7727" y="9664"/>
                </a:cubicBezTo>
                <a:cubicBezTo>
                  <a:pt x="7737" y="9674"/>
                  <a:pt x="7751" y="9684"/>
                  <a:pt x="7764" y="9694"/>
                </a:cubicBezTo>
                <a:cubicBezTo>
                  <a:pt x="7781" y="9718"/>
                  <a:pt x="7798" y="9745"/>
                  <a:pt x="7815" y="9775"/>
                </a:cubicBezTo>
                <a:cubicBezTo>
                  <a:pt x="7791" y="9768"/>
                  <a:pt x="7767" y="9755"/>
                  <a:pt x="7744" y="9745"/>
                </a:cubicBezTo>
                <a:lnTo>
                  <a:pt x="7744" y="9745"/>
                </a:lnTo>
                <a:cubicBezTo>
                  <a:pt x="7790" y="9785"/>
                  <a:pt x="7839" y="9826"/>
                  <a:pt x="7818" y="9826"/>
                </a:cubicBezTo>
                <a:cubicBezTo>
                  <a:pt x="7814" y="9826"/>
                  <a:pt x="7809" y="9824"/>
                  <a:pt x="7801" y="9822"/>
                </a:cubicBezTo>
                <a:lnTo>
                  <a:pt x="7697" y="9755"/>
                </a:lnTo>
                <a:cubicBezTo>
                  <a:pt x="7697" y="9741"/>
                  <a:pt x="7700" y="9728"/>
                  <a:pt x="7703" y="9711"/>
                </a:cubicBezTo>
                <a:cubicBezTo>
                  <a:pt x="7717" y="9725"/>
                  <a:pt x="7730" y="9735"/>
                  <a:pt x="7744" y="9745"/>
                </a:cubicBezTo>
                <a:lnTo>
                  <a:pt x="7703" y="9704"/>
                </a:lnTo>
                <a:lnTo>
                  <a:pt x="7697" y="9687"/>
                </a:lnTo>
                <a:cubicBezTo>
                  <a:pt x="7707" y="9687"/>
                  <a:pt x="7714" y="9687"/>
                  <a:pt x="7700" y="9674"/>
                </a:cubicBezTo>
                <a:lnTo>
                  <a:pt x="7693" y="9674"/>
                </a:lnTo>
                <a:cubicBezTo>
                  <a:pt x="7687" y="9664"/>
                  <a:pt x="7683" y="9650"/>
                  <a:pt x="7680" y="9640"/>
                </a:cubicBezTo>
                <a:close/>
                <a:moveTo>
                  <a:pt x="7687" y="9812"/>
                </a:moveTo>
                <a:cubicBezTo>
                  <a:pt x="7694" y="9819"/>
                  <a:pt x="7701" y="9826"/>
                  <a:pt x="7708" y="9833"/>
                </a:cubicBezTo>
                <a:lnTo>
                  <a:pt x="7708" y="9833"/>
                </a:lnTo>
                <a:cubicBezTo>
                  <a:pt x="7701" y="9828"/>
                  <a:pt x="7694" y="9823"/>
                  <a:pt x="7687" y="9818"/>
                </a:cubicBezTo>
                <a:lnTo>
                  <a:pt x="7687" y="9818"/>
                </a:lnTo>
                <a:cubicBezTo>
                  <a:pt x="7687" y="9815"/>
                  <a:pt x="7687" y="9812"/>
                  <a:pt x="7687" y="9812"/>
                </a:cubicBezTo>
                <a:close/>
                <a:moveTo>
                  <a:pt x="7603" y="9799"/>
                </a:moveTo>
                <a:lnTo>
                  <a:pt x="7626" y="9815"/>
                </a:lnTo>
                <a:cubicBezTo>
                  <a:pt x="7629" y="9819"/>
                  <a:pt x="7633" y="9822"/>
                  <a:pt x="7636" y="9829"/>
                </a:cubicBezTo>
                <a:lnTo>
                  <a:pt x="7633" y="9825"/>
                </a:lnTo>
                <a:cubicBezTo>
                  <a:pt x="7619" y="9825"/>
                  <a:pt x="7619" y="9829"/>
                  <a:pt x="7616" y="9836"/>
                </a:cubicBezTo>
                <a:cubicBezTo>
                  <a:pt x="7613" y="9822"/>
                  <a:pt x="7606" y="9809"/>
                  <a:pt x="7603" y="9799"/>
                </a:cubicBezTo>
                <a:close/>
                <a:moveTo>
                  <a:pt x="7683" y="9825"/>
                </a:moveTo>
                <a:lnTo>
                  <a:pt x="7697" y="9836"/>
                </a:lnTo>
                <a:cubicBezTo>
                  <a:pt x="7693" y="9836"/>
                  <a:pt x="7690" y="9829"/>
                  <a:pt x="7683" y="9829"/>
                </a:cubicBezTo>
                <a:cubicBezTo>
                  <a:pt x="7680" y="9825"/>
                  <a:pt x="7683" y="9825"/>
                  <a:pt x="7683" y="9825"/>
                </a:cubicBezTo>
                <a:close/>
                <a:moveTo>
                  <a:pt x="7653" y="9829"/>
                </a:moveTo>
                <a:lnTo>
                  <a:pt x="7666" y="9836"/>
                </a:lnTo>
                <a:lnTo>
                  <a:pt x="7670" y="9856"/>
                </a:lnTo>
                <a:cubicBezTo>
                  <a:pt x="7666" y="9852"/>
                  <a:pt x="7660" y="9849"/>
                  <a:pt x="7656" y="9846"/>
                </a:cubicBezTo>
                <a:cubicBezTo>
                  <a:pt x="7656" y="9839"/>
                  <a:pt x="7653" y="9832"/>
                  <a:pt x="7653" y="9829"/>
                </a:cubicBezTo>
                <a:close/>
                <a:moveTo>
                  <a:pt x="7680" y="9846"/>
                </a:moveTo>
                <a:cubicBezTo>
                  <a:pt x="7698" y="9857"/>
                  <a:pt x="7710" y="9865"/>
                  <a:pt x="7701" y="9865"/>
                </a:cubicBezTo>
                <a:cubicBezTo>
                  <a:pt x="7698" y="9865"/>
                  <a:pt x="7690" y="9864"/>
                  <a:pt x="7677" y="9860"/>
                </a:cubicBezTo>
                <a:lnTo>
                  <a:pt x="7677" y="9860"/>
                </a:lnTo>
                <a:cubicBezTo>
                  <a:pt x="7677" y="9854"/>
                  <a:pt x="7677" y="9849"/>
                  <a:pt x="7680" y="9846"/>
                </a:cubicBezTo>
                <a:close/>
                <a:moveTo>
                  <a:pt x="7406" y="9849"/>
                </a:moveTo>
                <a:cubicBezTo>
                  <a:pt x="7411" y="9849"/>
                  <a:pt x="7430" y="9860"/>
                  <a:pt x="7454" y="9876"/>
                </a:cubicBezTo>
                <a:cubicBezTo>
                  <a:pt x="7465" y="9886"/>
                  <a:pt x="7471" y="9896"/>
                  <a:pt x="7478" y="9906"/>
                </a:cubicBezTo>
                <a:lnTo>
                  <a:pt x="7475" y="9906"/>
                </a:lnTo>
                <a:lnTo>
                  <a:pt x="7417" y="9866"/>
                </a:lnTo>
                <a:cubicBezTo>
                  <a:pt x="7405" y="9854"/>
                  <a:pt x="7402" y="9849"/>
                  <a:pt x="7406" y="9849"/>
                </a:cubicBezTo>
                <a:close/>
                <a:moveTo>
                  <a:pt x="7438" y="9667"/>
                </a:moveTo>
                <a:cubicBezTo>
                  <a:pt x="7498" y="9745"/>
                  <a:pt x="7555" y="9829"/>
                  <a:pt x="7609" y="9913"/>
                </a:cubicBezTo>
                <a:lnTo>
                  <a:pt x="7576" y="9852"/>
                </a:lnTo>
                <a:lnTo>
                  <a:pt x="7613" y="9913"/>
                </a:lnTo>
                <a:cubicBezTo>
                  <a:pt x="7613" y="9913"/>
                  <a:pt x="7609" y="9916"/>
                  <a:pt x="7606" y="9916"/>
                </a:cubicBezTo>
                <a:cubicBezTo>
                  <a:pt x="7552" y="9842"/>
                  <a:pt x="7454" y="9708"/>
                  <a:pt x="7448" y="9691"/>
                </a:cubicBezTo>
                <a:lnTo>
                  <a:pt x="7448" y="9691"/>
                </a:lnTo>
                <a:lnTo>
                  <a:pt x="7569" y="9859"/>
                </a:lnTo>
                <a:cubicBezTo>
                  <a:pt x="7498" y="9751"/>
                  <a:pt x="7518" y="9795"/>
                  <a:pt x="7438" y="9667"/>
                </a:cubicBezTo>
                <a:close/>
                <a:moveTo>
                  <a:pt x="7384" y="9849"/>
                </a:moveTo>
                <a:lnTo>
                  <a:pt x="7485" y="9920"/>
                </a:lnTo>
                <a:cubicBezTo>
                  <a:pt x="7485" y="9923"/>
                  <a:pt x="7487" y="9926"/>
                  <a:pt x="7488" y="9929"/>
                </a:cubicBezTo>
                <a:lnTo>
                  <a:pt x="7488" y="9929"/>
                </a:lnTo>
                <a:lnTo>
                  <a:pt x="7479" y="9923"/>
                </a:lnTo>
                <a:lnTo>
                  <a:pt x="7479" y="9923"/>
                </a:lnTo>
                <a:lnTo>
                  <a:pt x="7488" y="9930"/>
                </a:lnTo>
                <a:cubicBezTo>
                  <a:pt x="7488" y="9929"/>
                  <a:pt x="7488" y="9929"/>
                  <a:pt x="7488" y="9929"/>
                </a:cubicBezTo>
                <a:lnTo>
                  <a:pt x="7488" y="9929"/>
                </a:lnTo>
                <a:lnTo>
                  <a:pt x="7495" y="9933"/>
                </a:lnTo>
                <a:lnTo>
                  <a:pt x="7502" y="9947"/>
                </a:lnTo>
                <a:cubicBezTo>
                  <a:pt x="7461" y="9920"/>
                  <a:pt x="7424" y="9889"/>
                  <a:pt x="7387" y="9862"/>
                </a:cubicBezTo>
                <a:lnTo>
                  <a:pt x="7387" y="9862"/>
                </a:lnTo>
                <a:lnTo>
                  <a:pt x="7479" y="9923"/>
                </a:lnTo>
                <a:lnTo>
                  <a:pt x="7479" y="9923"/>
                </a:lnTo>
                <a:lnTo>
                  <a:pt x="7384" y="9849"/>
                </a:lnTo>
                <a:close/>
                <a:moveTo>
                  <a:pt x="7279" y="9852"/>
                </a:moveTo>
                <a:lnTo>
                  <a:pt x="7279" y="9852"/>
                </a:lnTo>
                <a:cubicBezTo>
                  <a:pt x="7394" y="9903"/>
                  <a:pt x="7451" y="9937"/>
                  <a:pt x="7515" y="9970"/>
                </a:cubicBezTo>
                <a:cubicBezTo>
                  <a:pt x="7522" y="9990"/>
                  <a:pt x="7525" y="10007"/>
                  <a:pt x="7505" y="10011"/>
                </a:cubicBezTo>
                <a:lnTo>
                  <a:pt x="7528" y="10017"/>
                </a:lnTo>
                <a:cubicBezTo>
                  <a:pt x="7607" y="10067"/>
                  <a:pt x="7626" y="10082"/>
                  <a:pt x="7617" y="10082"/>
                </a:cubicBezTo>
                <a:cubicBezTo>
                  <a:pt x="7602" y="10082"/>
                  <a:pt x="7500" y="10033"/>
                  <a:pt x="7478" y="10033"/>
                </a:cubicBezTo>
                <a:cubicBezTo>
                  <a:pt x="7470" y="10033"/>
                  <a:pt x="7473" y="10040"/>
                  <a:pt x="7495" y="10058"/>
                </a:cubicBezTo>
                <a:cubicBezTo>
                  <a:pt x="7458" y="10031"/>
                  <a:pt x="7424" y="10007"/>
                  <a:pt x="7384" y="9984"/>
                </a:cubicBezTo>
                <a:lnTo>
                  <a:pt x="7384" y="9984"/>
                </a:lnTo>
                <a:cubicBezTo>
                  <a:pt x="7414" y="9990"/>
                  <a:pt x="7441" y="9997"/>
                  <a:pt x="7468" y="10007"/>
                </a:cubicBezTo>
                <a:cubicBezTo>
                  <a:pt x="7249" y="9886"/>
                  <a:pt x="7589" y="10017"/>
                  <a:pt x="7279" y="9852"/>
                </a:cubicBezTo>
                <a:close/>
                <a:moveTo>
                  <a:pt x="7340" y="9980"/>
                </a:moveTo>
                <a:cubicBezTo>
                  <a:pt x="7350" y="9980"/>
                  <a:pt x="7362" y="9981"/>
                  <a:pt x="7377" y="9984"/>
                </a:cubicBezTo>
                <a:cubicBezTo>
                  <a:pt x="7330" y="9990"/>
                  <a:pt x="7417" y="10078"/>
                  <a:pt x="7475" y="10165"/>
                </a:cubicBezTo>
                <a:lnTo>
                  <a:pt x="7407" y="10118"/>
                </a:lnTo>
                <a:cubicBezTo>
                  <a:pt x="7393" y="10114"/>
                  <a:pt x="7382" y="10113"/>
                  <a:pt x="7373" y="10113"/>
                </a:cubicBezTo>
                <a:cubicBezTo>
                  <a:pt x="7360" y="10113"/>
                  <a:pt x="7352" y="10116"/>
                  <a:pt x="7343" y="10118"/>
                </a:cubicBezTo>
                <a:lnTo>
                  <a:pt x="7306" y="10098"/>
                </a:lnTo>
                <a:cubicBezTo>
                  <a:pt x="7340" y="10064"/>
                  <a:pt x="7370" y="10041"/>
                  <a:pt x="7370" y="10041"/>
                </a:cubicBezTo>
                <a:lnTo>
                  <a:pt x="7370" y="10041"/>
                </a:lnTo>
                <a:cubicBezTo>
                  <a:pt x="7370" y="10041"/>
                  <a:pt x="7337" y="10061"/>
                  <a:pt x="7303" y="10098"/>
                </a:cubicBezTo>
                <a:lnTo>
                  <a:pt x="7290" y="10091"/>
                </a:lnTo>
                <a:cubicBezTo>
                  <a:pt x="7296" y="10085"/>
                  <a:pt x="7303" y="10078"/>
                  <a:pt x="7306" y="10071"/>
                </a:cubicBezTo>
                <a:lnTo>
                  <a:pt x="7306" y="10071"/>
                </a:lnTo>
                <a:lnTo>
                  <a:pt x="7286" y="10091"/>
                </a:lnTo>
                <a:cubicBezTo>
                  <a:pt x="7228" y="10060"/>
                  <a:pt x="7170" y="10030"/>
                  <a:pt x="7188" y="10030"/>
                </a:cubicBezTo>
                <a:cubicBezTo>
                  <a:pt x="7193" y="10030"/>
                  <a:pt x="7204" y="10032"/>
                  <a:pt x="7222" y="10037"/>
                </a:cubicBezTo>
                <a:lnTo>
                  <a:pt x="7249" y="10054"/>
                </a:lnTo>
                <a:cubicBezTo>
                  <a:pt x="7314" y="10045"/>
                  <a:pt x="7268" y="9980"/>
                  <a:pt x="7340" y="9980"/>
                </a:cubicBezTo>
                <a:close/>
                <a:moveTo>
                  <a:pt x="7279" y="10125"/>
                </a:moveTo>
                <a:cubicBezTo>
                  <a:pt x="7293" y="10125"/>
                  <a:pt x="7306" y="10128"/>
                  <a:pt x="7320" y="10128"/>
                </a:cubicBezTo>
                <a:cubicBezTo>
                  <a:pt x="7317" y="10131"/>
                  <a:pt x="7314" y="10136"/>
                  <a:pt x="7308" y="10136"/>
                </a:cubicBezTo>
                <a:cubicBezTo>
                  <a:pt x="7307" y="10136"/>
                  <a:pt x="7305" y="10136"/>
                  <a:pt x="7303" y="10135"/>
                </a:cubicBezTo>
                <a:lnTo>
                  <a:pt x="7303" y="10135"/>
                </a:lnTo>
                <a:cubicBezTo>
                  <a:pt x="7316" y="10145"/>
                  <a:pt x="7323" y="10152"/>
                  <a:pt x="7330" y="10159"/>
                </a:cubicBezTo>
                <a:cubicBezTo>
                  <a:pt x="7350" y="10175"/>
                  <a:pt x="7374" y="10189"/>
                  <a:pt x="7397" y="10202"/>
                </a:cubicBezTo>
                <a:lnTo>
                  <a:pt x="7387" y="10212"/>
                </a:lnTo>
                <a:cubicBezTo>
                  <a:pt x="7370" y="10206"/>
                  <a:pt x="7350" y="10199"/>
                  <a:pt x="7330" y="10196"/>
                </a:cubicBezTo>
                <a:lnTo>
                  <a:pt x="7327" y="10196"/>
                </a:lnTo>
                <a:lnTo>
                  <a:pt x="7340" y="10179"/>
                </a:lnTo>
                <a:lnTo>
                  <a:pt x="7323" y="10196"/>
                </a:lnTo>
                <a:lnTo>
                  <a:pt x="7313" y="10196"/>
                </a:lnTo>
                <a:lnTo>
                  <a:pt x="7303" y="10189"/>
                </a:lnTo>
                <a:cubicBezTo>
                  <a:pt x="7296" y="10182"/>
                  <a:pt x="7290" y="10179"/>
                  <a:pt x="7283" y="10172"/>
                </a:cubicBezTo>
                <a:cubicBezTo>
                  <a:pt x="7273" y="10165"/>
                  <a:pt x="7266" y="10155"/>
                  <a:pt x="7259" y="10145"/>
                </a:cubicBezTo>
                <a:cubicBezTo>
                  <a:pt x="7259" y="10138"/>
                  <a:pt x="7253" y="10132"/>
                  <a:pt x="7256" y="10128"/>
                </a:cubicBezTo>
                <a:lnTo>
                  <a:pt x="7276" y="10128"/>
                </a:lnTo>
                <a:lnTo>
                  <a:pt x="7279" y="10125"/>
                </a:lnTo>
                <a:close/>
                <a:moveTo>
                  <a:pt x="7280" y="10223"/>
                </a:moveTo>
                <a:cubicBezTo>
                  <a:pt x="7282" y="10223"/>
                  <a:pt x="7293" y="10223"/>
                  <a:pt x="7303" y="10226"/>
                </a:cubicBezTo>
                <a:lnTo>
                  <a:pt x="7296" y="10229"/>
                </a:lnTo>
                <a:cubicBezTo>
                  <a:pt x="7293" y="10226"/>
                  <a:pt x="7286" y="10226"/>
                  <a:pt x="7280" y="10223"/>
                </a:cubicBezTo>
                <a:close/>
                <a:moveTo>
                  <a:pt x="7397" y="10206"/>
                </a:moveTo>
                <a:cubicBezTo>
                  <a:pt x="7411" y="10216"/>
                  <a:pt x="7431" y="10226"/>
                  <a:pt x="7458" y="10239"/>
                </a:cubicBezTo>
                <a:cubicBezTo>
                  <a:pt x="7428" y="10226"/>
                  <a:pt x="7414" y="10223"/>
                  <a:pt x="7391" y="10216"/>
                </a:cubicBezTo>
                <a:cubicBezTo>
                  <a:pt x="7391" y="10212"/>
                  <a:pt x="7394" y="10209"/>
                  <a:pt x="7397" y="10206"/>
                </a:cubicBezTo>
                <a:close/>
                <a:moveTo>
                  <a:pt x="6990" y="10260"/>
                </a:moveTo>
                <a:lnTo>
                  <a:pt x="6990" y="10263"/>
                </a:lnTo>
                <a:lnTo>
                  <a:pt x="6987" y="10266"/>
                </a:lnTo>
                <a:lnTo>
                  <a:pt x="6987" y="10263"/>
                </a:lnTo>
                <a:lnTo>
                  <a:pt x="6990" y="10260"/>
                </a:lnTo>
                <a:close/>
                <a:moveTo>
                  <a:pt x="7360" y="10324"/>
                </a:moveTo>
                <a:cubicBezTo>
                  <a:pt x="7357" y="10334"/>
                  <a:pt x="7353" y="10337"/>
                  <a:pt x="7347" y="10347"/>
                </a:cubicBezTo>
                <a:cubicBezTo>
                  <a:pt x="7343" y="10347"/>
                  <a:pt x="7333" y="10340"/>
                  <a:pt x="7327" y="10340"/>
                </a:cubicBezTo>
                <a:cubicBezTo>
                  <a:pt x="7323" y="10340"/>
                  <a:pt x="7330" y="10334"/>
                  <a:pt x="7330" y="10330"/>
                </a:cubicBezTo>
                <a:cubicBezTo>
                  <a:pt x="7340" y="10327"/>
                  <a:pt x="7350" y="10327"/>
                  <a:pt x="7360" y="10324"/>
                </a:cubicBezTo>
                <a:close/>
                <a:moveTo>
                  <a:pt x="7370" y="10324"/>
                </a:moveTo>
                <a:cubicBezTo>
                  <a:pt x="7376" y="10338"/>
                  <a:pt x="7374" y="10348"/>
                  <a:pt x="7358" y="10348"/>
                </a:cubicBezTo>
                <a:cubicBezTo>
                  <a:pt x="7356" y="10348"/>
                  <a:pt x="7353" y="10348"/>
                  <a:pt x="7350" y="10347"/>
                </a:cubicBezTo>
                <a:lnTo>
                  <a:pt x="7364" y="10324"/>
                </a:lnTo>
                <a:close/>
                <a:moveTo>
                  <a:pt x="7303" y="10381"/>
                </a:moveTo>
                <a:lnTo>
                  <a:pt x="7316" y="10387"/>
                </a:lnTo>
                <a:cubicBezTo>
                  <a:pt x="7310" y="10394"/>
                  <a:pt x="7306" y="10398"/>
                  <a:pt x="7300" y="10404"/>
                </a:cubicBezTo>
                <a:lnTo>
                  <a:pt x="7293" y="10401"/>
                </a:lnTo>
                <a:lnTo>
                  <a:pt x="7303" y="10381"/>
                </a:lnTo>
                <a:close/>
                <a:moveTo>
                  <a:pt x="7323" y="10391"/>
                </a:moveTo>
                <a:cubicBezTo>
                  <a:pt x="7333" y="10398"/>
                  <a:pt x="7343" y="10401"/>
                  <a:pt x="7360" y="10404"/>
                </a:cubicBezTo>
                <a:cubicBezTo>
                  <a:pt x="7353" y="10411"/>
                  <a:pt x="7347" y="10418"/>
                  <a:pt x="7343" y="10421"/>
                </a:cubicBezTo>
                <a:lnTo>
                  <a:pt x="7313" y="10411"/>
                </a:lnTo>
                <a:lnTo>
                  <a:pt x="7323" y="10391"/>
                </a:lnTo>
                <a:close/>
                <a:moveTo>
                  <a:pt x="7290" y="10404"/>
                </a:moveTo>
                <a:lnTo>
                  <a:pt x="7300" y="10411"/>
                </a:lnTo>
                <a:lnTo>
                  <a:pt x="7279" y="10431"/>
                </a:lnTo>
                <a:lnTo>
                  <a:pt x="7273" y="10428"/>
                </a:lnTo>
                <a:lnTo>
                  <a:pt x="7290" y="10404"/>
                </a:lnTo>
                <a:close/>
                <a:moveTo>
                  <a:pt x="7367" y="10408"/>
                </a:moveTo>
                <a:lnTo>
                  <a:pt x="7387" y="10418"/>
                </a:lnTo>
                <a:cubicBezTo>
                  <a:pt x="7384" y="10425"/>
                  <a:pt x="7377" y="10431"/>
                  <a:pt x="7374" y="10438"/>
                </a:cubicBezTo>
                <a:lnTo>
                  <a:pt x="7357" y="10428"/>
                </a:lnTo>
                <a:lnTo>
                  <a:pt x="7367" y="10408"/>
                </a:lnTo>
                <a:close/>
                <a:moveTo>
                  <a:pt x="7391" y="10418"/>
                </a:moveTo>
                <a:lnTo>
                  <a:pt x="7397" y="10421"/>
                </a:lnTo>
                <a:lnTo>
                  <a:pt x="7387" y="10441"/>
                </a:lnTo>
                <a:lnTo>
                  <a:pt x="7380" y="10438"/>
                </a:lnTo>
                <a:lnTo>
                  <a:pt x="7391" y="10418"/>
                </a:lnTo>
                <a:close/>
                <a:moveTo>
                  <a:pt x="7351" y="10437"/>
                </a:moveTo>
                <a:cubicBezTo>
                  <a:pt x="7353" y="10437"/>
                  <a:pt x="7361" y="10445"/>
                  <a:pt x="7367" y="10448"/>
                </a:cubicBezTo>
                <a:lnTo>
                  <a:pt x="7350" y="10441"/>
                </a:lnTo>
                <a:lnTo>
                  <a:pt x="7350" y="10438"/>
                </a:lnTo>
                <a:cubicBezTo>
                  <a:pt x="7350" y="10438"/>
                  <a:pt x="7350" y="10437"/>
                  <a:pt x="7351" y="10437"/>
                </a:cubicBezTo>
                <a:close/>
                <a:moveTo>
                  <a:pt x="7414" y="10428"/>
                </a:moveTo>
                <a:lnTo>
                  <a:pt x="7401" y="10448"/>
                </a:lnTo>
                <a:lnTo>
                  <a:pt x="7397" y="10448"/>
                </a:lnTo>
                <a:cubicBezTo>
                  <a:pt x="7401" y="10438"/>
                  <a:pt x="7404" y="10435"/>
                  <a:pt x="7407" y="10428"/>
                </a:cubicBezTo>
                <a:close/>
                <a:moveTo>
                  <a:pt x="7481" y="10371"/>
                </a:moveTo>
                <a:cubicBezTo>
                  <a:pt x="7515" y="10391"/>
                  <a:pt x="7566" y="10418"/>
                  <a:pt x="7606" y="10441"/>
                </a:cubicBezTo>
                <a:cubicBezTo>
                  <a:pt x="7606" y="10445"/>
                  <a:pt x="7603" y="10451"/>
                  <a:pt x="7599" y="10455"/>
                </a:cubicBezTo>
                <a:lnTo>
                  <a:pt x="7596" y="10455"/>
                </a:lnTo>
                <a:cubicBezTo>
                  <a:pt x="7555" y="10431"/>
                  <a:pt x="7515" y="10404"/>
                  <a:pt x="7481" y="10371"/>
                </a:cubicBezTo>
                <a:close/>
                <a:moveTo>
                  <a:pt x="7310" y="10421"/>
                </a:moveTo>
                <a:lnTo>
                  <a:pt x="7337" y="10435"/>
                </a:lnTo>
                <a:lnTo>
                  <a:pt x="7333" y="10438"/>
                </a:lnTo>
                <a:cubicBezTo>
                  <a:pt x="7324" y="10433"/>
                  <a:pt x="7319" y="10431"/>
                  <a:pt x="7318" y="10431"/>
                </a:cubicBezTo>
                <a:cubicBezTo>
                  <a:pt x="7317" y="10431"/>
                  <a:pt x="7321" y="10434"/>
                  <a:pt x="7330" y="10441"/>
                </a:cubicBezTo>
                <a:lnTo>
                  <a:pt x="7330" y="10445"/>
                </a:lnTo>
                <a:cubicBezTo>
                  <a:pt x="7327" y="10448"/>
                  <a:pt x="7323" y="10455"/>
                  <a:pt x="7320" y="10458"/>
                </a:cubicBezTo>
                <a:cubicBezTo>
                  <a:pt x="7319" y="10459"/>
                  <a:pt x="7319" y="10459"/>
                  <a:pt x="7318" y="10459"/>
                </a:cubicBezTo>
                <a:cubicBezTo>
                  <a:pt x="7315" y="10459"/>
                  <a:pt x="7312" y="10454"/>
                  <a:pt x="7310" y="10451"/>
                </a:cubicBezTo>
                <a:cubicBezTo>
                  <a:pt x="7316" y="10431"/>
                  <a:pt x="7303" y="10441"/>
                  <a:pt x="7310" y="10421"/>
                </a:cubicBezTo>
                <a:close/>
                <a:moveTo>
                  <a:pt x="7417" y="10435"/>
                </a:moveTo>
                <a:lnTo>
                  <a:pt x="7431" y="10445"/>
                </a:lnTo>
                <a:lnTo>
                  <a:pt x="7417" y="10462"/>
                </a:lnTo>
                <a:cubicBezTo>
                  <a:pt x="7414" y="10462"/>
                  <a:pt x="7411" y="10458"/>
                  <a:pt x="7407" y="10455"/>
                </a:cubicBezTo>
                <a:lnTo>
                  <a:pt x="7417" y="10435"/>
                </a:lnTo>
                <a:close/>
                <a:moveTo>
                  <a:pt x="7256" y="10458"/>
                </a:moveTo>
                <a:cubicBezTo>
                  <a:pt x="7254" y="10460"/>
                  <a:pt x="7252" y="10461"/>
                  <a:pt x="7250" y="10462"/>
                </a:cubicBezTo>
                <a:lnTo>
                  <a:pt x="7250" y="10462"/>
                </a:lnTo>
                <a:lnTo>
                  <a:pt x="7253" y="10458"/>
                </a:lnTo>
                <a:close/>
                <a:moveTo>
                  <a:pt x="7347" y="10451"/>
                </a:moveTo>
                <a:cubicBezTo>
                  <a:pt x="7344" y="10457"/>
                  <a:pt x="7338" y="10461"/>
                  <a:pt x="7335" y="10466"/>
                </a:cubicBezTo>
                <a:lnTo>
                  <a:pt x="7335" y="10466"/>
                </a:lnTo>
                <a:lnTo>
                  <a:pt x="7343" y="10451"/>
                </a:lnTo>
                <a:close/>
                <a:moveTo>
                  <a:pt x="7061" y="10468"/>
                </a:moveTo>
                <a:lnTo>
                  <a:pt x="7061" y="10472"/>
                </a:lnTo>
                <a:lnTo>
                  <a:pt x="7057" y="10475"/>
                </a:lnTo>
                <a:lnTo>
                  <a:pt x="7057" y="10472"/>
                </a:lnTo>
                <a:lnTo>
                  <a:pt x="7061" y="10468"/>
                </a:lnTo>
                <a:close/>
                <a:moveTo>
                  <a:pt x="7313" y="10468"/>
                </a:moveTo>
                <a:lnTo>
                  <a:pt x="7303" y="10482"/>
                </a:lnTo>
                <a:lnTo>
                  <a:pt x="7300" y="10482"/>
                </a:lnTo>
                <a:lnTo>
                  <a:pt x="7306" y="10468"/>
                </a:lnTo>
                <a:close/>
                <a:moveTo>
                  <a:pt x="7333" y="10472"/>
                </a:moveTo>
                <a:lnTo>
                  <a:pt x="7333" y="10475"/>
                </a:lnTo>
                <a:lnTo>
                  <a:pt x="7323" y="10485"/>
                </a:lnTo>
                <a:cubicBezTo>
                  <a:pt x="7327" y="10478"/>
                  <a:pt x="7330" y="10475"/>
                  <a:pt x="7333" y="10472"/>
                </a:cubicBezTo>
                <a:close/>
                <a:moveTo>
                  <a:pt x="7347" y="10455"/>
                </a:moveTo>
                <a:lnTo>
                  <a:pt x="7360" y="10462"/>
                </a:lnTo>
                <a:cubicBezTo>
                  <a:pt x="7350" y="10475"/>
                  <a:pt x="7343" y="10485"/>
                  <a:pt x="7337" y="10499"/>
                </a:cubicBezTo>
                <a:lnTo>
                  <a:pt x="7327" y="10495"/>
                </a:lnTo>
                <a:lnTo>
                  <a:pt x="7340" y="10472"/>
                </a:lnTo>
                <a:cubicBezTo>
                  <a:pt x="7343" y="10468"/>
                  <a:pt x="7347" y="10462"/>
                  <a:pt x="7347" y="10455"/>
                </a:cubicBezTo>
                <a:close/>
                <a:moveTo>
                  <a:pt x="7296" y="10492"/>
                </a:moveTo>
                <a:lnTo>
                  <a:pt x="7286" y="10502"/>
                </a:lnTo>
                <a:lnTo>
                  <a:pt x="7293" y="10492"/>
                </a:lnTo>
                <a:close/>
                <a:moveTo>
                  <a:pt x="7367" y="10465"/>
                </a:moveTo>
                <a:lnTo>
                  <a:pt x="7370" y="10468"/>
                </a:lnTo>
                <a:lnTo>
                  <a:pt x="7347" y="10505"/>
                </a:lnTo>
                <a:lnTo>
                  <a:pt x="7343" y="10505"/>
                </a:lnTo>
                <a:lnTo>
                  <a:pt x="7367" y="10465"/>
                </a:lnTo>
                <a:close/>
                <a:moveTo>
                  <a:pt x="7327" y="10502"/>
                </a:moveTo>
                <a:lnTo>
                  <a:pt x="7333" y="10509"/>
                </a:lnTo>
                <a:lnTo>
                  <a:pt x="7327" y="10515"/>
                </a:lnTo>
                <a:cubicBezTo>
                  <a:pt x="7327" y="10512"/>
                  <a:pt x="7323" y="10512"/>
                  <a:pt x="7320" y="10512"/>
                </a:cubicBezTo>
                <a:lnTo>
                  <a:pt x="7327" y="10502"/>
                </a:lnTo>
                <a:close/>
                <a:moveTo>
                  <a:pt x="7434" y="10445"/>
                </a:moveTo>
                <a:cubicBezTo>
                  <a:pt x="7488" y="10485"/>
                  <a:pt x="7528" y="10519"/>
                  <a:pt x="7525" y="10525"/>
                </a:cubicBezTo>
                <a:cubicBezTo>
                  <a:pt x="7495" y="10502"/>
                  <a:pt x="7461" y="10482"/>
                  <a:pt x="7428" y="10465"/>
                </a:cubicBezTo>
                <a:cubicBezTo>
                  <a:pt x="7428" y="10458"/>
                  <a:pt x="7431" y="10451"/>
                  <a:pt x="7434" y="10445"/>
                </a:cubicBezTo>
                <a:close/>
                <a:moveTo>
                  <a:pt x="7401" y="10485"/>
                </a:moveTo>
                <a:lnTo>
                  <a:pt x="7374" y="10529"/>
                </a:lnTo>
                <a:lnTo>
                  <a:pt x="7370" y="10529"/>
                </a:lnTo>
                <a:lnTo>
                  <a:pt x="7394" y="10485"/>
                </a:lnTo>
                <a:close/>
                <a:moveTo>
                  <a:pt x="7414" y="10492"/>
                </a:moveTo>
                <a:cubicBezTo>
                  <a:pt x="7461" y="10520"/>
                  <a:pt x="7501" y="10547"/>
                  <a:pt x="7485" y="10547"/>
                </a:cubicBezTo>
                <a:cubicBezTo>
                  <a:pt x="7481" y="10547"/>
                  <a:pt x="7471" y="10544"/>
                  <a:pt x="7454" y="10539"/>
                </a:cubicBezTo>
                <a:lnTo>
                  <a:pt x="7407" y="10509"/>
                </a:lnTo>
                <a:lnTo>
                  <a:pt x="7414" y="10492"/>
                </a:lnTo>
                <a:close/>
                <a:moveTo>
                  <a:pt x="7389" y="10554"/>
                </a:moveTo>
                <a:lnTo>
                  <a:pt x="7394" y="10559"/>
                </a:lnTo>
                <a:lnTo>
                  <a:pt x="7394" y="10559"/>
                </a:lnTo>
                <a:lnTo>
                  <a:pt x="7387" y="10556"/>
                </a:lnTo>
                <a:cubicBezTo>
                  <a:pt x="7387" y="10556"/>
                  <a:pt x="7388" y="10555"/>
                  <a:pt x="7389" y="10554"/>
                </a:cubicBezTo>
                <a:close/>
                <a:moveTo>
                  <a:pt x="7404" y="10512"/>
                </a:moveTo>
                <a:cubicBezTo>
                  <a:pt x="7438" y="10542"/>
                  <a:pt x="7495" y="10586"/>
                  <a:pt x="7471" y="10586"/>
                </a:cubicBezTo>
                <a:cubicBezTo>
                  <a:pt x="7458" y="10579"/>
                  <a:pt x="7451" y="10576"/>
                  <a:pt x="7438" y="10569"/>
                </a:cubicBezTo>
                <a:lnTo>
                  <a:pt x="7414" y="10552"/>
                </a:lnTo>
                <a:lnTo>
                  <a:pt x="7394" y="10539"/>
                </a:lnTo>
                <a:cubicBezTo>
                  <a:pt x="7397" y="10532"/>
                  <a:pt x="7401" y="10522"/>
                  <a:pt x="7404" y="10512"/>
                </a:cubicBezTo>
                <a:close/>
                <a:moveTo>
                  <a:pt x="7286" y="10579"/>
                </a:moveTo>
                <a:cubicBezTo>
                  <a:pt x="7283" y="10583"/>
                  <a:pt x="7283" y="10586"/>
                  <a:pt x="7283" y="10589"/>
                </a:cubicBezTo>
                <a:lnTo>
                  <a:pt x="7279" y="10589"/>
                </a:lnTo>
                <a:cubicBezTo>
                  <a:pt x="7279" y="10586"/>
                  <a:pt x="7283" y="10583"/>
                  <a:pt x="7286" y="10579"/>
                </a:cubicBezTo>
                <a:close/>
                <a:moveTo>
                  <a:pt x="7404" y="10566"/>
                </a:moveTo>
                <a:lnTo>
                  <a:pt x="7407" y="10569"/>
                </a:lnTo>
                <a:cubicBezTo>
                  <a:pt x="7407" y="10573"/>
                  <a:pt x="7404" y="10576"/>
                  <a:pt x="7404" y="10579"/>
                </a:cubicBezTo>
                <a:lnTo>
                  <a:pt x="7417" y="10576"/>
                </a:lnTo>
                <a:cubicBezTo>
                  <a:pt x="7438" y="10593"/>
                  <a:pt x="7452" y="10606"/>
                  <a:pt x="7443" y="10606"/>
                </a:cubicBezTo>
                <a:cubicBezTo>
                  <a:pt x="7438" y="10606"/>
                  <a:pt x="7425" y="10601"/>
                  <a:pt x="7401" y="10589"/>
                </a:cubicBezTo>
                <a:lnTo>
                  <a:pt x="7397" y="10589"/>
                </a:lnTo>
                <a:cubicBezTo>
                  <a:pt x="7391" y="10586"/>
                  <a:pt x="7384" y="10579"/>
                  <a:pt x="7380" y="10573"/>
                </a:cubicBezTo>
                <a:lnTo>
                  <a:pt x="7384" y="10566"/>
                </a:lnTo>
                <a:close/>
                <a:moveTo>
                  <a:pt x="6812" y="10612"/>
                </a:moveTo>
                <a:cubicBezTo>
                  <a:pt x="6819" y="10612"/>
                  <a:pt x="6829" y="10612"/>
                  <a:pt x="6842" y="10613"/>
                </a:cubicBezTo>
                <a:lnTo>
                  <a:pt x="6839" y="10613"/>
                </a:lnTo>
                <a:lnTo>
                  <a:pt x="6845" y="10633"/>
                </a:lnTo>
                <a:lnTo>
                  <a:pt x="6828" y="10626"/>
                </a:lnTo>
                <a:lnTo>
                  <a:pt x="6798" y="10620"/>
                </a:lnTo>
                <a:cubicBezTo>
                  <a:pt x="6788" y="10615"/>
                  <a:pt x="6791" y="10612"/>
                  <a:pt x="6812" y="10612"/>
                </a:cubicBezTo>
                <a:close/>
                <a:moveTo>
                  <a:pt x="7337" y="10663"/>
                </a:moveTo>
                <a:cubicBezTo>
                  <a:pt x="7341" y="10667"/>
                  <a:pt x="7345" y="10670"/>
                  <a:pt x="7349" y="10674"/>
                </a:cubicBezTo>
                <a:lnTo>
                  <a:pt x="7349" y="10674"/>
                </a:lnTo>
                <a:cubicBezTo>
                  <a:pt x="7346" y="10672"/>
                  <a:pt x="7343" y="10669"/>
                  <a:pt x="7340" y="10667"/>
                </a:cubicBezTo>
                <a:lnTo>
                  <a:pt x="7337" y="10667"/>
                </a:lnTo>
                <a:cubicBezTo>
                  <a:pt x="7337" y="10667"/>
                  <a:pt x="7337" y="10667"/>
                  <a:pt x="7337" y="10663"/>
                </a:cubicBezTo>
                <a:close/>
                <a:moveTo>
                  <a:pt x="7397" y="10724"/>
                </a:moveTo>
                <a:cubicBezTo>
                  <a:pt x="7384" y="10731"/>
                  <a:pt x="7374" y="10737"/>
                  <a:pt x="7364" y="10748"/>
                </a:cubicBezTo>
                <a:lnTo>
                  <a:pt x="7290" y="10775"/>
                </a:lnTo>
                <a:lnTo>
                  <a:pt x="7296" y="10761"/>
                </a:lnTo>
                <a:lnTo>
                  <a:pt x="7397" y="10724"/>
                </a:lnTo>
                <a:close/>
                <a:moveTo>
                  <a:pt x="7266" y="10812"/>
                </a:moveTo>
                <a:lnTo>
                  <a:pt x="7300" y="10828"/>
                </a:lnTo>
                <a:cubicBezTo>
                  <a:pt x="7296" y="10828"/>
                  <a:pt x="7296" y="10832"/>
                  <a:pt x="7296" y="10835"/>
                </a:cubicBezTo>
                <a:cubicBezTo>
                  <a:pt x="7290" y="10828"/>
                  <a:pt x="7279" y="10822"/>
                  <a:pt x="7269" y="10815"/>
                </a:cubicBezTo>
                <a:lnTo>
                  <a:pt x="7266" y="10815"/>
                </a:lnTo>
                <a:lnTo>
                  <a:pt x="7266" y="10812"/>
                </a:lnTo>
                <a:close/>
                <a:moveTo>
                  <a:pt x="330" y="10832"/>
                </a:moveTo>
                <a:cubicBezTo>
                  <a:pt x="329" y="10837"/>
                  <a:pt x="329" y="10843"/>
                  <a:pt x="331" y="10848"/>
                </a:cubicBezTo>
                <a:lnTo>
                  <a:pt x="331" y="10848"/>
                </a:lnTo>
                <a:cubicBezTo>
                  <a:pt x="331" y="10842"/>
                  <a:pt x="331" y="10837"/>
                  <a:pt x="330" y="10832"/>
                </a:cubicBezTo>
                <a:close/>
                <a:moveTo>
                  <a:pt x="7158" y="10812"/>
                </a:moveTo>
                <a:lnTo>
                  <a:pt x="7165" y="10818"/>
                </a:lnTo>
                <a:lnTo>
                  <a:pt x="7061" y="10859"/>
                </a:lnTo>
                <a:lnTo>
                  <a:pt x="7051" y="10852"/>
                </a:lnTo>
                <a:lnTo>
                  <a:pt x="7158" y="10812"/>
                </a:lnTo>
                <a:close/>
                <a:moveTo>
                  <a:pt x="7037" y="10859"/>
                </a:moveTo>
                <a:lnTo>
                  <a:pt x="7047" y="10865"/>
                </a:lnTo>
                <a:lnTo>
                  <a:pt x="7030" y="10872"/>
                </a:lnTo>
                <a:lnTo>
                  <a:pt x="7020" y="10865"/>
                </a:lnTo>
                <a:lnTo>
                  <a:pt x="7037" y="10859"/>
                </a:lnTo>
                <a:close/>
                <a:moveTo>
                  <a:pt x="7316" y="10835"/>
                </a:moveTo>
                <a:lnTo>
                  <a:pt x="7374" y="10862"/>
                </a:lnTo>
                <a:lnTo>
                  <a:pt x="7364" y="10879"/>
                </a:lnTo>
                <a:cubicBezTo>
                  <a:pt x="7347" y="10869"/>
                  <a:pt x="7330" y="10855"/>
                  <a:pt x="7313" y="10845"/>
                </a:cubicBezTo>
                <a:cubicBezTo>
                  <a:pt x="7313" y="10842"/>
                  <a:pt x="7316" y="10838"/>
                  <a:pt x="7316" y="10835"/>
                </a:cubicBezTo>
                <a:close/>
                <a:moveTo>
                  <a:pt x="6993" y="10872"/>
                </a:moveTo>
                <a:lnTo>
                  <a:pt x="7003" y="10882"/>
                </a:lnTo>
                <a:lnTo>
                  <a:pt x="6983" y="10889"/>
                </a:lnTo>
                <a:cubicBezTo>
                  <a:pt x="6980" y="10889"/>
                  <a:pt x="6977" y="10882"/>
                  <a:pt x="6973" y="10882"/>
                </a:cubicBezTo>
                <a:lnTo>
                  <a:pt x="6993" y="10872"/>
                </a:lnTo>
                <a:close/>
                <a:moveTo>
                  <a:pt x="6953" y="10891"/>
                </a:moveTo>
                <a:cubicBezTo>
                  <a:pt x="6956" y="10891"/>
                  <a:pt x="6962" y="10893"/>
                  <a:pt x="6970" y="10896"/>
                </a:cubicBezTo>
                <a:lnTo>
                  <a:pt x="6956" y="10899"/>
                </a:lnTo>
                <a:cubicBezTo>
                  <a:pt x="6949" y="10893"/>
                  <a:pt x="6949" y="10891"/>
                  <a:pt x="6953" y="10891"/>
                </a:cubicBezTo>
                <a:close/>
                <a:moveTo>
                  <a:pt x="7222" y="10929"/>
                </a:moveTo>
                <a:lnTo>
                  <a:pt x="7229" y="10933"/>
                </a:lnTo>
                <a:lnTo>
                  <a:pt x="7229" y="10946"/>
                </a:lnTo>
                <a:lnTo>
                  <a:pt x="7219" y="10939"/>
                </a:lnTo>
                <a:lnTo>
                  <a:pt x="7222" y="10929"/>
                </a:lnTo>
                <a:close/>
                <a:moveTo>
                  <a:pt x="7249" y="10882"/>
                </a:moveTo>
                <a:cubicBezTo>
                  <a:pt x="7276" y="10902"/>
                  <a:pt x="7303" y="10926"/>
                  <a:pt x="7330" y="10946"/>
                </a:cubicBezTo>
                <a:cubicBezTo>
                  <a:pt x="7327" y="10950"/>
                  <a:pt x="7327" y="10950"/>
                  <a:pt x="7327" y="10950"/>
                </a:cubicBezTo>
                <a:lnTo>
                  <a:pt x="7327" y="10953"/>
                </a:lnTo>
                <a:cubicBezTo>
                  <a:pt x="7296" y="10939"/>
                  <a:pt x="7269" y="10926"/>
                  <a:pt x="7246" y="10909"/>
                </a:cubicBezTo>
                <a:cubicBezTo>
                  <a:pt x="7246" y="10902"/>
                  <a:pt x="7249" y="10892"/>
                  <a:pt x="7249" y="10882"/>
                </a:cubicBezTo>
                <a:close/>
                <a:moveTo>
                  <a:pt x="7199" y="10946"/>
                </a:moveTo>
                <a:lnTo>
                  <a:pt x="7195" y="10956"/>
                </a:lnTo>
                <a:lnTo>
                  <a:pt x="7192" y="10963"/>
                </a:lnTo>
                <a:lnTo>
                  <a:pt x="7192" y="10966"/>
                </a:lnTo>
                <a:lnTo>
                  <a:pt x="7199" y="10946"/>
                </a:lnTo>
                <a:close/>
                <a:moveTo>
                  <a:pt x="7202" y="10943"/>
                </a:moveTo>
                <a:cubicBezTo>
                  <a:pt x="7199" y="10956"/>
                  <a:pt x="7199" y="10966"/>
                  <a:pt x="7202" y="10976"/>
                </a:cubicBezTo>
                <a:cubicBezTo>
                  <a:pt x="7202" y="10977"/>
                  <a:pt x="7203" y="10977"/>
                  <a:pt x="7203" y="10977"/>
                </a:cubicBezTo>
                <a:cubicBezTo>
                  <a:pt x="7206" y="10977"/>
                  <a:pt x="7210" y="10968"/>
                  <a:pt x="7216" y="10953"/>
                </a:cubicBezTo>
                <a:lnTo>
                  <a:pt x="7226" y="10956"/>
                </a:lnTo>
                <a:cubicBezTo>
                  <a:pt x="7226" y="10970"/>
                  <a:pt x="7226" y="10983"/>
                  <a:pt x="7222" y="10993"/>
                </a:cubicBezTo>
                <a:lnTo>
                  <a:pt x="7189" y="10966"/>
                </a:lnTo>
                <a:lnTo>
                  <a:pt x="7199" y="10946"/>
                </a:lnTo>
                <a:lnTo>
                  <a:pt x="7199" y="10946"/>
                </a:lnTo>
                <a:lnTo>
                  <a:pt x="7202" y="10943"/>
                </a:lnTo>
                <a:close/>
                <a:moveTo>
                  <a:pt x="7238" y="10937"/>
                </a:moveTo>
                <a:lnTo>
                  <a:pt x="7238" y="10937"/>
                </a:lnTo>
                <a:cubicBezTo>
                  <a:pt x="7264" y="10950"/>
                  <a:pt x="7287" y="10963"/>
                  <a:pt x="7310" y="10976"/>
                </a:cubicBezTo>
                <a:lnTo>
                  <a:pt x="7300" y="10997"/>
                </a:lnTo>
                <a:lnTo>
                  <a:pt x="7236" y="10950"/>
                </a:lnTo>
                <a:cubicBezTo>
                  <a:pt x="7236" y="10946"/>
                  <a:pt x="7236" y="10943"/>
                  <a:pt x="7238" y="10937"/>
                </a:cubicBezTo>
                <a:close/>
                <a:moveTo>
                  <a:pt x="7232" y="10963"/>
                </a:moveTo>
                <a:lnTo>
                  <a:pt x="7296" y="11000"/>
                </a:lnTo>
                <a:cubicBezTo>
                  <a:pt x="7286" y="11020"/>
                  <a:pt x="7276" y="11040"/>
                  <a:pt x="7263" y="11061"/>
                </a:cubicBezTo>
                <a:cubicBezTo>
                  <a:pt x="7229" y="11047"/>
                  <a:pt x="7189" y="11057"/>
                  <a:pt x="7155" y="11040"/>
                </a:cubicBezTo>
                <a:cubicBezTo>
                  <a:pt x="7162" y="11024"/>
                  <a:pt x="7168" y="11013"/>
                  <a:pt x="7175" y="11003"/>
                </a:cubicBezTo>
                <a:lnTo>
                  <a:pt x="7172" y="11000"/>
                </a:lnTo>
                <a:lnTo>
                  <a:pt x="7172" y="11000"/>
                </a:lnTo>
                <a:cubicBezTo>
                  <a:pt x="7213" y="11019"/>
                  <a:pt x="7235" y="11027"/>
                  <a:pt x="7243" y="11027"/>
                </a:cubicBezTo>
                <a:cubicBezTo>
                  <a:pt x="7255" y="11027"/>
                  <a:pt x="7245" y="11014"/>
                  <a:pt x="7226" y="10997"/>
                </a:cubicBezTo>
                <a:cubicBezTo>
                  <a:pt x="7226" y="10987"/>
                  <a:pt x="7229" y="10973"/>
                  <a:pt x="7232" y="10963"/>
                </a:cubicBezTo>
                <a:close/>
                <a:moveTo>
                  <a:pt x="2153" y="13481"/>
                </a:moveTo>
                <a:cubicBezTo>
                  <a:pt x="2143" y="13488"/>
                  <a:pt x="2133" y="13494"/>
                  <a:pt x="2124" y="13500"/>
                </a:cubicBezTo>
                <a:cubicBezTo>
                  <a:pt x="2134" y="13496"/>
                  <a:pt x="2144" y="13489"/>
                  <a:pt x="2153" y="13481"/>
                </a:cubicBezTo>
                <a:close/>
                <a:moveTo>
                  <a:pt x="4450" y="16543"/>
                </a:moveTo>
                <a:lnTo>
                  <a:pt x="4450" y="16543"/>
                </a:lnTo>
                <a:cubicBezTo>
                  <a:pt x="4470" y="16557"/>
                  <a:pt x="4500" y="16577"/>
                  <a:pt x="4550" y="16607"/>
                </a:cubicBezTo>
                <a:lnTo>
                  <a:pt x="4550" y="16610"/>
                </a:lnTo>
                <a:lnTo>
                  <a:pt x="4450" y="16543"/>
                </a:lnTo>
                <a:close/>
                <a:moveTo>
                  <a:pt x="4845" y="16690"/>
                </a:moveTo>
                <a:cubicBezTo>
                  <a:pt x="4854" y="16690"/>
                  <a:pt x="4864" y="16694"/>
                  <a:pt x="4873" y="16701"/>
                </a:cubicBezTo>
                <a:cubicBezTo>
                  <a:pt x="4833" y="16718"/>
                  <a:pt x="4900" y="16809"/>
                  <a:pt x="4927" y="16889"/>
                </a:cubicBezTo>
                <a:cubicBezTo>
                  <a:pt x="4877" y="16842"/>
                  <a:pt x="4823" y="16802"/>
                  <a:pt x="4769" y="16762"/>
                </a:cubicBezTo>
                <a:lnTo>
                  <a:pt x="4766" y="16765"/>
                </a:lnTo>
                <a:cubicBezTo>
                  <a:pt x="4783" y="16722"/>
                  <a:pt x="4814" y="16690"/>
                  <a:pt x="4845" y="16690"/>
                </a:cubicBezTo>
                <a:close/>
                <a:moveTo>
                  <a:pt x="12136" y="19709"/>
                </a:moveTo>
                <a:lnTo>
                  <a:pt x="12136" y="19709"/>
                </a:lnTo>
                <a:cubicBezTo>
                  <a:pt x="12129" y="19715"/>
                  <a:pt x="12120" y="19723"/>
                  <a:pt x="12112" y="19732"/>
                </a:cubicBezTo>
                <a:lnTo>
                  <a:pt x="12112" y="19732"/>
                </a:lnTo>
                <a:cubicBezTo>
                  <a:pt x="12120" y="19724"/>
                  <a:pt x="12128" y="19716"/>
                  <a:pt x="12136" y="19709"/>
                </a:cubicBezTo>
                <a:close/>
                <a:moveTo>
                  <a:pt x="12112" y="19732"/>
                </a:moveTo>
                <a:cubicBezTo>
                  <a:pt x="12103" y="19741"/>
                  <a:pt x="12094" y="19750"/>
                  <a:pt x="12085" y="19760"/>
                </a:cubicBezTo>
                <a:cubicBezTo>
                  <a:pt x="12095" y="19750"/>
                  <a:pt x="12103" y="19740"/>
                  <a:pt x="12112" y="19732"/>
                </a:cubicBezTo>
                <a:close/>
                <a:moveTo>
                  <a:pt x="8259" y="0"/>
                </a:moveTo>
                <a:cubicBezTo>
                  <a:pt x="8258" y="0"/>
                  <a:pt x="8257" y="2"/>
                  <a:pt x="8255" y="5"/>
                </a:cubicBezTo>
                <a:cubicBezTo>
                  <a:pt x="8252" y="5"/>
                  <a:pt x="8249" y="5"/>
                  <a:pt x="8246" y="5"/>
                </a:cubicBezTo>
                <a:cubicBezTo>
                  <a:pt x="7949" y="5"/>
                  <a:pt x="7642" y="159"/>
                  <a:pt x="7253" y="369"/>
                </a:cubicBezTo>
                <a:lnTo>
                  <a:pt x="7283" y="274"/>
                </a:lnTo>
                <a:cubicBezTo>
                  <a:pt x="7271" y="273"/>
                  <a:pt x="7258" y="273"/>
                  <a:pt x="7245" y="273"/>
                </a:cubicBezTo>
                <a:cubicBezTo>
                  <a:pt x="7063" y="273"/>
                  <a:pt x="6819" y="377"/>
                  <a:pt x="6640" y="399"/>
                </a:cubicBezTo>
                <a:cubicBezTo>
                  <a:pt x="6613" y="486"/>
                  <a:pt x="6516" y="520"/>
                  <a:pt x="6616" y="604"/>
                </a:cubicBezTo>
                <a:cubicBezTo>
                  <a:pt x="6552" y="586"/>
                  <a:pt x="6490" y="579"/>
                  <a:pt x="6433" y="579"/>
                </a:cubicBezTo>
                <a:cubicBezTo>
                  <a:pt x="6184" y="579"/>
                  <a:pt x="5996" y="725"/>
                  <a:pt x="5832" y="867"/>
                </a:cubicBezTo>
                <a:cubicBezTo>
                  <a:pt x="5651" y="1064"/>
                  <a:pt x="5497" y="1252"/>
                  <a:pt x="5207" y="1252"/>
                </a:cubicBezTo>
                <a:cubicBezTo>
                  <a:pt x="5191" y="1252"/>
                  <a:pt x="5173" y="1252"/>
                  <a:pt x="5156" y="1250"/>
                </a:cubicBezTo>
                <a:cubicBezTo>
                  <a:pt x="5201" y="1220"/>
                  <a:pt x="5233" y="1136"/>
                  <a:pt x="5207" y="1136"/>
                </a:cubicBezTo>
                <a:cubicBezTo>
                  <a:pt x="5204" y="1136"/>
                  <a:pt x="5201" y="1137"/>
                  <a:pt x="5196" y="1139"/>
                </a:cubicBezTo>
                <a:cubicBezTo>
                  <a:pt x="5085" y="1240"/>
                  <a:pt x="4984" y="1345"/>
                  <a:pt x="4890" y="1459"/>
                </a:cubicBezTo>
                <a:cubicBezTo>
                  <a:pt x="4947" y="1504"/>
                  <a:pt x="4971" y="1511"/>
                  <a:pt x="4998" y="1511"/>
                </a:cubicBezTo>
                <a:cubicBezTo>
                  <a:pt x="5010" y="1511"/>
                  <a:pt x="5022" y="1510"/>
                  <a:pt x="5038" y="1510"/>
                </a:cubicBezTo>
                <a:cubicBezTo>
                  <a:pt x="5057" y="1510"/>
                  <a:pt x="5083" y="1512"/>
                  <a:pt x="5119" y="1520"/>
                </a:cubicBezTo>
                <a:cubicBezTo>
                  <a:pt x="5122" y="1627"/>
                  <a:pt x="5075" y="1735"/>
                  <a:pt x="4991" y="1806"/>
                </a:cubicBezTo>
                <a:cubicBezTo>
                  <a:pt x="5082" y="1617"/>
                  <a:pt x="4856" y="1634"/>
                  <a:pt x="4739" y="1627"/>
                </a:cubicBezTo>
                <a:lnTo>
                  <a:pt x="4739" y="1627"/>
                </a:lnTo>
                <a:cubicBezTo>
                  <a:pt x="4776" y="1651"/>
                  <a:pt x="4786" y="1705"/>
                  <a:pt x="4816" y="1735"/>
                </a:cubicBezTo>
                <a:cubicBezTo>
                  <a:pt x="4789" y="1731"/>
                  <a:pt x="4768" y="1729"/>
                  <a:pt x="4751" y="1729"/>
                </a:cubicBezTo>
                <a:cubicBezTo>
                  <a:pt x="4558" y="1729"/>
                  <a:pt x="4937" y="1972"/>
                  <a:pt x="4628" y="2028"/>
                </a:cubicBezTo>
                <a:lnTo>
                  <a:pt x="4591" y="1964"/>
                </a:lnTo>
                <a:cubicBezTo>
                  <a:pt x="4530" y="2065"/>
                  <a:pt x="4527" y="2210"/>
                  <a:pt x="4426" y="2280"/>
                </a:cubicBezTo>
                <a:cubicBezTo>
                  <a:pt x="4281" y="2199"/>
                  <a:pt x="4459" y="2142"/>
                  <a:pt x="4375" y="2041"/>
                </a:cubicBezTo>
                <a:lnTo>
                  <a:pt x="4375" y="2041"/>
                </a:lnTo>
                <a:cubicBezTo>
                  <a:pt x="4258" y="2169"/>
                  <a:pt x="4347" y="2489"/>
                  <a:pt x="4133" y="2489"/>
                </a:cubicBezTo>
                <a:cubicBezTo>
                  <a:pt x="4132" y="2489"/>
                  <a:pt x="4131" y="2489"/>
                  <a:pt x="4129" y="2489"/>
                </a:cubicBezTo>
                <a:cubicBezTo>
                  <a:pt x="4146" y="2405"/>
                  <a:pt x="4220" y="2334"/>
                  <a:pt x="4241" y="2250"/>
                </a:cubicBezTo>
                <a:cubicBezTo>
                  <a:pt x="4213" y="2248"/>
                  <a:pt x="4188" y="2248"/>
                  <a:pt x="4167" y="2248"/>
                </a:cubicBezTo>
                <a:cubicBezTo>
                  <a:pt x="3991" y="2248"/>
                  <a:pt x="3996" y="2294"/>
                  <a:pt x="3897" y="2354"/>
                </a:cubicBezTo>
                <a:lnTo>
                  <a:pt x="3907" y="2348"/>
                </a:lnTo>
                <a:lnTo>
                  <a:pt x="3907" y="2348"/>
                </a:lnTo>
                <a:cubicBezTo>
                  <a:pt x="3816" y="2398"/>
                  <a:pt x="3729" y="2452"/>
                  <a:pt x="3645" y="2509"/>
                </a:cubicBezTo>
                <a:lnTo>
                  <a:pt x="3729" y="2486"/>
                </a:lnTo>
                <a:lnTo>
                  <a:pt x="3729" y="2486"/>
                </a:lnTo>
                <a:cubicBezTo>
                  <a:pt x="3903" y="2921"/>
                  <a:pt x="3507" y="2876"/>
                  <a:pt x="3533" y="3258"/>
                </a:cubicBezTo>
                <a:lnTo>
                  <a:pt x="3533" y="3258"/>
                </a:lnTo>
                <a:cubicBezTo>
                  <a:pt x="3520" y="3075"/>
                  <a:pt x="3497" y="3046"/>
                  <a:pt x="3462" y="3046"/>
                </a:cubicBezTo>
                <a:cubicBezTo>
                  <a:pt x="3446" y="3046"/>
                  <a:pt x="3428" y="3052"/>
                  <a:pt x="3406" y="3052"/>
                </a:cubicBezTo>
                <a:cubicBezTo>
                  <a:pt x="3381" y="3052"/>
                  <a:pt x="3352" y="3044"/>
                  <a:pt x="3318" y="3011"/>
                </a:cubicBezTo>
                <a:cubicBezTo>
                  <a:pt x="3258" y="3029"/>
                  <a:pt x="3183" y="3060"/>
                  <a:pt x="3136" y="3060"/>
                </a:cubicBezTo>
                <a:cubicBezTo>
                  <a:pt x="3115" y="3060"/>
                  <a:pt x="3099" y="3054"/>
                  <a:pt x="3093" y="3037"/>
                </a:cubicBezTo>
                <a:lnTo>
                  <a:pt x="3093" y="3037"/>
                </a:lnTo>
                <a:cubicBezTo>
                  <a:pt x="3130" y="3236"/>
                  <a:pt x="2867" y="3162"/>
                  <a:pt x="2928" y="3448"/>
                </a:cubicBezTo>
                <a:cubicBezTo>
                  <a:pt x="2923" y="3446"/>
                  <a:pt x="2919" y="3445"/>
                  <a:pt x="2914" y="3445"/>
                </a:cubicBezTo>
                <a:cubicBezTo>
                  <a:pt x="2881" y="3445"/>
                  <a:pt x="2852" y="3501"/>
                  <a:pt x="2806" y="3501"/>
                </a:cubicBezTo>
                <a:cubicBezTo>
                  <a:pt x="2787" y="3501"/>
                  <a:pt x="2764" y="3491"/>
                  <a:pt x="2736" y="3461"/>
                </a:cubicBezTo>
                <a:lnTo>
                  <a:pt x="2736" y="3461"/>
                </a:lnTo>
                <a:cubicBezTo>
                  <a:pt x="2710" y="3529"/>
                  <a:pt x="2720" y="3548"/>
                  <a:pt x="2746" y="3548"/>
                </a:cubicBezTo>
                <a:cubicBezTo>
                  <a:pt x="2775" y="3548"/>
                  <a:pt x="2825" y="3524"/>
                  <a:pt x="2861" y="3524"/>
                </a:cubicBezTo>
                <a:cubicBezTo>
                  <a:pt x="2875" y="3524"/>
                  <a:pt x="2886" y="3527"/>
                  <a:pt x="2894" y="3536"/>
                </a:cubicBezTo>
                <a:cubicBezTo>
                  <a:pt x="2894" y="3862"/>
                  <a:pt x="2336" y="3960"/>
                  <a:pt x="2376" y="4448"/>
                </a:cubicBezTo>
                <a:cubicBezTo>
                  <a:pt x="2305" y="4761"/>
                  <a:pt x="2427" y="4919"/>
                  <a:pt x="2420" y="5181"/>
                </a:cubicBezTo>
                <a:cubicBezTo>
                  <a:pt x="2406" y="5208"/>
                  <a:pt x="2393" y="5235"/>
                  <a:pt x="2383" y="5262"/>
                </a:cubicBezTo>
                <a:cubicBezTo>
                  <a:pt x="2289" y="5259"/>
                  <a:pt x="2265" y="5097"/>
                  <a:pt x="2265" y="5097"/>
                </a:cubicBezTo>
                <a:cubicBezTo>
                  <a:pt x="2117" y="5215"/>
                  <a:pt x="2077" y="5339"/>
                  <a:pt x="2070" y="5511"/>
                </a:cubicBezTo>
                <a:cubicBezTo>
                  <a:pt x="2053" y="5487"/>
                  <a:pt x="2032" y="5479"/>
                  <a:pt x="2005" y="5479"/>
                </a:cubicBezTo>
                <a:cubicBezTo>
                  <a:pt x="1977" y="5479"/>
                  <a:pt x="1944" y="5487"/>
                  <a:pt x="1902" y="5498"/>
                </a:cubicBezTo>
                <a:cubicBezTo>
                  <a:pt x="1868" y="5622"/>
                  <a:pt x="2066" y="5656"/>
                  <a:pt x="1928" y="5784"/>
                </a:cubicBezTo>
                <a:cubicBezTo>
                  <a:pt x="1878" y="5733"/>
                  <a:pt x="1794" y="5662"/>
                  <a:pt x="1757" y="5578"/>
                </a:cubicBezTo>
                <a:lnTo>
                  <a:pt x="1757" y="5578"/>
                </a:lnTo>
                <a:cubicBezTo>
                  <a:pt x="1753" y="5747"/>
                  <a:pt x="1801" y="5925"/>
                  <a:pt x="1797" y="6090"/>
                </a:cubicBezTo>
                <a:cubicBezTo>
                  <a:pt x="1795" y="6090"/>
                  <a:pt x="1793" y="6090"/>
                  <a:pt x="1790" y="6090"/>
                </a:cubicBezTo>
                <a:cubicBezTo>
                  <a:pt x="1689" y="6090"/>
                  <a:pt x="1685" y="5947"/>
                  <a:pt x="1642" y="5874"/>
                </a:cubicBezTo>
                <a:lnTo>
                  <a:pt x="1642" y="5874"/>
                </a:lnTo>
                <a:cubicBezTo>
                  <a:pt x="1626" y="6060"/>
                  <a:pt x="1568" y="6342"/>
                  <a:pt x="1706" y="6443"/>
                </a:cubicBezTo>
                <a:cubicBezTo>
                  <a:pt x="1729" y="6418"/>
                  <a:pt x="1754" y="6396"/>
                  <a:pt x="1776" y="6374"/>
                </a:cubicBezTo>
                <a:lnTo>
                  <a:pt x="1776" y="6374"/>
                </a:lnTo>
                <a:cubicBezTo>
                  <a:pt x="1773" y="6375"/>
                  <a:pt x="1769" y="6376"/>
                  <a:pt x="1765" y="6376"/>
                </a:cubicBezTo>
                <a:cubicBezTo>
                  <a:pt x="1723" y="6376"/>
                  <a:pt x="1653" y="6328"/>
                  <a:pt x="1646" y="6288"/>
                </a:cubicBezTo>
                <a:cubicBezTo>
                  <a:pt x="1591" y="6139"/>
                  <a:pt x="1707" y="6106"/>
                  <a:pt x="1785" y="6106"/>
                </a:cubicBezTo>
                <a:cubicBezTo>
                  <a:pt x="1803" y="6106"/>
                  <a:pt x="1819" y="6107"/>
                  <a:pt x="1831" y="6110"/>
                </a:cubicBezTo>
                <a:lnTo>
                  <a:pt x="1828" y="6224"/>
                </a:lnTo>
                <a:cubicBezTo>
                  <a:pt x="1830" y="6225"/>
                  <a:pt x="1833" y="6225"/>
                  <a:pt x="1836" y="6225"/>
                </a:cubicBezTo>
                <a:cubicBezTo>
                  <a:pt x="2184" y="6225"/>
                  <a:pt x="1929" y="5789"/>
                  <a:pt x="2023" y="5582"/>
                </a:cubicBezTo>
                <a:lnTo>
                  <a:pt x="2023" y="5582"/>
                </a:lnTo>
                <a:lnTo>
                  <a:pt x="2184" y="5726"/>
                </a:lnTo>
                <a:cubicBezTo>
                  <a:pt x="1972" y="6248"/>
                  <a:pt x="1807" y="6787"/>
                  <a:pt x="1683" y="7338"/>
                </a:cubicBezTo>
                <a:lnTo>
                  <a:pt x="1673" y="7359"/>
                </a:lnTo>
                <a:cubicBezTo>
                  <a:pt x="1572" y="7285"/>
                  <a:pt x="1474" y="7200"/>
                  <a:pt x="1366" y="7157"/>
                </a:cubicBezTo>
                <a:lnTo>
                  <a:pt x="1282" y="7106"/>
                </a:lnTo>
                <a:lnTo>
                  <a:pt x="1282" y="7133"/>
                </a:lnTo>
                <a:cubicBezTo>
                  <a:pt x="1263" y="7130"/>
                  <a:pt x="1242" y="7128"/>
                  <a:pt x="1221" y="7128"/>
                </a:cubicBezTo>
                <a:cubicBezTo>
                  <a:pt x="1141" y="7128"/>
                  <a:pt x="1050" y="7155"/>
                  <a:pt x="946" y="7227"/>
                </a:cubicBezTo>
                <a:lnTo>
                  <a:pt x="979" y="7537"/>
                </a:lnTo>
                <a:lnTo>
                  <a:pt x="821" y="7557"/>
                </a:lnTo>
                <a:lnTo>
                  <a:pt x="912" y="7352"/>
                </a:lnTo>
                <a:lnTo>
                  <a:pt x="912" y="7352"/>
                </a:lnTo>
                <a:cubicBezTo>
                  <a:pt x="744" y="7409"/>
                  <a:pt x="808" y="7534"/>
                  <a:pt x="841" y="7648"/>
                </a:cubicBezTo>
                <a:cubicBezTo>
                  <a:pt x="827" y="7645"/>
                  <a:pt x="812" y="7643"/>
                  <a:pt x="797" y="7643"/>
                </a:cubicBezTo>
                <a:cubicBezTo>
                  <a:pt x="747" y="7643"/>
                  <a:pt x="699" y="7660"/>
                  <a:pt x="660" y="7688"/>
                </a:cubicBezTo>
                <a:cubicBezTo>
                  <a:pt x="703" y="7806"/>
                  <a:pt x="754" y="7921"/>
                  <a:pt x="801" y="8035"/>
                </a:cubicBezTo>
                <a:cubicBezTo>
                  <a:pt x="721" y="8028"/>
                  <a:pt x="676" y="7932"/>
                  <a:pt x="613" y="7932"/>
                </a:cubicBezTo>
                <a:cubicBezTo>
                  <a:pt x="587" y="7932"/>
                  <a:pt x="559" y="7947"/>
                  <a:pt x="525" y="7988"/>
                </a:cubicBezTo>
                <a:cubicBezTo>
                  <a:pt x="592" y="8146"/>
                  <a:pt x="794" y="7968"/>
                  <a:pt x="794" y="8183"/>
                </a:cubicBezTo>
                <a:cubicBezTo>
                  <a:pt x="636" y="8257"/>
                  <a:pt x="549" y="8190"/>
                  <a:pt x="603" y="8368"/>
                </a:cubicBezTo>
                <a:cubicBezTo>
                  <a:pt x="532" y="8365"/>
                  <a:pt x="501" y="8329"/>
                  <a:pt x="488" y="8269"/>
                </a:cubicBezTo>
                <a:lnTo>
                  <a:pt x="488" y="8269"/>
                </a:lnTo>
                <a:cubicBezTo>
                  <a:pt x="510" y="8424"/>
                  <a:pt x="412" y="8615"/>
                  <a:pt x="532" y="8715"/>
                </a:cubicBezTo>
                <a:cubicBezTo>
                  <a:pt x="358" y="8799"/>
                  <a:pt x="451" y="9115"/>
                  <a:pt x="267" y="9115"/>
                </a:cubicBezTo>
                <a:cubicBezTo>
                  <a:pt x="252" y="9115"/>
                  <a:pt x="235" y="9113"/>
                  <a:pt x="216" y="9109"/>
                </a:cubicBezTo>
                <a:lnTo>
                  <a:pt x="216" y="9109"/>
                </a:lnTo>
                <a:cubicBezTo>
                  <a:pt x="266" y="9166"/>
                  <a:pt x="380" y="9388"/>
                  <a:pt x="374" y="9512"/>
                </a:cubicBezTo>
                <a:cubicBezTo>
                  <a:pt x="329" y="9471"/>
                  <a:pt x="296" y="9454"/>
                  <a:pt x="273" y="9454"/>
                </a:cubicBezTo>
                <a:cubicBezTo>
                  <a:pt x="147" y="9454"/>
                  <a:pt x="259" y="9934"/>
                  <a:pt x="37" y="9934"/>
                </a:cubicBezTo>
                <a:cubicBezTo>
                  <a:pt x="26" y="9934"/>
                  <a:pt x="13" y="9932"/>
                  <a:pt x="0" y="9930"/>
                </a:cubicBezTo>
                <a:lnTo>
                  <a:pt x="0" y="9930"/>
                </a:lnTo>
                <a:cubicBezTo>
                  <a:pt x="269" y="10112"/>
                  <a:pt x="158" y="10610"/>
                  <a:pt x="401" y="10899"/>
                </a:cubicBezTo>
                <a:cubicBezTo>
                  <a:pt x="379" y="10888"/>
                  <a:pt x="341" y="10870"/>
                  <a:pt x="331" y="10848"/>
                </a:cubicBezTo>
                <a:lnTo>
                  <a:pt x="331" y="10848"/>
                </a:lnTo>
                <a:cubicBezTo>
                  <a:pt x="346" y="11021"/>
                  <a:pt x="283" y="11098"/>
                  <a:pt x="276" y="11229"/>
                </a:cubicBezTo>
                <a:cubicBezTo>
                  <a:pt x="297" y="11224"/>
                  <a:pt x="317" y="11222"/>
                  <a:pt x="337" y="11222"/>
                </a:cubicBezTo>
                <a:cubicBezTo>
                  <a:pt x="530" y="11222"/>
                  <a:pt x="674" y="11430"/>
                  <a:pt x="852" y="11488"/>
                </a:cubicBezTo>
                <a:cubicBezTo>
                  <a:pt x="813" y="11599"/>
                  <a:pt x="760" y="11627"/>
                  <a:pt x="702" y="11627"/>
                </a:cubicBezTo>
                <a:cubicBezTo>
                  <a:pt x="640" y="11627"/>
                  <a:pt x="572" y="11596"/>
                  <a:pt x="504" y="11596"/>
                </a:cubicBezTo>
                <a:cubicBezTo>
                  <a:pt x="463" y="11596"/>
                  <a:pt x="422" y="11607"/>
                  <a:pt x="384" y="11643"/>
                </a:cubicBezTo>
                <a:cubicBezTo>
                  <a:pt x="402" y="11634"/>
                  <a:pt x="420" y="11630"/>
                  <a:pt x="438" y="11630"/>
                </a:cubicBezTo>
                <a:cubicBezTo>
                  <a:pt x="556" y="11630"/>
                  <a:pt x="682" y="11798"/>
                  <a:pt x="773" y="11798"/>
                </a:cubicBezTo>
                <a:cubicBezTo>
                  <a:pt x="796" y="11798"/>
                  <a:pt x="817" y="11787"/>
                  <a:pt x="835" y="11761"/>
                </a:cubicBezTo>
                <a:lnTo>
                  <a:pt x="835" y="11761"/>
                </a:lnTo>
                <a:cubicBezTo>
                  <a:pt x="801" y="11969"/>
                  <a:pt x="848" y="11915"/>
                  <a:pt x="734" y="12090"/>
                </a:cubicBezTo>
                <a:cubicBezTo>
                  <a:pt x="791" y="12061"/>
                  <a:pt x="829" y="12049"/>
                  <a:pt x="855" y="12049"/>
                </a:cubicBezTo>
                <a:cubicBezTo>
                  <a:pt x="951" y="12049"/>
                  <a:pt x="908" y="12195"/>
                  <a:pt x="1084" y="12198"/>
                </a:cubicBezTo>
                <a:cubicBezTo>
                  <a:pt x="1107" y="12467"/>
                  <a:pt x="902" y="12413"/>
                  <a:pt x="1131" y="12558"/>
                </a:cubicBezTo>
                <a:cubicBezTo>
                  <a:pt x="1135" y="12618"/>
                  <a:pt x="1102" y="12637"/>
                  <a:pt x="1060" y="12637"/>
                </a:cubicBezTo>
                <a:cubicBezTo>
                  <a:pt x="997" y="12637"/>
                  <a:pt x="916" y="12595"/>
                  <a:pt x="916" y="12595"/>
                </a:cubicBezTo>
                <a:lnTo>
                  <a:pt x="916" y="12595"/>
                </a:lnTo>
                <a:cubicBezTo>
                  <a:pt x="962" y="12656"/>
                  <a:pt x="1002" y="12678"/>
                  <a:pt x="1039" y="12678"/>
                </a:cubicBezTo>
                <a:cubicBezTo>
                  <a:pt x="1128" y="12678"/>
                  <a:pt x="1196" y="12544"/>
                  <a:pt x="1289" y="12518"/>
                </a:cubicBezTo>
                <a:lnTo>
                  <a:pt x="1289" y="12518"/>
                </a:lnTo>
                <a:cubicBezTo>
                  <a:pt x="1531" y="12703"/>
                  <a:pt x="1259" y="12726"/>
                  <a:pt x="1242" y="12881"/>
                </a:cubicBezTo>
                <a:cubicBezTo>
                  <a:pt x="1410" y="12986"/>
                  <a:pt x="1663" y="12952"/>
                  <a:pt x="1743" y="13046"/>
                </a:cubicBezTo>
                <a:cubicBezTo>
                  <a:pt x="1727" y="13073"/>
                  <a:pt x="1703" y="13097"/>
                  <a:pt x="1676" y="13113"/>
                </a:cubicBezTo>
                <a:cubicBezTo>
                  <a:pt x="1695" y="13103"/>
                  <a:pt x="1715" y="13098"/>
                  <a:pt x="1735" y="13098"/>
                </a:cubicBezTo>
                <a:cubicBezTo>
                  <a:pt x="1747" y="13098"/>
                  <a:pt x="1759" y="13100"/>
                  <a:pt x="1770" y="13103"/>
                </a:cubicBezTo>
                <a:cubicBezTo>
                  <a:pt x="1768" y="13097"/>
                  <a:pt x="1768" y="13095"/>
                  <a:pt x="1770" y="13095"/>
                </a:cubicBezTo>
                <a:cubicBezTo>
                  <a:pt x="1778" y="13095"/>
                  <a:pt x="1836" y="13184"/>
                  <a:pt x="1868" y="13225"/>
                </a:cubicBezTo>
                <a:cubicBezTo>
                  <a:pt x="1908" y="13288"/>
                  <a:pt x="1955" y="13349"/>
                  <a:pt x="2006" y="13403"/>
                </a:cubicBezTo>
                <a:cubicBezTo>
                  <a:pt x="2033" y="13430"/>
                  <a:pt x="2063" y="13453"/>
                  <a:pt x="2093" y="13470"/>
                </a:cubicBezTo>
                <a:cubicBezTo>
                  <a:pt x="2102" y="13477"/>
                  <a:pt x="2108" y="13480"/>
                  <a:pt x="2112" y="13480"/>
                </a:cubicBezTo>
                <a:cubicBezTo>
                  <a:pt x="2119" y="13480"/>
                  <a:pt x="2122" y="13475"/>
                  <a:pt x="2124" y="13467"/>
                </a:cubicBezTo>
                <a:lnTo>
                  <a:pt x="2167" y="13467"/>
                </a:lnTo>
                <a:cubicBezTo>
                  <a:pt x="2163" y="13472"/>
                  <a:pt x="2158" y="13477"/>
                  <a:pt x="2153" y="13481"/>
                </a:cubicBezTo>
                <a:lnTo>
                  <a:pt x="2153" y="13481"/>
                </a:lnTo>
                <a:cubicBezTo>
                  <a:pt x="2228" y="13432"/>
                  <a:pt x="2305" y="13388"/>
                  <a:pt x="2383" y="13349"/>
                </a:cubicBezTo>
                <a:cubicBezTo>
                  <a:pt x="2420" y="13406"/>
                  <a:pt x="2575" y="13447"/>
                  <a:pt x="2457" y="13538"/>
                </a:cubicBezTo>
                <a:cubicBezTo>
                  <a:pt x="2437" y="13477"/>
                  <a:pt x="2383" y="13490"/>
                  <a:pt x="2329" y="13480"/>
                </a:cubicBezTo>
                <a:lnTo>
                  <a:pt x="2329" y="13480"/>
                </a:lnTo>
                <a:lnTo>
                  <a:pt x="2427" y="13561"/>
                </a:lnTo>
                <a:cubicBezTo>
                  <a:pt x="2392" y="13602"/>
                  <a:pt x="2367" y="13617"/>
                  <a:pt x="2347" y="13617"/>
                </a:cubicBezTo>
                <a:cubicBezTo>
                  <a:pt x="2291" y="13617"/>
                  <a:pt x="2274" y="13501"/>
                  <a:pt x="2213" y="13501"/>
                </a:cubicBezTo>
                <a:cubicBezTo>
                  <a:pt x="2201" y="13501"/>
                  <a:pt x="2187" y="13506"/>
                  <a:pt x="2171" y="13517"/>
                </a:cubicBezTo>
                <a:cubicBezTo>
                  <a:pt x="2299" y="13669"/>
                  <a:pt x="2568" y="13857"/>
                  <a:pt x="2585" y="14025"/>
                </a:cubicBezTo>
                <a:cubicBezTo>
                  <a:pt x="2564" y="14040"/>
                  <a:pt x="2545" y="14046"/>
                  <a:pt x="2528" y="14046"/>
                </a:cubicBezTo>
                <a:cubicBezTo>
                  <a:pt x="2437" y="14046"/>
                  <a:pt x="2384" y="13879"/>
                  <a:pt x="2339" y="13879"/>
                </a:cubicBezTo>
                <a:cubicBezTo>
                  <a:pt x="2321" y="13879"/>
                  <a:pt x="2305" y="13905"/>
                  <a:pt x="2289" y="13975"/>
                </a:cubicBezTo>
                <a:lnTo>
                  <a:pt x="2255" y="13699"/>
                </a:lnTo>
                <a:cubicBezTo>
                  <a:pt x="2196" y="13785"/>
                  <a:pt x="2166" y="13812"/>
                  <a:pt x="2149" y="13812"/>
                </a:cubicBezTo>
                <a:cubicBezTo>
                  <a:pt x="2120" y="13812"/>
                  <a:pt x="2126" y="13737"/>
                  <a:pt x="2091" y="13737"/>
                </a:cubicBezTo>
                <a:cubicBezTo>
                  <a:pt x="2071" y="13737"/>
                  <a:pt x="2036" y="13763"/>
                  <a:pt x="1972" y="13844"/>
                </a:cubicBezTo>
                <a:cubicBezTo>
                  <a:pt x="2060" y="14204"/>
                  <a:pt x="2225" y="14174"/>
                  <a:pt x="2339" y="14524"/>
                </a:cubicBezTo>
                <a:cubicBezTo>
                  <a:pt x="2348" y="14525"/>
                  <a:pt x="2357" y="14525"/>
                  <a:pt x="2365" y="14525"/>
                </a:cubicBezTo>
                <a:cubicBezTo>
                  <a:pt x="2469" y="14525"/>
                  <a:pt x="2481" y="14438"/>
                  <a:pt x="2583" y="14438"/>
                </a:cubicBezTo>
                <a:cubicBezTo>
                  <a:pt x="2591" y="14438"/>
                  <a:pt x="2599" y="14438"/>
                  <a:pt x="2608" y="14439"/>
                </a:cubicBezTo>
                <a:cubicBezTo>
                  <a:pt x="3029" y="14766"/>
                  <a:pt x="2376" y="15052"/>
                  <a:pt x="2820" y="15224"/>
                </a:cubicBezTo>
                <a:cubicBezTo>
                  <a:pt x="2825" y="15224"/>
                  <a:pt x="2830" y="15224"/>
                  <a:pt x="2834" y="15224"/>
                </a:cubicBezTo>
                <a:cubicBezTo>
                  <a:pt x="2908" y="15224"/>
                  <a:pt x="2990" y="15202"/>
                  <a:pt x="3064" y="15202"/>
                </a:cubicBezTo>
                <a:cubicBezTo>
                  <a:pt x="3157" y="15202"/>
                  <a:pt x="3235" y="15237"/>
                  <a:pt x="3265" y="15392"/>
                </a:cubicBezTo>
                <a:lnTo>
                  <a:pt x="3029" y="15463"/>
                </a:lnTo>
                <a:cubicBezTo>
                  <a:pt x="3108" y="15577"/>
                  <a:pt x="3183" y="15594"/>
                  <a:pt x="3252" y="15594"/>
                </a:cubicBezTo>
                <a:cubicBezTo>
                  <a:pt x="3280" y="15594"/>
                  <a:pt x="3307" y="15591"/>
                  <a:pt x="3333" y="15591"/>
                </a:cubicBezTo>
                <a:cubicBezTo>
                  <a:pt x="3407" y="15591"/>
                  <a:pt x="3471" y="15613"/>
                  <a:pt x="3524" y="15779"/>
                </a:cubicBezTo>
                <a:cubicBezTo>
                  <a:pt x="3518" y="15780"/>
                  <a:pt x="3513" y="15780"/>
                  <a:pt x="3508" y="15780"/>
                </a:cubicBezTo>
                <a:cubicBezTo>
                  <a:pt x="3418" y="15780"/>
                  <a:pt x="3327" y="15672"/>
                  <a:pt x="3306" y="15672"/>
                </a:cubicBezTo>
                <a:cubicBezTo>
                  <a:pt x="3302" y="15672"/>
                  <a:pt x="3300" y="15675"/>
                  <a:pt x="3302" y="15685"/>
                </a:cubicBezTo>
                <a:cubicBezTo>
                  <a:pt x="3310" y="15808"/>
                  <a:pt x="3347" y="15836"/>
                  <a:pt x="3395" y="15836"/>
                </a:cubicBezTo>
                <a:cubicBezTo>
                  <a:pt x="3438" y="15836"/>
                  <a:pt x="3489" y="15815"/>
                  <a:pt x="3539" y="15815"/>
                </a:cubicBezTo>
                <a:cubicBezTo>
                  <a:pt x="3570" y="15815"/>
                  <a:pt x="3601" y="15824"/>
                  <a:pt x="3628" y="15853"/>
                </a:cubicBezTo>
                <a:lnTo>
                  <a:pt x="3507" y="16018"/>
                </a:lnTo>
                <a:cubicBezTo>
                  <a:pt x="3790" y="16267"/>
                  <a:pt x="4180" y="16432"/>
                  <a:pt x="4513" y="16647"/>
                </a:cubicBezTo>
                <a:cubicBezTo>
                  <a:pt x="4459" y="16681"/>
                  <a:pt x="4365" y="16691"/>
                  <a:pt x="4402" y="16795"/>
                </a:cubicBezTo>
                <a:cubicBezTo>
                  <a:pt x="4860" y="17034"/>
                  <a:pt x="5260" y="17448"/>
                  <a:pt x="5634" y="17798"/>
                </a:cubicBezTo>
                <a:lnTo>
                  <a:pt x="5879" y="17734"/>
                </a:lnTo>
                <a:lnTo>
                  <a:pt x="5879" y="17734"/>
                </a:lnTo>
                <a:cubicBezTo>
                  <a:pt x="5916" y="17758"/>
                  <a:pt x="5913" y="17842"/>
                  <a:pt x="5856" y="17849"/>
                </a:cubicBezTo>
                <a:cubicBezTo>
                  <a:pt x="5888" y="17883"/>
                  <a:pt x="5909" y="17897"/>
                  <a:pt x="5923" y="17897"/>
                </a:cubicBezTo>
                <a:cubicBezTo>
                  <a:pt x="5968" y="17897"/>
                  <a:pt x="5943" y="17753"/>
                  <a:pt x="6031" y="17738"/>
                </a:cubicBezTo>
                <a:lnTo>
                  <a:pt x="6031" y="17738"/>
                </a:lnTo>
                <a:cubicBezTo>
                  <a:pt x="6128" y="17778"/>
                  <a:pt x="6108" y="17896"/>
                  <a:pt x="6024" y="17906"/>
                </a:cubicBezTo>
                <a:cubicBezTo>
                  <a:pt x="6250" y="17923"/>
                  <a:pt x="6472" y="17956"/>
                  <a:pt x="6687" y="18013"/>
                </a:cubicBezTo>
                <a:cubicBezTo>
                  <a:pt x="6966" y="18098"/>
                  <a:pt x="7030" y="18111"/>
                  <a:pt x="7003" y="18242"/>
                </a:cubicBezTo>
                <a:lnTo>
                  <a:pt x="6953" y="18263"/>
                </a:lnTo>
                <a:cubicBezTo>
                  <a:pt x="6956" y="18279"/>
                  <a:pt x="6953" y="18279"/>
                  <a:pt x="6970" y="18289"/>
                </a:cubicBezTo>
                <a:cubicBezTo>
                  <a:pt x="6993" y="18306"/>
                  <a:pt x="7020" y="18320"/>
                  <a:pt x="7047" y="18330"/>
                </a:cubicBezTo>
                <a:cubicBezTo>
                  <a:pt x="7092" y="18338"/>
                  <a:pt x="7138" y="18344"/>
                  <a:pt x="7183" y="18344"/>
                </a:cubicBezTo>
                <a:cubicBezTo>
                  <a:pt x="7193" y="18344"/>
                  <a:pt x="7203" y="18344"/>
                  <a:pt x="7212" y="18343"/>
                </a:cubicBezTo>
                <a:cubicBezTo>
                  <a:pt x="7221" y="18343"/>
                  <a:pt x="7230" y="18343"/>
                  <a:pt x="7239" y="18343"/>
                </a:cubicBezTo>
                <a:cubicBezTo>
                  <a:pt x="7337" y="18343"/>
                  <a:pt x="7428" y="18349"/>
                  <a:pt x="7465" y="18485"/>
                </a:cubicBezTo>
                <a:lnTo>
                  <a:pt x="7407" y="18475"/>
                </a:lnTo>
                <a:lnTo>
                  <a:pt x="7407" y="18475"/>
                </a:lnTo>
                <a:cubicBezTo>
                  <a:pt x="7828" y="18956"/>
                  <a:pt x="8494" y="19148"/>
                  <a:pt x="8844" y="19565"/>
                </a:cubicBezTo>
                <a:cubicBezTo>
                  <a:pt x="8876" y="19530"/>
                  <a:pt x="8913" y="19516"/>
                  <a:pt x="8954" y="19516"/>
                </a:cubicBezTo>
                <a:cubicBezTo>
                  <a:pt x="9029" y="19516"/>
                  <a:pt x="9118" y="19564"/>
                  <a:pt x="9208" y="19605"/>
                </a:cubicBezTo>
                <a:cubicBezTo>
                  <a:pt x="9271" y="19633"/>
                  <a:pt x="9336" y="19655"/>
                  <a:pt x="9393" y="19655"/>
                </a:cubicBezTo>
                <a:cubicBezTo>
                  <a:pt x="9461" y="19655"/>
                  <a:pt x="9518" y="19624"/>
                  <a:pt x="9551" y="19535"/>
                </a:cubicBezTo>
                <a:cubicBezTo>
                  <a:pt x="9857" y="19787"/>
                  <a:pt x="9746" y="19824"/>
                  <a:pt x="10265" y="20002"/>
                </a:cubicBezTo>
                <a:cubicBezTo>
                  <a:pt x="10271" y="20003"/>
                  <a:pt x="10276" y="20004"/>
                  <a:pt x="10282" y="20004"/>
                </a:cubicBezTo>
                <a:cubicBezTo>
                  <a:pt x="10416" y="20004"/>
                  <a:pt x="10494" y="19789"/>
                  <a:pt x="10652" y="19760"/>
                </a:cubicBezTo>
                <a:lnTo>
                  <a:pt x="10658" y="19942"/>
                </a:lnTo>
                <a:cubicBezTo>
                  <a:pt x="10736" y="19878"/>
                  <a:pt x="10813" y="19807"/>
                  <a:pt x="10884" y="19737"/>
                </a:cubicBezTo>
                <a:lnTo>
                  <a:pt x="11022" y="19949"/>
                </a:lnTo>
                <a:lnTo>
                  <a:pt x="11180" y="19888"/>
                </a:lnTo>
                <a:cubicBezTo>
                  <a:pt x="11116" y="19885"/>
                  <a:pt x="11035" y="19817"/>
                  <a:pt x="11042" y="19763"/>
                </a:cubicBezTo>
                <a:cubicBezTo>
                  <a:pt x="11103" y="19738"/>
                  <a:pt x="11174" y="19727"/>
                  <a:pt x="11246" y="19727"/>
                </a:cubicBezTo>
                <a:cubicBezTo>
                  <a:pt x="11450" y="19727"/>
                  <a:pt x="11664" y="19812"/>
                  <a:pt x="11691" y="19881"/>
                </a:cubicBezTo>
                <a:cubicBezTo>
                  <a:pt x="11877" y="19784"/>
                  <a:pt x="12052" y="19673"/>
                  <a:pt x="12220" y="19565"/>
                </a:cubicBezTo>
                <a:lnTo>
                  <a:pt x="12220" y="19565"/>
                </a:lnTo>
                <a:cubicBezTo>
                  <a:pt x="12232" y="19622"/>
                  <a:pt x="12186" y="19663"/>
                  <a:pt x="12136" y="19709"/>
                </a:cubicBezTo>
                <a:lnTo>
                  <a:pt x="12136" y="19709"/>
                </a:lnTo>
                <a:cubicBezTo>
                  <a:pt x="12171" y="19678"/>
                  <a:pt x="12195" y="19667"/>
                  <a:pt x="12214" y="19667"/>
                </a:cubicBezTo>
                <a:cubicBezTo>
                  <a:pt x="12264" y="19667"/>
                  <a:pt x="12271" y="19750"/>
                  <a:pt x="12314" y="19750"/>
                </a:cubicBezTo>
                <a:cubicBezTo>
                  <a:pt x="12337" y="19750"/>
                  <a:pt x="12370" y="19728"/>
                  <a:pt x="12425" y="19659"/>
                </a:cubicBezTo>
                <a:cubicBezTo>
                  <a:pt x="12375" y="19639"/>
                  <a:pt x="12405" y="19551"/>
                  <a:pt x="12398" y="19514"/>
                </a:cubicBezTo>
                <a:lnTo>
                  <a:pt x="12398" y="19514"/>
                </a:lnTo>
                <a:cubicBezTo>
                  <a:pt x="12424" y="19522"/>
                  <a:pt x="12453" y="19526"/>
                  <a:pt x="12484" y="19526"/>
                </a:cubicBezTo>
                <a:cubicBezTo>
                  <a:pt x="12662" y="19526"/>
                  <a:pt x="12910" y="19403"/>
                  <a:pt x="13065" y="19262"/>
                </a:cubicBezTo>
                <a:lnTo>
                  <a:pt x="13088" y="19393"/>
                </a:lnTo>
                <a:cubicBezTo>
                  <a:pt x="13502" y="19208"/>
                  <a:pt x="13835" y="18835"/>
                  <a:pt x="14195" y="18518"/>
                </a:cubicBezTo>
                <a:lnTo>
                  <a:pt x="14195" y="18518"/>
                </a:lnTo>
                <a:cubicBezTo>
                  <a:pt x="14171" y="18528"/>
                  <a:pt x="14147" y="18532"/>
                  <a:pt x="14125" y="18532"/>
                </a:cubicBezTo>
                <a:cubicBezTo>
                  <a:pt x="13996" y="18532"/>
                  <a:pt x="13925" y="18379"/>
                  <a:pt x="14000" y="18293"/>
                </a:cubicBezTo>
                <a:lnTo>
                  <a:pt x="14000" y="18293"/>
                </a:lnTo>
                <a:lnTo>
                  <a:pt x="14175" y="18397"/>
                </a:lnTo>
                <a:cubicBezTo>
                  <a:pt x="14167" y="18342"/>
                  <a:pt x="14143" y="18335"/>
                  <a:pt x="14118" y="18335"/>
                </a:cubicBezTo>
                <a:cubicBezTo>
                  <a:pt x="14109" y="18335"/>
                  <a:pt x="14101" y="18336"/>
                  <a:pt x="14092" y="18336"/>
                </a:cubicBezTo>
                <a:cubicBezTo>
                  <a:pt x="14061" y="18336"/>
                  <a:pt x="14036" y="18324"/>
                  <a:pt x="14051" y="18212"/>
                </a:cubicBezTo>
                <a:cubicBezTo>
                  <a:pt x="14076" y="18193"/>
                  <a:pt x="14101" y="18185"/>
                  <a:pt x="14124" y="18185"/>
                </a:cubicBezTo>
                <a:cubicBezTo>
                  <a:pt x="14216" y="18185"/>
                  <a:pt x="14275" y="18318"/>
                  <a:pt x="14256" y="18407"/>
                </a:cubicBezTo>
                <a:lnTo>
                  <a:pt x="14354" y="18222"/>
                </a:lnTo>
                <a:cubicBezTo>
                  <a:pt x="14401" y="18256"/>
                  <a:pt x="14387" y="18310"/>
                  <a:pt x="14431" y="18370"/>
                </a:cubicBezTo>
                <a:cubicBezTo>
                  <a:pt x="14407" y="18229"/>
                  <a:pt x="14815" y="18273"/>
                  <a:pt x="14754" y="18040"/>
                </a:cubicBezTo>
                <a:lnTo>
                  <a:pt x="14754" y="18040"/>
                </a:lnTo>
                <a:lnTo>
                  <a:pt x="14804" y="18074"/>
                </a:lnTo>
                <a:cubicBezTo>
                  <a:pt x="15117" y="17764"/>
                  <a:pt x="15208" y="17573"/>
                  <a:pt x="15451" y="17307"/>
                </a:cubicBezTo>
                <a:cubicBezTo>
                  <a:pt x="15333" y="17189"/>
                  <a:pt x="15457" y="17112"/>
                  <a:pt x="15430" y="16940"/>
                </a:cubicBezTo>
                <a:cubicBezTo>
                  <a:pt x="15646" y="16785"/>
                  <a:pt x="15942" y="16661"/>
                  <a:pt x="16137" y="16408"/>
                </a:cubicBezTo>
                <a:cubicBezTo>
                  <a:pt x="16221" y="16186"/>
                  <a:pt x="16070" y="16267"/>
                  <a:pt x="16060" y="16125"/>
                </a:cubicBezTo>
                <a:lnTo>
                  <a:pt x="16060" y="16125"/>
                </a:lnTo>
                <a:cubicBezTo>
                  <a:pt x="16080" y="16140"/>
                  <a:pt x="16103" y="16145"/>
                  <a:pt x="16126" y="16145"/>
                </a:cubicBezTo>
                <a:cubicBezTo>
                  <a:pt x="16203" y="16145"/>
                  <a:pt x="16286" y="16084"/>
                  <a:pt x="16330" y="16084"/>
                </a:cubicBezTo>
                <a:cubicBezTo>
                  <a:pt x="16354" y="16084"/>
                  <a:pt x="16366" y="16102"/>
                  <a:pt x="16359" y="16159"/>
                </a:cubicBezTo>
                <a:cubicBezTo>
                  <a:pt x="16585" y="15853"/>
                  <a:pt x="16645" y="15765"/>
                  <a:pt x="16851" y="15318"/>
                </a:cubicBezTo>
                <a:lnTo>
                  <a:pt x="16851" y="15318"/>
                </a:lnTo>
                <a:cubicBezTo>
                  <a:pt x="16810" y="15319"/>
                  <a:pt x="16775" y="15327"/>
                  <a:pt x="16747" y="15327"/>
                </a:cubicBezTo>
                <a:cubicBezTo>
                  <a:pt x="16719" y="15327"/>
                  <a:pt x="16699" y="15319"/>
                  <a:pt x="16689" y="15291"/>
                </a:cubicBezTo>
                <a:cubicBezTo>
                  <a:pt x="16711" y="15235"/>
                  <a:pt x="16777" y="15203"/>
                  <a:pt x="16835" y="15203"/>
                </a:cubicBezTo>
                <a:cubicBezTo>
                  <a:pt x="16865" y="15203"/>
                  <a:pt x="16893" y="15212"/>
                  <a:pt x="16911" y="15230"/>
                </a:cubicBezTo>
                <a:lnTo>
                  <a:pt x="16911" y="15257"/>
                </a:lnTo>
                <a:cubicBezTo>
                  <a:pt x="17054" y="14711"/>
                  <a:pt x="17980" y="14530"/>
                  <a:pt x="17995" y="14008"/>
                </a:cubicBezTo>
                <a:lnTo>
                  <a:pt x="17995" y="14008"/>
                </a:lnTo>
                <a:lnTo>
                  <a:pt x="18103" y="13548"/>
                </a:lnTo>
                <a:cubicBezTo>
                  <a:pt x="18130" y="13516"/>
                  <a:pt x="18147" y="13503"/>
                  <a:pt x="18159" y="13503"/>
                </a:cubicBezTo>
                <a:cubicBezTo>
                  <a:pt x="18198" y="13503"/>
                  <a:pt x="18173" y="13647"/>
                  <a:pt x="18249" y="13647"/>
                </a:cubicBezTo>
                <a:cubicBezTo>
                  <a:pt x="18261" y="13647"/>
                  <a:pt x="18276" y="13644"/>
                  <a:pt x="18294" y="13635"/>
                </a:cubicBezTo>
                <a:cubicBezTo>
                  <a:pt x="18341" y="13097"/>
                  <a:pt x="18732" y="13009"/>
                  <a:pt x="18789" y="12582"/>
                </a:cubicBezTo>
                <a:cubicBezTo>
                  <a:pt x="19338" y="12538"/>
                  <a:pt x="19294" y="11612"/>
                  <a:pt x="19728" y="11374"/>
                </a:cubicBezTo>
                <a:lnTo>
                  <a:pt x="19624" y="11347"/>
                </a:lnTo>
                <a:cubicBezTo>
                  <a:pt x="19580" y="11205"/>
                  <a:pt x="19735" y="11256"/>
                  <a:pt x="19792" y="11195"/>
                </a:cubicBezTo>
                <a:cubicBezTo>
                  <a:pt x="19781" y="11191"/>
                  <a:pt x="19771" y="11190"/>
                  <a:pt x="19761" y="11190"/>
                </a:cubicBezTo>
                <a:cubicBezTo>
                  <a:pt x="19723" y="11190"/>
                  <a:pt x="19692" y="11212"/>
                  <a:pt x="19668" y="11212"/>
                </a:cubicBezTo>
                <a:cubicBezTo>
                  <a:pt x="19653" y="11212"/>
                  <a:pt x="19642" y="11203"/>
                  <a:pt x="19634" y="11175"/>
                </a:cubicBezTo>
                <a:cubicBezTo>
                  <a:pt x="19920" y="10307"/>
                  <a:pt x="20542" y="9519"/>
                  <a:pt x="20929" y="8641"/>
                </a:cubicBezTo>
                <a:cubicBezTo>
                  <a:pt x="21064" y="8318"/>
                  <a:pt x="20475" y="8294"/>
                  <a:pt x="20835" y="7951"/>
                </a:cubicBezTo>
                <a:lnTo>
                  <a:pt x="20835" y="7951"/>
                </a:lnTo>
                <a:lnTo>
                  <a:pt x="20987" y="8126"/>
                </a:lnTo>
                <a:cubicBezTo>
                  <a:pt x="20960" y="7449"/>
                  <a:pt x="21397" y="6615"/>
                  <a:pt x="21141" y="5868"/>
                </a:cubicBezTo>
                <a:lnTo>
                  <a:pt x="21141" y="5868"/>
                </a:lnTo>
                <a:cubicBezTo>
                  <a:pt x="21192" y="5908"/>
                  <a:pt x="21249" y="5908"/>
                  <a:pt x="21246" y="5982"/>
                </a:cubicBezTo>
                <a:cubicBezTo>
                  <a:pt x="21388" y="5817"/>
                  <a:pt x="21212" y="5403"/>
                  <a:pt x="21101" y="5403"/>
                </a:cubicBezTo>
                <a:cubicBezTo>
                  <a:pt x="21099" y="5403"/>
                  <a:pt x="21097" y="5403"/>
                  <a:pt x="21094" y="5403"/>
                </a:cubicBezTo>
                <a:cubicBezTo>
                  <a:pt x="21088" y="5289"/>
                  <a:pt x="21192" y="5363"/>
                  <a:pt x="21239" y="5282"/>
                </a:cubicBezTo>
                <a:cubicBezTo>
                  <a:pt x="21290" y="5104"/>
                  <a:pt x="20990" y="4919"/>
                  <a:pt x="21104" y="4808"/>
                </a:cubicBezTo>
                <a:cubicBezTo>
                  <a:pt x="21107" y="4805"/>
                  <a:pt x="21110" y="4803"/>
                  <a:pt x="21114" y="4803"/>
                </a:cubicBezTo>
                <a:cubicBezTo>
                  <a:pt x="21124" y="4803"/>
                  <a:pt x="21138" y="4815"/>
                  <a:pt x="21150" y="4830"/>
                </a:cubicBezTo>
                <a:lnTo>
                  <a:pt x="21150" y="4830"/>
                </a:lnTo>
                <a:cubicBezTo>
                  <a:pt x="21092" y="4725"/>
                  <a:pt x="21059" y="4500"/>
                  <a:pt x="20985" y="4500"/>
                </a:cubicBezTo>
                <a:cubicBezTo>
                  <a:pt x="20969" y="4500"/>
                  <a:pt x="20952" y="4510"/>
                  <a:pt x="20933" y="4532"/>
                </a:cubicBezTo>
                <a:cubicBezTo>
                  <a:pt x="20926" y="4236"/>
                  <a:pt x="20687" y="4050"/>
                  <a:pt x="20684" y="3811"/>
                </a:cubicBezTo>
                <a:cubicBezTo>
                  <a:pt x="20478" y="3769"/>
                  <a:pt x="20531" y="3418"/>
                  <a:pt x="20356" y="3418"/>
                </a:cubicBezTo>
                <a:cubicBezTo>
                  <a:pt x="20337" y="3418"/>
                  <a:pt x="20315" y="3422"/>
                  <a:pt x="20290" y="3431"/>
                </a:cubicBezTo>
                <a:cubicBezTo>
                  <a:pt x="20536" y="3313"/>
                  <a:pt x="20213" y="2889"/>
                  <a:pt x="19994" y="2836"/>
                </a:cubicBezTo>
                <a:cubicBezTo>
                  <a:pt x="20095" y="2836"/>
                  <a:pt x="19967" y="2661"/>
                  <a:pt x="20098" y="2647"/>
                </a:cubicBezTo>
                <a:cubicBezTo>
                  <a:pt x="20009" y="2530"/>
                  <a:pt x="19896" y="2449"/>
                  <a:pt x="19810" y="2449"/>
                </a:cubicBezTo>
                <a:cubicBezTo>
                  <a:pt x="19773" y="2449"/>
                  <a:pt x="19740" y="2464"/>
                  <a:pt x="19718" y="2499"/>
                </a:cubicBezTo>
                <a:cubicBezTo>
                  <a:pt x="19715" y="2250"/>
                  <a:pt x="19529" y="2156"/>
                  <a:pt x="19365" y="2088"/>
                </a:cubicBezTo>
                <a:cubicBezTo>
                  <a:pt x="19203" y="2014"/>
                  <a:pt x="19072" y="1954"/>
                  <a:pt x="19109" y="1732"/>
                </a:cubicBezTo>
                <a:cubicBezTo>
                  <a:pt x="18584" y="1493"/>
                  <a:pt x="18035" y="1321"/>
                  <a:pt x="17466" y="1213"/>
                </a:cubicBezTo>
                <a:cubicBezTo>
                  <a:pt x="17492" y="1151"/>
                  <a:pt x="17542" y="1130"/>
                  <a:pt x="17602" y="1130"/>
                </a:cubicBezTo>
                <a:cubicBezTo>
                  <a:pt x="17661" y="1130"/>
                  <a:pt x="17731" y="1150"/>
                  <a:pt x="17800" y="1170"/>
                </a:cubicBezTo>
                <a:cubicBezTo>
                  <a:pt x="17869" y="1196"/>
                  <a:pt x="17938" y="1221"/>
                  <a:pt x="17995" y="1221"/>
                </a:cubicBezTo>
                <a:cubicBezTo>
                  <a:pt x="18049" y="1221"/>
                  <a:pt x="18092" y="1199"/>
                  <a:pt x="18116" y="1136"/>
                </a:cubicBezTo>
                <a:cubicBezTo>
                  <a:pt x="17927" y="1093"/>
                  <a:pt x="17760" y="1085"/>
                  <a:pt x="17605" y="1085"/>
                </a:cubicBezTo>
                <a:cubicBezTo>
                  <a:pt x="17517" y="1085"/>
                  <a:pt x="17432" y="1088"/>
                  <a:pt x="17350" y="1088"/>
                </a:cubicBezTo>
                <a:cubicBezTo>
                  <a:pt x="17168" y="1088"/>
                  <a:pt x="16995" y="1076"/>
                  <a:pt x="16810" y="998"/>
                </a:cubicBezTo>
                <a:cubicBezTo>
                  <a:pt x="16706" y="941"/>
                  <a:pt x="16908" y="907"/>
                  <a:pt x="16958" y="870"/>
                </a:cubicBezTo>
                <a:cubicBezTo>
                  <a:pt x="16556" y="867"/>
                  <a:pt x="16206" y="714"/>
                  <a:pt x="15846" y="714"/>
                </a:cubicBezTo>
                <a:cubicBezTo>
                  <a:pt x="15779" y="714"/>
                  <a:pt x="15711" y="719"/>
                  <a:pt x="15642" y="732"/>
                </a:cubicBezTo>
                <a:cubicBezTo>
                  <a:pt x="15646" y="709"/>
                  <a:pt x="15696" y="688"/>
                  <a:pt x="15740" y="675"/>
                </a:cubicBezTo>
                <a:cubicBezTo>
                  <a:pt x="15696" y="673"/>
                  <a:pt x="15649" y="655"/>
                  <a:pt x="15612" y="655"/>
                </a:cubicBezTo>
                <a:cubicBezTo>
                  <a:pt x="15578" y="655"/>
                  <a:pt x="15553" y="671"/>
                  <a:pt x="15548" y="729"/>
                </a:cubicBezTo>
                <a:lnTo>
                  <a:pt x="15632" y="709"/>
                </a:lnTo>
                <a:lnTo>
                  <a:pt x="15632" y="709"/>
                </a:lnTo>
                <a:cubicBezTo>
                  <a:pt x="15727" y="889"/>
                  <a:pt x="15317" y="1010"/>
                  <a:pt x="15248" y="1102"/>
                </a:cubicBezTo>
                <a:lnTo>
                  <a:pt x="15248" y="1102"/>
                </a:lnTo>
                <a:cubicBezTo>
                  <a:pt x="15397" y="796"/>
                  <a:pt x="14856" y="974"/>
                  <a:pt x="15117" y="571"/>
                </a:cubicBezTo>
                <a:lnTo>
                  <a:pt x="15117" y="571"/>
                </a:lnTo>
                <a:cubicBezTo>
                  <a:pt x="15064" y="591"/>
                  <a:pt x="14990" y="638"/>
                  <a:pt x="14993" y="722"/>
                </a:cubicBezTo>
                <a:cubicBezTo>
                  <a:pt x="14916" y="688"/>
                  <a:pt x="14895" y="638"/>
                  <a:pt x="14986" y="557"/>
                </a:cubicBezTo>
                <a:lnTo>
                  <a:pt x="14986" y="557"/>
                </a:lnTo>
                <a:cubicBezTo>
                  <a:pt x="14710" y="588"/>
                  <a:pt x="14766" y="708"/>
                  <a:pt x="14573" y="708"/>
                </a:cubicBezTo>
                <a:cubicBezTo>
                  <a:pt x="14557" y="708"/>
                  <a:pt x="14539" y="707"/>
                  <a:pt x="14518" y="705"/>
                </a:cubicBezTo>
                <a:cubicBezTo>
                  <a:pt x="14522" y="648"/>
                  <a:pt x="14579" y="628"/>
                  <a:pt x="14613" y="561"/>
                </a:cubicBezTo>
                <a:lnTo>
                  <a:pt x="14613" y="561"/>
                </a:lnTo>
                <a:cubicBezTo>
                  <a:pt x="14499" y="643"/>
                  <a:pt x="14387" y="725"/>
                  <a:pt x="14239" y="725"/>
                </a:cubicBezTo>
                <a:cubicBezTo>
                  <a:pt x="14199" y="725"/>
                  <a:pt x="14157" y="719"/>
                  <a:pt x="14111" y="705"/>
                </a:cubicBezTo>
                <a:cubicBezTo>
                  <a:pt x="14123" y="676"/>
                  <a:pt x="14107" y="634"/>
                  <a:pt x="14146" y="628"/>
                </a:cubicBezTo>
                <a:lnTo>
                  <a:pt x="14146" y="628"/>
                </a:lnTo>
                <a:cubicBezTo>
                  <a:pt x="13834" y="634"/>
                  <a:pt x="13597" y="822"/>
                  <a:pt x="13294" y="822"/>
                </a:cubicBezTo>
                <a:cubicBezTo>
                  <a:pt x="13233" y="822"/>
                  <a:pt x="13169" y="814"/>
                  <a:pt x="13102" y="796"/>
                </a:cubicBezTo>
                <a:cubicBezTo>
                  <a:pt x="13219" y="540"/>
                  <a:pt x="12957" y="712"/>
                  <a:pt x="12933" y="493"/>
                </a:cubicBezTo>
                <a:lnTo>
                  <a:pt x="12708" y="567"/>
                </a:lnTo>
                <a:lnTo>
                  <a:pt x="12802" y="672"/>
                </a:lnTo>
                <a:cubicBezTo>
                  <a:pt x="12635" y="672"/>
                  <a:pt x="12491" y="794"/>
                  <a:pt x="12347" y="794"/>
                </a:cubicBezTo>
                <a:cubicBezTo>
                  <a:pt x="12321" y="794"/>
                  <a:pt x="12294" y="789"/>
                  <a:pt x="12267" y="779"/>
                </a:cubicBezTo>
                <a:lnTo>
                  <a:pt x="12408" y="682"/>
                </a:lnTo>
                <a:lnTo>
                  <a:pt x="12408" y="682"/>
                </a:lnTo>
                <a:lnTo>
                  <a:pt x="12045" y="746"/>
                </a:lnTo>
                <a:lnTo>
                  <a:pt x="12257" y="813"/>
                </a:lnTo>
                <a:cubicBezTo>
                  <a:pt x="12091" y="925"/>
                  <a:pt x="12246" y="1056"/>
                  <a:pt x="12109" y="1056"/>
                </a:cubicBezTo>
                <a:cubicBezTo>
                  <a:pt x="12090" y="1056"/>
                  <a:pt x="12066" y="1054"/>
                  <a:pt x="12035" y="1049"/>
                </a:cubicBezTo>
                <a:cubicBezTo>
                  <a:pt x="12085" y="1022"/>
                  <a:pt x="11833" y="1062"/>
                  <a:pt x="11762" y="937"/>
                </a:cubicBezTo>
                <a:cubicBezTo>
                  <a:pt x="11713" y="989"/>
                  <a:pt x="11647" y="1051"/>
                  <a:pt x="11582" y="1051"/>
                </a:cubicBezTo>
                <a:cubicBezTo>
                  <a:pt x="11549" y="1051"/>
                  <a:pt x="11516" y="1035"/>
                  <a:pt x="11486" y="991"/>
                </a:cubicBezTo>
                <a:cubicBezTo>
                  <a:pt x="11486" y="914"/>
                  <a:pt x="11580" y="766"/>
                  <a:pt x="11580" y="715"/>
                </a:cubicBezTo>
                <a:lnTo>
                  <a:pt x="11580" y="715"/>
                </a:lnTo>
                <a:cubicBezTo>
                  <a:pt x="11570" y="758"/>
                  <a:pt x="11543" y="773"/>
                  <a:pt x="11505" y="773"/>
                </a:cubicBezTo>
                <a:cubicBezTo>
                  <a:pt x="11411" y="773"/>
                  <a:pt x="11254" y="683"/>
                  <a:pt x="11127" y="683"/>
                </a:cubicBezTo>
                <a:cubicBezTo>
                  <a:pt x="11091" y="683"/>
                  <a:pt x="11057" y="690"/>
                  <a:pt x="11027" y="710"/>
                </a:cubicBezTo>
                <a:lnTo>
                  <a:pt x="11027" y="710"/>
                </a:lnTo>
                <a:cubicBezTo>
                  <a:pt x="11074" y="673"/>
                  <a:pt x="11104" y="619"/>
                  <a:pt x="11116" y="561"/>
                </a:cubicBezTo>
                <a:lnTo>
                  <a:pt x="11116" y="561"/>
                </a:lnTo>
                <a:lnTo>
                  <a:pt x="10981" y="661"/>
                </a:lnTo>
                <a:cubicBezTo>
                  <a:pt x="10917" y="577"/>
                  <a:pt x="10914" y="550"/>
                  <a:pt x="10961" y="470"/>
                </a:cubicBezTo>
                <a:cubicBezTo>
                  <a:pt x="10926" y="450"/>
                  <a:pt x="10900" y="442"/>
                  <a:pt x="10882" y="442"/>
                </a:cubicBezTo>
                <a:cubicBezTo>
                  <a:pt x="10799" y="442"/>
                  <a:pt x="10854" y="598"/>
                  <a:pt x="10791" y="598"/>
                </a:cubicBezTo>
                <a:cubicBezTo>
                  <a:pt x="10770" y="598"/>
                  <a:pt x="10736" y="581"/>
                  <a:pt x="10679" y="534"/>
                </a:cubicBezTo>
                <a:cubicBezTo>
                  <a:pt x="10705" y="530"/>
                  <a:pt x="10702" y="507"/>
                  <a:pt x="10763" y="500"/>
                </a:cubicBezTo>
                <a:cubicBezTo>
                  <a:pt x="10460" y="349"/>
                  <a:pt x="10123" y="386"/>
                  <a:pt x="9844" y="258"/>
                </a:cubicBezTo>
                <a:cubicBezTo>
                  <a:pt x="9826" y="156"/>
                  <a:pt x="9871" y="140"/>
                  <a:pt x="9925" y="140"/>
                </a:cubicBezTo>
                <a:cubicBezTo>
                  <a:pt x="9952" y="140"/>
                  <a:pt x="9980" y="144"/>
                  <a:pt x="10005" y="144"/>
                </a:cubicBezTo>
                <a:cubicBezTo>
                  <a:pt x="10051" y="144"/>
                  <a:pt x="10082" y="130"/>
                  <a:pt x="10059" y="52"/>
                </a:cubicBezTo>
                <a:cubicBezTo>
                  <a:pt x="9999" y="48"/>
                  <a:pt x="9939" y="46"/>
                  <a:pt x="9878" y="46"/>
                </a:cubicBezTo>
                <a:cubicBezTo>
                  <a:pt x="9498" y="46"/>
                  <a:pt x="9111" y="125"/>
                  <a:pt x="8767" y="125"/>
                </a:cubicBezTo>
                <a:cubicBezTo>
                  <a:pt x="8735" y="125"/>
                  <a:pt x="8704" y="125"/>
                  <a:pt x="8673" y="123"/>
                </a:cubicBezTo>
                <a:lnTo>
                  <a:pt x="8673" y="123"/>
                </a:lnTo>
                <a:lnTo>
                  <a:pt x="8750" y="147"/>
                </a:lnTo>
                <a:cubicBezTo>
                  <a:pt x="8736" y="230"/>
                  <a:pt x="8707" y="259"/>
                  <a:pt x="8668" y="259"/>
                </a:cubicBezTo>
                <a:cubicBezTo>
                  <a:pt x="8582" y="259"/>
                  <a:pt x="8447" y="116"/>
                  <a:pt x="8315" y="116"/>
                </a:cubicBezTo>
                <a:cubicBezTo>
                  <a:pt x="8283" y="116"/>
                  <a:pt x="8251" y="125"/>
                  <a:pt x="8220" y="146"/>
                </a:cubicBezTo>
                <a:lnTo>
                  <a:pt x="8220" y="146"/>
                </a:lnTo>
                <a:cubicBezTo>
                  <a:pt x="8261" y="113"/>
                  <a:pt x="8267" y="0"/>
                  <a:pt x="82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 rot="6300053">
            <a:off x="7890185" y="-538982"/>
            <a:ext cx="900625" cy="1209243"/>
          </a:xfrm>
          <a:custGeom>
            <a:avLst/>
            <a:gdLst/>
            <a:ahLst/>
            <a:cxnLst/>
            <a:rect l="l" t="t" r="r" b="b"/>
            <a:pathLst>
              <a:path w="13065" h="17542" extrusionOk="0">
                <a:moveTo>
                  <a:pt x="8525" y="163"/>
                </a:moveTo>
                <a:cubicBezTo>
                  <a:pt x="8534" y="163"/>
                  <a:pt x="8543" y="164"/>
                  <a:pt x="8551" y="166"/>
                </a:cubicBezTo>
                <a:cubicBezTo>
                  <a:pt x="8521" y="234"/>
                  <a:pt x="8464" y="284"/>
                  <a:pt x="8393" y="308"/>
                </a:cubicBezTo>
                <a:cubicBezTo>
                  <a:pt x="8356" y="321"/>
                  <a:pt x="8319" y="328"/>
                  <a:pt x="8286" y="335"/>
                </a:cubicBezTo>
                <a:cubicBezTo>
                  <a:pt x="8226" y="341"/>
                  <a:pt x="8167" y="358"/>
                  <a:pt x="8117" y="390"/>
                </a:cubicBezTo>
                <a:lnTo>
                  <a:pt x="8117" y="390"/>
                </a:lnTo>
                <a:cubicBezTo>
                  <a:pt x="8139" y="372"/>
                  <a:pt x="8163" y="353"/>
                  <a:pt x="8188" y="335"/>
                </a:cubicBezTo>
                <a:lnTo>
                  <a:pt x="8235" y="301"/>
                </a:lnTo>
                <a:cubicBezTo>
                  <a:pt x="8269" y="274"/>
                  <a:pt x="8306" y="251"/>
                  <a:pt x="8346" y="227"/>
                </a:cubicBezTo>
                <a:cubicBezTo>
                  <a:pt x="8408" y="190"/>
                  <a:pt x="8475" y="163"/>
                  <a:pt x="8525" y="163"/>
                </a:cubicBezTo>
                <a:close/>
                <a:moveTo>
                  <a:pt x="10475" y="743"/>
                </a:moveTo>
                <a:cubicBezTo>
                  <a:pt x="10487" y="753"/>
                  <a:pt x="10499" y="762"/>
                  <a:pt x="10510" y="772"/>
                </a:cubicBezTo>
                <a:cubicBezTo>
                  <a:pt x="10498" y="761"/>
                  <a:pt x="10486" y="751"/>
                  <a:pt x="10475" y="743"/>
                </a:cubicBezTo>
                <a:close/>
                <a:moveTo>
                  <a:pt x="5566" y="5252"/>
                </a:moveTo>
                <a:cubicBezTo>
                  <a:pt x="5543" y="5255"/>
                  <a:pt x="5519" y="5258"/>
                  <a:pt x="5509" y="5258"/>
                </a:cubicBezTo>
                <a:cubicBezTo>
                  <a:pt x="5526" y="5255"/>
                  <a:pt x="5543" y="5255"/>
                  <a:pt x="5566" y="5252"/>
                </a:cubicBezTo>
                <a:close/>
                <a:moveTo>
                  <a:pt x="5338" y="5255"/>
                </a:moveTo>
                <a:lnTo>
                  <a:pt x="5341" y="5258"/>
                </a:lnTo>
                <a:cubicBezTo>
                  <a:pt x="5341" y="5258"/>
                  <a:pt x="5341" y="5259"/>
                  <a:pt x="5341" y="5261"/>
                </a:cubicBezTo>
                <a:lnTo>
                  <a:pt x="5341" y="5261"/>
                </a:lnTo>
                <a:lnTo>
                  <a:pt x="5338" y="5255"/>
                </a:lnTo>
                <a:close/>
                <a:moveTo>
                  <a:pt x="5395" y="5363"/>
                </a:moveTo>
                <a:lnTo>
                  <a:pt x="5396" y="5368"/>
                </a:lnTo>
                <a:lnTo>
                  <a:pt x="5396" y="5368"/>
                </a:lnTo>
                <a:cubicBezTo>
                  <a:pt x="5396" y="5366"/>
                  <a:pt x="5395" y="5364"/>
                  <a:pt x="5395" y="5363"/>
                </a:cubicBezTo>
                <a:close/>
                <a:moveTo>
                  <a:pt x="7952" y="5397"/>
                </a:moveTo>
                <a:cubicBezTo>
                  <a:pt x="7954" y="5398"/>
                  <a:pt x="7957" y="5399"/>
                  <a:pt x="7959" y="5400"/>
                </a:cubicBezTo>
                <a:cubicBezTo>
                  <a:pt x="7957" y="5399"/>
                  <a:pt x="7954" y="5398"/>
                  <a:pt x="7952" y="5397"/>
                </a:cubicBezTo>
                <a:close/>
                <a:moveTo>
                  <a:pt x="5398" y="5376"/>
                </a:moveTo>
                <a:lnTo>
                  <a:pt x="5398" y="5379"/>
                </a:lnTo>
                <a:cubicBezTo>
                  <a:pt x="5401" y="5386"/>
                  <a:pt x="5401" y="5393"/>
                  <a:pt x="5405" y="5400"/>
                </a:cubicBezTo>
                <a:cubicBezTo>
                  <a:pt x="5408" y="5403"/>
                  <a:pt x="5408" y="5406"/>
                  <a:pt x="5408" y="5410"/>
                </a:cubicBezTo>
                <a:cubicBezTo>
                  <a:pt x="5395" y="5403"/>
                  <a:pt x="5388" y="5393"/>
                  <a:pt x="5391" y="5383"/>
                </a:cubicBezTo>
                <a:cubicBezTo>
                  <a:pt x="5391" y="5383"/>
                  <a:pt x="5395" y="5379"/>
                  <a:pt x="5398" y="5376"/>
                </a:cubicBezTo>
                <a:close/>
                <a:moveTo>
                  <a:pt x="5408" y="5410"/>
                </a:moveTo>
                <a:lnTo>
                  <a:pt x="5408" y="5410"/>
                </a:lnTo>
                <a:cubicBezTo>
                  <a:pt x="5415" y="5427"/>
                  <a:pt x="5418" y="5443"/>
                  <a:pt x="5425" y="5460"/>
                </a:cubicBezTo>
                <a:cubicBezTo>
                  <a:pt x="5418" y="5447"/>
                  <a:pt x="5415" y="5427"/>
                  <a:pt x="5408" y="5410"/>
                </a:cubicBezTo>
                <a:close/>
                <a:moveTo>
                  <a:pt x="8087" y="5511"/>
                </a:moveTo>
                <a:lnTo>
                  <a:pt x="8087" y="5511"/>
                </a:lnTo>
                <a:cubicBezTo>
                  <a:pt x="8090" y="5517"/>
                  <a:pt x="8093" y="5523"/>
                  <a:pt x="8096" y="5528"/>
                </a:cubicBezTo>
                <a:lnTo>
                  <a:pt x="8096" y="5528"/>
                </a:lnTo>
                <a:cubicBezTo>
                  <a:pt x="8094" y="5523"/>
                  <a:pt x="8091" y="5517"/>
                  <a:pt x="8087" y="5511"/>
                </a:cubicBezTo>
                <a:close/>
                <a:moveTo>
                  <a:pt x="5486" y="5558"/>
                </a:moveTo>
                <a:lnTo>
                  <a:pt x="5486" y="5565"/>
                </a:lnTo>
                <a:lnTo>
                  <a:pt x="5482" y="5565"/>
                </a:lnTo>
                <a:cubicBezTo>
                  <a:pt x="5482" y="5565"/>
                  <a:pt x="5482" y="5558"/>
                  <a:pt x="5482" y="5558"/>
                </a:cubicBezTo>
                <a:close/>
                <a:moveTo>
                  <a:pt x="5728" y="5538"/>
                </a:moveTo>
                <a:cubicBezTo>
                  <a:pt x="5735" y="5538"/>
                  <a:pt x="5741" y="5545"/>
                  <a:pt x="5744" y="5562"/>
                </a:cubicBezTo>
                <a:lnTo>
                  <a:pt x="5744" y="5562"/>
                </a:lnTo>
                <a:lnTo>
                  <a:pt x="5725" y="5581"/>
                </a:lnTo>
                <a:cubicBezTo>
                  <a:pt x="5711" y="5585"/>
                  <a:pt x="5694" y="5588"/>
                  <a:pt x="5671" y="5595"/>
                </a:cubicBezTo>
                <a:cubicBezTo>
                  <a:pt x="5691" y="5568"/>
                  <a:pt x="5713" y="5538"/>
                  <a:pt x="5728" y="5538"/>
                </a:cubicBezTo>
                <a:close/>
                <a:moveTo>
                  <a:pt x="5644" y="5538"/>
                </a:moveTo>
                <a:lnTo>
                  <a:pt x="5607" y="5602"/>
                </a:lnTo>
                <a:lnTo>
                  <a:pt x="5573" y="5608"/>
                </a:lnTo>
                <a:cubicBezTo>
                  <a:pt x="5580" y="5602"/>
                  <a:pt x="5583" y="5595"/>
                  <a:pt x="5590" y="5588"/>
                </a:cubicBezTo>
                <a:lnTo>
                  <a:pt x="5624" y="5568"/>
                </a:lnTo>
                <a:lnTo>
                  <a:pt x="5607" y="5568"/>
                </a:lnTo>
                <a:cubicBezTo>
                  <a:pt x="5617" y="5558"/>
                  <a:pt x="5630" y="5548"/>
                  <a:pt x="5644" y="5538"/>
                </a:cubicBezTo>
                <a:close/>
                <a:moveTo>
                  <a:pt x="5684" y="5676"/>
                </a:moveTo>
                <a:lnTo>
                  <a:pt x="5677" y="5682"/>
                </a:lnTo>
                <a:lnTo>
                  <a:pt x="5674" y="5679"/>
                </a:lnTo>
                <a:cubicBezTo>
                  <a:pt x="5677" y="5679"/>
                  <a:pt x="5681" y="5676"/>
                  <a:pt x="5684" y="5676"/>
                </a:cubicBezTo>
                <a:close/>
                <a:moveTo>
                  <a:pt x="5859" y="5639"/>
                </a:moveTo>
                <a:cubicBezTo>
                  <a:pt x="5863" y="5639"/>
                  <a:pt x="5866" y="5640"/>
                  <a:pt x="5869" y="5642"/>
                </a:cubicBezTo>
                <a:cubicBezTo>
                  <a:pt x="5859" y="5711"/>
                  <a:pt x="5804" y="5722"/>
                  <a:pt x="5857" y="5739"/>
                </a:cubicBezTo>
                <a:lnTo>
                  <a:pt x="5857" y="5739"/>
                </a:lnTo>
                <a:cubicBezTo>
                  <a:pt x="5826" y="5769"/>
                  <a:pt x="5794" y="5804"/>
                  <a:pt x="5781" y="5804"/>
                </a:cubicBezTo>
                <a:cubicBezTo>
                  <a:pt x="5773" y="5804"/>
                  <a:pt x="5772" y="5790"/>
                  <a:pt x="5785" y="5753"/>
                </a:cubicBezTo>
                <a:lnTo>
                  <a:pt x="5785" y="5753"/>
                </a:lnTo>
                <a:lnTo>
                  <a:pt x="5775" y="5766"/>
                </a:lnTo>
                <a:cubicBezTo>
                  <a:pt x="5782" y="5750"/>
                  <a:pt x="5778" y="5733"/>
                  <a:pt x="5765" y="5719"/>
                </a:cubicBezTo>
                <a:cubicBezTo>
                  <a:pt x="5797" y="5676"/>
                  <a:pt x="5834" y="5639"/>
                  <a:pt x="5859" y="5639"/>
                </a:cubicBezTo>
                <a:close/>
                <a:moveTo>
                  <a:pt x="5933" y="5783"/>
                </a:moveTo>
                <a:lnTo>
                  <a:pt x="5933" y="5783"/>
                </a:lnTo>
                <a:cubicBezTo>
                  <a:pt x="5930" y="5800"/>
                  <a:pt x="5920" y="5820"/>
                  <a:pt x="5910" y="5834"/>
                </a:cubicBezTo>
                <a:lnTo>
                  <a:pt x="5910" y="5830"/>
                </a:lnTo>
                <a:cubicBezTo>
                  <a:pt x="5896" y="5824"/>
                  <a:pt x="5883" y="5820"/>
                  <a:pt x="5869" y="5817"/>
                </a:cubicBezTo>
                <a:lnTo>
                  <a:pt x="5933" y="5783"/>
                </a:lnTo>
                <a:close/>
                <a:moveTo>
                  <a:pt x="5953" y="5837"/>
                </a:moveTo>
                <a:lnTo>
                  <a:pt x="5947" y="5844"/>
                </a:lnTo>
                <a:cubicBezTo>
                  <a:pt x="5943" y="5844"/>
                  <a:pt x="5940" y="5844"/>
                  <a:pt x="5937" y="5840"/>
                </a:cubicBezTo>
                <a:cubicBezTo>
                  <a:pt x="5943" y="5840"/>
                  <a:pt x="5950" y="5837"/>
                  <a:pt x="5953" y="5837"/>
                </a:cubicBezTo>
                <a:close/>
                <a:moveTo>
                  <a:pt x="6135" y="6113"/>
                </a:moveTo>
                <a:lnTo>
                  <a:pt x="6135" y="6116"/>
                </a:lnTo>
                <a:cubicBezTo>
                  <a:pt x="6138" y="6130"/>
                  <a:pt x="6145" y="6143"/>
                  <a:pt x="6149" y="6157"/>
                </a:cubicBezTo>
                <a:lnTo>
                  <a:pt x="6088" y="6194"/>
                </a:lnTo>
                <a:cubicBezTo>
                  <a:pt x="6085" y="6174"/>
                  <a:pt x="6108" y="6143"/>
                  <a:pt x="6135" y="6113"/>
                </a:cubicBezTo>
                <a:close/>
                <a:moveTo>
                  <a:pt x="6152" y="6164"/>
                </a:moveTo>
                <a:cubicBezTo>
                  <a:pt x="6152" y="6170"/>
                  <a:pt x="6155" y="6177"/>
                  <a:pt x="6159" y="6184"/>
                </a:cubicBezTo>
                <a:cubicBezTo>
                  <a:pt x="6146" y="6196"/>
                  <a:pt x="6134" y="6205"/>
                  <a:pt x="6126" y="6205"/>
                </a:cubicBezTo>
                <a:cubicBezTo>
                  <a:pt x="6123" y="6205"/>
                  <a:pt x="6120" y="6203"/>
                  <a:pt x="6118" y="6201"/>
                </a:cubicBezTo>
                <a:lnTo>
                  <a:pt x="6152" y="6164"/>
                </a:lnTo>
                <a:close/>
                <a:moveTo>
                  <a:pt x="6256" y="6187"/>
                </a:moveTo>
                <a:lnTo>
                  <a:pt x="6253" y="6190"/>
                </a:lnTo>
                <a:lnTo>
                  <a:pt x="6199" y="6325"/>
                </a:lnTo>
                <a:cubicBezTo>
                  <a:pt x="6176" y="6291"/>
                  <a:pt x="6149" y="6261"/>
                  <a:pt x="6182" y="6204"/>
                </a:cubicBezTo>
                <a:lnTo>
                  <a:pt x="6182" y="6204"/>
                </a:lnTo>
                <a:cubicBezTo>
                  <a:pt x="6189" y="6206"/>
                  <a:pt x="6196" y="6207"/>
                  <a:pt x="6203" y="6207"/>
                </a:cubicBezTo>
                <a:cubicBezTo>
                  <a:pt x="6223" y="6207"/>
                  <a:pt x="6241" y="6200"/>
                  <a:pt x="6256" y="6187"/>
                </a:cubicBezTo>
                <a:close/>
                <a:moveTo>
                  <a:pt x="11099" y="6116"/>
                </a:moveTo>
                <a:cubicBezTo>
                  <a:pt x="11113" y="6207"/>
                  <a:pt x="11106" y="6302"/>
                  <a:pt x="11079" y="6389"/>
                </a:cubicBezTo>
                <a:cubicBezTo>
                  <a:pt x="11042" y="6322"/>
                  <a:pt x="11065" y="6227"/>
                  <a:pt x="11099" y="6116"/>
                </a:cubicBezTo>
                <a:close/>
                <a:moveTo>
                  <a:pt x="6376" y="6143"/>
                </a:moveTo>
                <a:cubicBezTo>
                  <a:pt x="6441" y="6143"/>
                  <a:pt x="6310" y="6269"/>
                  <a:pt x="6300" y="6312"/>
                </a:cubicBezTo>
                <a:cubicBezTo>
                  <a:pt x="6342" y="6282"/>
                  <a:pt x="6414" y="6231"/>
                  <a:pt x="6452" y="6231"/>
                </a:cubicBezTo>
                <a:cubicBezTo>
                  <a:pt x="6475" y="6231"/>
                  <a:pt x="6485" y="6248"/>
                  <a:pt x="6472" y="6298"/>
                </a:cubicBezTo>
                <a:cubicBezTo>
                  <a:pt x="6466" y="6301"/>
                  <a:pt x="6461" y="6302"/>
                  <a:pt x="6457" y="6302"/>
                </a:cubicBezTo>
                <a:cubicBezTo>
                  <a:pt x="6442" y="6302"/>
                  <a:pt x="6441" y="6285"/>
                  <a:pt x="6425" y="6285"/>
                </a:cubicBezTo>
                <a:lnTo>
                  <a:pt x="6401" y="6379"/>
                </a:lnTo>
                <a:cubicBezTo>
                  <a:pt x="6388" y="6389"/>
                  <a:pt x="6371" y="6399"/>
                  <a:pt x="6354" y="6406"/>
                </a:cubicBezTo>
                <a:cubicBezTo>
                  <a:pt x="6351" y="6379"/>
                  <a:pt x="6347" y="6352"/>
                  <a:pt x="6337" y="6325"/>
                </a:cubicBezTo>
                <a:lnTo>
                  <a:pt x="6263" y="6399"/>
                </a:lnTo>
                <a:cubicBezTo>
                  <a:pt x="6256" y="6369"/>
                  <a:pt x="6276" y="6342"/>
                  <a:pt x="6290" y="6315"/>
                </a:cubicBezTo>
                <a:lnTo>
                  <a:pt x="6290" y="6315"/>
                </a:lnTo>
                <a:cubicBezTo>
                  <a:pt x="6155" y="6389"/>
                  <a:pt x="6303" y="6386"/>
                  <a:pt x="6206" y="6456"/>
                </a:cubicBezTo>
                <a:cubicBezTo>
                  <a:pt x="6206" y="6446"/>
                  <a:pt x="6206" y="6440"/>
                  <a:pt x="6206" y="6433"/>
                </a:cubicBezTo>
                <a:cubicBezTo>
                  <a:pt x="6226" y="6399"/>
                  <a:pt x="6226" y="6359"/>
                  <a:pt x="6202" y="6328"/>
                </a:cubicBezTo>
                <a:cubicBezTo>
                  <a:pt x="6256" y="6308"/>
                  <a:pt x="6273" y="6147"/>
                  <a:pt x="6371" y="6143"/>
                </a:cubicBezTo>
                <a:cubicBezTo>
                  <a:pt x="6373" y="6143"/>
                  <a:pt x="6374" y="6143"/>
                  <a:pt x="6376" y="6143"/>
                </a:cubicBezTo>
                <a:close/>
                <a:moveTo>
                  <a:pt x="6189" y="6456"/>
                </a:moveTo>
                <a:cubicBezTo>
                  <a:pt x="6192" y="6456"/>
                  <a:pt x="6196" y="6460"/>
                  <a:pt x="6199" y="6460"/>
                </a:cubicBezTo>
                <a:cubicBezTo>
                  <a:pt x="6192" y="6466"/>
                  <a:pt x="6186" y="6470"/>
                  <a:pt x="6176" y="6477"/>
                </a:cubicBezTo>
                <a:cubicBezTo>
                  <a:pt x="6182" y="6470"/>
                  <a:pt x="6186" y="6463"/>
                  <a:pt x="6189" y="6456"/>
                </a:cubicBezTo>
                <a:close/>
                <a:moveTo>
                  <a:pt x="6945" y="6572"/>
                </a:moveTo>
                <a:cubicBezTo>
                  <a:pt x="6956" y="6572"/>
                  <a:pt x="6942" y="6600"/>
                  <a:pt x="6936" y="6625"/>
                </a:cubicBezTo>
                <a:lnTo>
                  <a:pt x="6933" y="6625"/>
                </a:lnTo>
                <a:cubicBezTo>
                  <a:pt x="6919" y="6631"/>
                  <a:pt x="6890" y="6645"/>
                  <a:pt x="6878" y="6645"/>
                </a:cubicBezTo>
                <a:cubicBezTo>
                  <a:pt x="6869" y="6645"/>
                  <a:pt x="6867" y="6638"/>
                  <a:pt x="6882" y="6618"/>
                </a:cubicBezTo>
                <a:cubicBezTo>
                  <a:pt x="6920" y="6584"/>
                  <a:pt x="6937" y="6572"/>
                  <a:pt x="6945" y="6572"/>
                </a:cubicBezTo>
                <a:close/>
                <a:moveTo>
                  <a:pt x="7892" y="6921"/>
                </a:moveTo>
                <a:cubicBezTo>
                  <a:pt x="7895" y="6927"/>
                  <a:pt x="7899" y="6931"/>
                  <a:pt x="7902" y="6934"/>
                </a:cubicBezTo>
                <a:lnTo>
                  <a:pt x="7882" y="6941"/>
                </a:lnTo>
                <a:lnTo>
                  <a:pt x="7892" y="6921"/>
                </a:lnTo>
                <a:close/>
                <a:moveTo>
                  <a:pt x="7764" y="7106"/>
                </a:moveTo>
                <a:cubicBezTo>
                  <a:pt x="7781" y="7106"/>
                  <a:pt x="7784" y="7119"/>
                  <a:pt x="7774" y="7150"/>
                </a:cubicBezTo>
                <a:lnTo>
                  <a:pt x="7771" y="7150"/>
                </a:lnTo>
                <a:cubicBezTo>
                  <a:pt x="7763" y="7153"/>
                  <a:pt x="7758" y="7155"/>
                  <a:pt x="7754" y="7155"/>
                </a:cubicBezTo>
                <a:cubicBezTo>
                  <a:pt x="7741" y="7155"/>
                  <a:pt x="7748" y="7135"/>
                  <a:pt x="7764" y="7106"/>
                </a:cubicBezTo>
                <a:close/>
                <a:moveTo>
                  <a:pt x="8132" y="8047"/>
                </a:moveTo>
                <a:lnTo>
                  <a:pt x="8132" y="8047"/>
                </a:lnTo>
                <a:cubicBezTo>
                  <a:pt x="8130" y="8048"/>
                  <a:pt x="8128" y="8050"/>
                  <a:pt x="8127" y="8052"/>
                </a:cubicBezTo>
                <a:cubicBezTo>
                  <a:pt x="8129" y="8050"/>
                  <a:pt x="8130" y="8048"/>
                  <a:pt x="8132" y="8047"/>
                </a:cubicBezTo>
                <a:close/>
                <a:moveTo>
                  <a:pt x="8147" y="8067"/>
                </a:moveTo>
                <a:lnTo>
                  <a:pt x="8141" y="8068"/>
                </a:lnTo>
                <a:cubicBezTo>
                  <a:pt x="8143" y="8068"/>
                  <a:pt x="8145" y="8068"/>
                  <a:pt x="8147" y="8067"/>
                </a:cubicBezTo>
                <a:close/>
                <a:moveTo>
                  <a:pt x="8508" y="8418"/>
                </a:moveTo>
                <a:cubicBezTo>
                  <a:pt x="8504" y="8418"/>
                  <a:pt x="8501" y="8425"/>
                  <a:pt x="8498" y="8425"/>
                </a:cubicBezTo>
                <a:cubicBezTo>
                  <a:pt x="8498" y="8422"/>
                  <a:pt x="8501" y="8422"/>
                  <a:pt x="8501" y="8418"/>
                </a:cubicBezTo>
                <a:close/>
                <a:moveTo>
                  <a:pt x="6707" y="6339"/>
                </a:moveTo>
                <a:cubicBezTo>
                  <a:pt x="6715" y="6339"/>
                  <a:pt x="6721" y="6343"/>
                  <a:pt x="6724" y="6352"/>
                </a:cubicBezTo>
                <a:cubicBezTo>
                  <a:pt x="6727" y="6392"/>
                  <a:pt x="6707" y="6429"/>
                  <a:pt x="6677" y="6450"/>
                </a:cubicBezTo>
                <a:lnTo>
                  <a:pt x="6764" y="6426"/>
                </a:lnTo>
                <a:lnTo>
                  <a:pt x="6764" y="6426"/>
                </a:lnTo>
                <a:cubicBezTo>
                  <a:pt x="6770" y="6437"/>
                  <a:pt x="6746" y="6464"/>
                  <a:pt x="6734" y="6466"/>
                </a:cubicBezTo>
                <a:lnTo>
                  <a:pt x="6734" y="6466"/>
                </a:lnTo>
                <a:lnTo>
                  <a:pt x="6727" y="6463"/>
                </a:lnTo>
                <a:lnTo>
                  <a:pt x="6727" y="6463"/>
                </a:lnTo>
                <a:cubicBezTo>
                  <a:pt x="6728" y="6465"/>
                  <a:pt x="6730" y="6466"/>
                  <a:pt x="6732" y="6466"/>
                </a:cubicBezTo>
                <a:cubicBezTo>
                  <a:pt x="6733" y="6466"/>
                  <a:pt x="6733" y="6466"/>
                  <a:pt x="6734" y="6466"/>
                </a:cubicBezTo>
                <a:lnTo>
                  <a:pt x="6734" y="6466"/>
                </a:lnTo>
                <a:lnTo>
                  <a:pt x="6805" y="6497"/>
                </a:lnTo>
                <a:lnTo>
                  <a:pt x="6798" y="6503"/>
                </a:lnTo>
                <a:cubicBezTo>
                  <a:pt x="6842" y="6473"/>
                  <a:pt x="6889" y="6446"/>
                  <a:pt x="6936" y="6423"/>
                </a:cubicBezTo>
                <a:lnTo>
                  <a:pt x="6936" y="6423"/>
                </a:lnTo>
                <a:cubicBezTo>
                  <a:pt x="6923" y="6466"/>
                  <a:pt x="6906" y="6440"/>
                  <a:pt x="6886" y="6470"/>
                </a:cubicBezTo>
                <a:lnTo>
                  <a:pt x="6970" y="6446"/>
                </a:lnTo>
                <a:lnTo>
                  <a:pt x="6970" y="6446"/>
                </a:lnTo>
                <a:cubicBezTo>
                  <a:pt x="6942" y="6499"/>
                  <a:pt x="6890" y="6531"/>
                  <a:pt x="6858" y="6531"/>
                </a:cubicBezTo>
                <a:cubicBezTo>
                  <a:pt x="6848" y="6531"/>
                  <a:pt x="6839" y="6528"/>
                  <a:pt x="6835" y="6520"/>
                </a:cubicBezTo>
                <a:cubicBezTo>
                  <a:pt x="6775" y="6610"/>
                  <a:pt x="6767" y="6632"/>
                  <a:pt x="6779" y="6632"/>
                </a:cubicBezTo>
                <a:cubicBezTo>
                  <a:pt x="6792" y="6632"/>
                  <a:pt x="6827" y="6608"/>
                  <a:pt x="6850" y="6608"/>
                </a:cubicBezTo>
                <a:cubicBezTo>
                  <a:pt x="6868" y="6608"/>
                  <a:pt x="6878" y="6623"/>
                  <a:pt x="6862" y="6678"/>
                </a:cubicBezTo>
                <a:lnTo>
                  <a:pt x="6805" y="6678"/>
                </a:lnTo>
                <a:cubicBezTo>
                  <a:pt x="6707" y="6827"/>
                  <a:pt x="6775" y="6800"/>
                  <a:pt x="6734" y="6911"/>
                </a:cubicBezTo>
                <a:cubicBezTo>
                  <a:pt x="6764" y="6864"/>
                  <a:pt x="6852" y="6648"/>
                  <a:pt x="6936" y="6625"/>
                </a:cubicBezTo>
                <a:lnTo>
                  <a:pt x="6936" y="6625"/>
                </a:lnTo>
                <a:cubicBezTo>
                  <a:pt x="6934" y="6643"/>
                  <a:pt x="6935" y="6658"/>
                  <a:pt x="6953" y="6658"/>
                </a:cubicBezTo>
                <a:cubicBezTo>
                  <a:pt x="6963" y="6658"/>
                  <a:pt x="6976" y="6654"/>
                  <a:pt x="6997" y="6645"/>
                </a:cubicBezTo>
                <a:lnTo>
                  <a:pt x="6997" y="6645"/>
                </a:lnTo>
                <a:cubicBezTo>
                  <a:pt x="6923" y="6722"/>
                  <a:pt x="6960" y="6722"/>
                  <a:pt x="6987" y="6739"/>
                </a:cubicBezTo>
                <a:lnTo>
                  <a:pt x="6886" y="6840"/>
                </a:lnTo>
                <a:cubicBezTo>
                  <a:pt x="6939" y="6833"/>
                  <a:pt x="6990" y="6779"/>
                  <a:pt x="7047" y="6746"/>
                </a:cubicBezTo>
                <a:lnTo>
                  <a:pt x="7047" y="6746"/>
                </a:lnTo>
                <a:cubicBezTo>
                  <a:pt x="7067" y="6783"/>
                  <a:pt x="6993" y="6870"/>
                  <a:pt x="6933" y="6941"/>
                </a:cubicBezTo>
                <a:cubicBezTo>
                  <a:pt x="6936" y="6948"/>
                  <a:pt x="6939" y="6952"/>
                  <a:pt x="6944" y="6952"/>
                </a:cubicBezTo>
                <a:cubicBezTo>
                  <a:pt x="6972" y="6952"/>
                  <a:pt x="7030" y="6813"/>
                  <a:pt x="7087" y="6813"/>
                </a:cubicBezTo>
                <a:cubicBezTo>
                  <a:pt x="7092" y="6813"/>
                  <a:pt x="7096" y="6814"/>
                  <a:pt x="7101" y="6816"/>
                </a:cubicBezTo>
                <a:cubicBezTo>
                  <a:pt x="7099" y="6860"/>
                  <a:pt x="7120" y="6872"/>
                  <a:pt x="7159" y="6872"/>
                </a:cubicBezTo>
                <a:cubicBezTo>
                  <a:pt x="7187" y="6872"/>
                  <a:pt x="7225" y="6866"/>
                  <a:pt x="7269" y="6860"/>
                </a:cubicBezTo>
                <a:lnTo>
                  <a:pt x="7269" y="6860"/>
                </a:lnTo>
                <a:cubicBezTo>
                  <a:pt x="7259" y="6921"/>
                  <a:pt x="7199" y="6914"/>
                  <a:pt x="7178" y="6951"/>
                </a:cubicBezTo>
                <a:lnTo>
                  <a:pt x="7286" y="6897"/>
                </a:lnTo>
                <a:lnTo>
                  <a:pt x="7286" y="6897"/>
                </a:lnTo>
                <a:cubicBezTo>
                  <a:pt x="7289" y="6904"/>
                  <a:pt x="7259" y="6927"/>
                  <a:pt x="7246" y="6941"/>
                </a:cubicBezTo>
                <a:cubicBezTo>
                  <a:pt x="7294" y="6931"/>
                  <a:pt x="7349" y="6850"/>
                  <a:pt x="7404" y="6850"/>
                </a:cubicBezTo>
                <a:cubicBezTo>
                  <a:pt x="7406" y="6850"/>
                  <a:pt x="7408" y="6850"/>
                  <a:pt x="7411" y="6850"/>
                </a:cubicBezTo>
                <a:cubicBezTo>
                  <a:pt x="7428" y="6837"/>
                  <a:pt x="7439" y="6831"/>
                  <a:pt x="7444" y="6831"/>
                </a:cubicBezTo>
                <a:cubicBezTo>
                  <a:pt x="7475" y="6831"/>
                  <a:pt x="7359" y="7001"/>
                  <a:pt x="7424" y="7001"/>
                </a:cubicBezTo>
                <a:cubicBezTo>
                  <a:pt x="7434" y="7001"/>
                  <a:pt x="7448" y="6997"/>
                  <a:pt x="7468" y="6988"/>
                </a:cubicBezTo>
                <a:lnTo>
                  <a:pt x="7468" y="6988"/>
                </a:lnTo>
                <a:cubicBezTo>
                  <a:pt x="7444" y="7025"/>
                  <a:pt x="7397" y="7042"/>
                  <a:pt x="7357" y="7082"/>
                </a:cubicBezTo>
                <a:cubicBezTo>
                  <a:pt x="7448" y="7072"/>
                  <a:pt x="7538" y="7049"/>
                  <a:pt x="7623" y="7015"/>
                </a:cubicBezTo>
                <a:lnTo>
                  <a:pt x="7623" y="7015"/>
                </a:lnTo>
                <a:lnTo>
                  <a:pt x="7582" y="7116"/>
                </a:lnTo>
                <a:cubicBezTo>
                  <a:pt x="7643" y="7018"/>
                  <a:pt x="7771" y="6971"/>
                  <a:pt x="7882" y="6941"/>
                </a:cubicBezTo>
                <a:lnTo>
                  <a:pt x="7882" y="6941"/>
                </a:lnTo>
                <a:lnTo>
                  <a:pt x="7862" y="6965"/>
                </a:lnTo>
                <a:lnTo>
                  <a:pt x="7909" y="6941"/>
                </a:lnTo>
                <a:cubicBezTo>
                  <a:pt x="7915" y="6948"/>
                  <a:pt x="7922" y="6958"/>
                  <a:pt x="7929" y="6965"/>
                </a:cubicBezTo>
                <a:cubicBezTo>
                  <a:pt x="7892" y="6995"/>
                  <a:pt x="7851" y="7018"/>
                  <a:pt x="7811" y="7039"/>
                </a:cubicBezTo>
                <a:lnTo>
                  <a:pt x="7862" y="6965"/>
                </a:lnTo>
                <a:lnTo>
                  <a:pt x="7862" y="6965"/>
                </a:lnTo>
                <a:cubicBezTo>
                  <a:pt x="7781" y="7005"/>
                  <a:pt x="7707" y="7055"/>
                  <a:pt x="7636" y="7113"/>
                </a:cubicBezTo>
                <a:cubicBezTo>
                  <a:pt x="7646" y="7108"/>
                  <a:pt x="7656" y="7105"/>
                  <a:pt x="7667" y="7105"/>
                </a:cubicBezTo>
                <a:cubicBezTo>
                  <a:pt x="7671" y="7105"/>
                  <a:pt x="7675" y="7105"/>
                  <a:pt x="7680" y="7106"/>
                </a:cubicBezTo>
                <a:cubicBezTo>
                  <a:pt x="7663" y="7113"/>
                  <a:pt x="7646" y="7123"/>
                  <a:pt x="7629" y="7136"/>
                </a:cubicBezTo>
                <a:cubicBezTo>
                  <a:pt x="7627" y="7140"/>
                  <a:pt x="7627" y="7141"/>
                  <a:pt x="7629" y="7141"/>
                </a:cubicBezTo>
                <a:cubicBezTo>
                  <a:pt x="7635" y="7141"/>
                  <a:pt x="7659" y="7129"/>
                  <a:pt x="7687" y="7119"/>
                </a:cubicBezTo>
                <a:lnTo>
                  <a:pt x="7687" y="7119"/>
                </a:lnTo>
                <a:lnTo>
                  <a:pt x="7569" y="7234"/>
                </a:lnTo>
                <a:lnTo>
                  <a:pt x="7623" y="7197"/>
                </a:lnTo>
                <a:lnTo>
                  <a:pt x="7596" y="7325"/>
                </a:lnTo>
                <a:cubicBezTo>
                  <a:pt x="7729" y="7284"/>
                  <a:pt x="7902" y="7210"/>
                  <a:pt x="8024" y="7210"/>
                </a:cubicBezTo>
                <a:cubicBezTo>
                  <a:pt x="8053" y="7210"/>
                  <a:pt x="8079" y="7214"/>
                  <a:pt x="8101" y="7224"/>
                </a:cubicBezTo>
                <a:cubicBezTo>
                  <a:pt x="7993" y="7271"/>
                  <a:pt x="7942" y="7331"/>
                  <a:pt x="7828" y="7412"/>
                </a:cubicBezTo>
                <a:cubicBezTo>
                  <a:pt x="7880" y="7357"/>
                  <a:pt x="7857" y="7350"/>
                  <a:pt x="7819" y="7350"/>
                </a:cubicBezTo>
                <a:cubicBezTo>
                  <a:pt x="7807" y="7350"/>
                  <a:pt x="7794" y="7351"/>
                  <a:pt x="7781" y="7351"/>
                </a:cubicBezTo>
                <a:cubicBezTo>
                  <a:pt x="7754" y="7351"/>
                  <a:pt x="7729" y="7347"/>
                  <a:pt x="7727" y="7328"/>
                </a:cubicBezTo>
                <a:lnTo>
                  <a:pt x="7727" y="7328"/>
                </a:lnTo>
                <a:cubicBezTo>
                  <a:pt x="7730" y="7358"/>
                  <a:pt x="7673" y="7392"/>
                  <a:pt x="7650" y="7402"/>
                </a:cubicBezTo>
                <a:lnTo>
                  <a:pt x="7814" y="7395"/>
                </a:lnTo>
                <a:lnTo>
                  <a:pt x="7814" y="7395"/>
                </a:lnTo>
                <a:cubicBezTo>
                  <a:pt x="7720" y="7459"/>
                  <a:pt x="7754" y="7459"/>
                  <a:pt x="7730" y="7506"/>
                </a:cubicBezTo>
                <a:cubicBezTo>
                  <a:pt x="7798" y="7449"/>
                  <a:pt x="7837" y="7433"/>
                  <a:pt x="7865" y="7433"/>
                </a:cubicBezTo>
                <a:cubicBezTo>
                  <a:pt x="7905" y="7433"/>
                  <a:pt x="7920" y="7467"/>
                  <a:pt x="7960" y="7467"/>
                </a:cubicBezTo>
                <a:cubicBezTo>
                  <a:pt x="7963" y="7467"/>
                  <a:pt x="7966" y="7466"/>
                  <a:pt x="7969" y="7466"/>
                </a:cubicBezTo>
                <a:lnTo>
                  <a:pt x="7969" y="7466"/>
                </a:lnTo>
                <a:cubicBezTo>
                  <a:pt x="7929" y="7495"/>
                  <a:pt x="7885" y="7523"/>
                  <a:pt x="7857" y="7523"/>
                </a:cubicBezTo>
                <a:cubicBezTo>
                  <a:pt x="7843" y="7523"/>
                  <a:pt x="7832" y="7516"/>
                  <a:pt x="7828" y="7500"/>
                </a:cubicBezTo>
                <a:cubicBezTo>
                  <a:pt x="7801" y="7533"/>
                  <a:pt x="7802" y="7545"/>
                  <a:pt x="7818" y="7545"/>
                </a:cubicBezTo>
                <a:cubicBezTo>
                  <a:pt x="7852" y="7545"/>
                  <a:pt x="7958" y="7489"/>
                  <a:pt x="7994" y="7489"/>
                </a:cubicBezTo>
                <a:cubicBezTo>
                  <a:pt x="8009" y="7489"/>
                  <a:pt x="8012" y="7499"/>
                  <a:pt x="7993" y="7527"/>
                </a:cubicBezTo>
                <a:cubicBezTo>
                  <a:pt x="7989" y="7521"/>
                  <a:pt x="7990" y="7515"/>
                  <a:pt x="7984" y="7515"/>
                </a:cubicBezTo>
                <a:cubicBezTo>
                  <a:pt x="7980" y="7515"/>
                  <a:pt x="7973" y="7518"/>
                  <a:pt x="7959" y="7527"/>
                </a:cubicBezTo>
                <a:cubicBezTo>
                  <a:pt x="7966" y="7525"/>
                  <a:pt x="7971" y="7524"/>
                  <a:pt x="7976" y="7524"/>
                </a:cubicBezTo>
                <a:cubicBezTo>
                  <a:pt x="8028" y="7524"/>
                  <a:pt x="8014" y="7596"/>
                  <a:pt x="7959" y="7617"/>
                </a:cubicBezTo>
                <a:lnTo>
                  <a:pt x="7949" y="7607"/>
                </a:lnTo>
                <a:lnTo>
                  <a:pt x="7949" y="7607"/>
                </a:lnTo>
                <a:cubicBezTo>
                  <a:pt x="7964" y="7665"/>
                  <a:pt x="8023" y="7740"/>
                  <a:pt x="8121" y="7740"/>
                </a:cubicBezTo>
                <a:cubicBezTo>
                  <a:pt x="8156" y="7740"/>
                  <a:pt x="8195" y="7731"/>
                  <a:pt x="8238" y="7708"/>
                </a:cubicBezTo>
                <a:lnTo>
                  <a:pt x="8238" y="7708"/>
                </a:lnTo>
                <a:lnTo>
                  <a:pt x="8003" y="7836"/>
                </a:lnTo>
                <a:cubicBezTo>
                  <a:pt x="8144" y="7786"/>
                  <a:pt x="8286" y="7739"/>
                  <a:pt x="8427" y="7688"/>
                </a:cubicBezTo>
                <a:lnTo>
                  <a:pt x="8451" y="7725"/>
                </a:lnTo>
                <a:cubicBezTo>
                  <a:pt x="8305" y="7818"/>
                  <a:pt x="8133" y="7927"/>
                  <a:pt x="8054" y="7927"/>
                </a:cubicBezTo>
                <a:cubicBezTo>
                  <a:pt x="8052" y="7927"/>
                  <a:pt x="8051" y="7927"/>
                  <a:pt x="8050" y="7927"/>
                </a:cubicBezTo>
                <a:lnTo>
                  <a:pt x="8050" y="7927"/>
                </a:lnTo>
                <a:cubicBezTo>
                  <a:pt x="8040" y="7954"/>
                  <a:pt x="8026" y="7984"/>
                  <a:pt x="8097" y="7988"/>
                </a:cubicBezTo>
                <a:cubicBezTo>
                  <a:pt x="8110" y="7968"/>
                  <a:pt x="8277" y="7849"/>
                  <a:pt x="8304" y="7849"/>
                </a:cubicBezTo>
                <a:cubicBezTo>
                  <a:pt x="8305" y="7849"/>
                  <a:pt x="8305" y="7849"/>
                  <a:pt x="8306" y="7850"/>
                </a:cubicBezTo>
                <a:cubicBezTo>
                  <a:pt x="8173" y="7979"/>
                  <a:pt x="8237" y="7928"/>
                  <a:pt x="8132" y="8047"/>
                </a:cubicBezTo>
                <a:lnTo>
                  <a:pt x="8132" y="8047"/>
                </a:lnTo>
                <a:cubicBezTo>
                  <a:pt x="8167" y="8013"/>
                  <a:pt x="8335" y="7935"/>
                  <a:pt x="8382" y="7935"/>
                </a:cubicBezTo>
                <a:cubicBezTo>
                  <a:pt x="8388" y="7935"/>
                  <a:pt x="8392" y="7937"/>
                  <a:pt x="8393" y="7940"/>
                </a:cubicBezTo>
                <a:cubicBezTo>
                  <a:pt x="8358" y="7953"/>
                  <a:pt x="8191" y="8053"/>
                  <a:pt x="8147" y="8067"/>
                </a:cubicBezTo>
                <a:lnTo>
                  <a:pt x="8147" y="8067"/>
                </a:lnTo>
                <a:lnTo>
                  <a:pt x="8385" y="8010"/>
                </a:lnTo>
                <a:lnTo>
                  <a:pt x="8385" y="8010"/>
                </a:lnTo>
                <a:cubicBezTo>
                  <a:pt x="8330" y="8028"/>
                  <a:pt x="8204" y="8112"/>
                  <a:pt x="8151" y="8156"/>
                </a:cubicBezTo>
                <a:cubicBezTo>
                  <a:pt x="8158" y="8151"/>
                  <a:pt x="8163" y="8149"/>
                  <a:pt x="8167" y="8149"/>
                </a:cubicBezTo>
                <a:cubicBezTo>
                  <a:pt x="8191" y="8149"/>
                  <a:pt x="8183" y="8211"/>
                  <a:pt x="8208" y="8216"/>
                </a:cubicBezTo>
                <a:lnTo>
                  <a:pt x="8245" y="8163"/>
                </a:lnTo>
                <a:cubicBezTo>
                  <a:pt x="8246" y="8181"/>
                  <a:pt x="8261" y="8187"/>
                  <a:pt x="8286" y="8187"/>
                </a:cubicBezTo>
                <a:cubicBezTo>
                  <a:pt x="8357" y="8187"/>
                  <a:pt x="8502" y="8131"/>
                  <a:pt x="8578" y="8131"/>
                </a:cubicBezTo>
                <a:cubicBezTo>
                  <a:pt x="8603" y="8131"/>
                  <a:pt x="8620" y="8137"/>
                  <a:pt x="8626" y="8152"/>
                </a:cubicBezTo>
                <a:cubicBezTo>
                  <a:pt x="8572" y="8166"/>
                  <a:pt x="8326" y="8274"/>
                  <a:pt x="8316" y="8321"/>
                </a:cubicBezTo>
                <a:lnTo>
                  <a:pt x="8420" y="8287"/>
                </a:lnTo>
                <a:cubicBezTo>
                  <a:pt x="8420" y="8297"/>
                  <a:pt x="8420" y="8307"/>
                  <a:pt x="8427" y="8314"/>
                </a:cubicBezTo>
                <a:cubicBezTo>
                  <a:pt x="8437" y="8297"/>
                  <a:pt x="8451" y="8284"/>
                  <a:pt x="8464" y="8274"/>
                </a:cubicBezTo>
                <a:cubicBezTo>
                  <a:pt x="8535" y="8250"/>
                  <a:pt x="8622" y="8227"/>
                  <a:pt x="8706" y="8203"/>
                </a:cubicBezTo>
                <a:cubicBezTo>
                  <a:pt x="8716" y="8237"/>
                  <a:pt x="8726" y="8267"/>
                  <a:pt x="8740" y="8294"/>
                </a:cubicBezTo>
                <a:cubicBezTo>
                  <a:pt x="8679" y="8304"/>
                  <a:pt x="8615" y="8317"/>
                  <a:pt x="8558" y="8328"/>
                </a:cubicBezTo>
                <a:cubicBezTo>
                  <a:pt x="8568" y="8307"/>
                  <a:pt x="8575" y="8284"/>
                  <a:pt x="8578" y="8260"/>
                </a:cubicBezTo>
                <a:lnTo>
                  <a:pt x="8578" y="8260"/>
                </a:lnTo>
                <a:cubicBezTo>
                  <a:pt x="8565" y="8290"/>
                  <a:pt x="8545" y="8314"/>
                  <a:pt x="8521" y="8334"/>
                </a:cubicBezTo>
                <a:cubicBezTo>
                  <a:pt x="8434" y="8351"/>
                  <a:pt x="8353" y="8365"/>
                  <a:pt x="8299" y="8375"/>
                </a:cubicBezTo>
                <a:cubicBezTo>
                  <a:pt x="8259" y="8425"/>
                  <a:pt x="8225" y="8418"/>
                  <a:pt x="8249" y="8455"/>
                </a:cubicBezTo>
                <a:cubicBezTo>
                  <a:pt x="8238" y="8462"/>
                  <a:pt x="8225" y="8469"/>
                  <a:pt x="8212" y="8476"/>
                </a:cubicBezTo>
                <a:cubicBezTo>
                  <a:pt x="8171" y="8415"/>
                  <a:pt x="8043" y="8398"/>
                  <a:pt x="8016" y="8290"/>
                </a:cubicBezTo>
                <a:cubicBezTo>
                  <a:pt x="7993" y="8311"/>
                  <a:pt x="7969" y="8331"/>
                  <a:pt x="7952" y="8354"/>
                </a:cubicBezTo>
                <a:cubicBezTo>
                  <a:pt x="7855" y="8304"/>
                  <a:pt x="7761" y="8250"/>
                  <a:pt x="7670" y="8193"/>
                </a:cubicBezTo>
                <a:cubicBezTo>
                  <a:pt x="7680" y="8179"/>
                  <a:pt x="7690" y="8166"/>
                  <a:pt x="7697" y="8152"/>
                </a:cubicBezTo>
                <a:lnTo>
                  <a:pt x="7697" y="8152"/>
                </a:lnTo>
                <a:lnTo>
                  <a:pt x="7639" y="8176"/>
                </a:lnTo>
                <a:cubicBezTo>
                  <a:pt x="7636" y="8173"/>
                  <a:pt x="7636" y="8173"/>
                  <a:pt x="7633" y="8173"/>
                </a:cubicBezTo>
                <a:cubicBezTo>
                  <a:pt x="7650" y="8152"/>
                  <a:pt x="7676" y="8129"/>
                  <a:pt x="7680" y="8105"/>
                </a:cubicBezTo>
                <a:lnTo>
                  <a:pt x="7680" y="8105"/>
                </a:lnTo>
                <a:cubicBezTo>
                  <a:pt x="7663" y="8129"/>
                  <a:pt x="7643" y="8149"/>
                  <a:pt x="7619" y="8163"/>
                </a:cubicBezTo>
                <a:cubicBezTo>
                  <a:pt x="7602" y="8152"/>
                  <a:pt x="7582" y="8142"/>
                  <a:pt x="7565" y="8132"/>
                </a:cubicBezTo>
                <a:lnTo>
                  <a:pt x="7565" y="8122"/>
                </a:lnTo>
                <a:cubicBezTo>
                  <a:pt x="7565" y="8122"/>
                  <a:pt x="7565" y="8121"/>
                  <a:pt x="7565" y="8121"/>
                </a:cubicBezTo>
                <a:cubicBezTo>
                  <a:pt x="7564" y="8121"/>
                  <a:pt x="7561" y="8126"/>
                  <a:pt x="7559" y="8129"/>
                </a:cubicBezTo>
                <a:cubicBezTo>
                  <a:pt x="7542" y="8115"/>
                  <a:pt x="7528" y="8102"/>
                  <a:pt x="7508" y="8092"/>
                </a:cubicBezTo>
                <a:cubicBezTo>
                  <a:pt x="7508" y="8089"/>
                  <a:pt x="7515" y="8089"/>
                  <a:pt x="7512" y="8085"/>
                </a:cubicBezTo>
                <a:lnTo>
                  <a:pt x="7512" y="8085"/>
                </a:lnTo>
                <a:cubicBezTo>
                  <a:pt x="7509" y="8086"/>
                  <a:pt x="7507" y="8087"/>
                  <a:pt x="7506" y="8087"/>
                </a:cubicBezTo>
                <a:cubicBezTo>
                  <a:pt x="7503" y="8087"/>
                  <a:pt x="7500" y="8085"/>
                  <a:pt x="7498" y="8085"/>
                </a:cubicBezTo>
                <a:cubicBezTo>
                  <a:pt x="7114" y="7823"/>
                  <a:pt x="6758" y="7516"/>
                  <a:pt x="6441" y="7177"/>
                </a:cubicBezTo>
                <a:lnTo>
                  <a:pt x="6438" y="7173"/>
                </a:lnTo>
                <a:cubicBezTo>
                  <a:pt x="6425" y="7143"/>
                  <a:pt x="6411" y="7113"/>
                  <a:pt x="6391" y="7082"/>
                </a:cubicBezTo>
                <a:cubicBezTo>
                  <a:pt x="6438" y="7012"/>
                  <a:pt x="6495" y="6944"/>
                  <a:pt x="6559" y="6887"/>
                </a:cubicBezTo>
                <a:lnTo>
                  <a:pt x="6559" y="6887"/>
                </a:lnTo>
                <a:cubicBezTo>
                  <a:pt x="6540" y="6898"/>
                  <a:pt x="6526" y="6903"/>
                  <a:pt x="6517" y="6903"/>
                </a:cubicBezTo>
                <a:cubicBezTo>
                  <a:pt x="6460" y="6903"/>
                  <a:pt x="6596" y="6709"/>
                  <a:pt x="6514" y="6709"/>
                </a:cubicBezTo>
                <a:cubicBezTo>
                  <a:pt x="6498" y="6709"/>
                  <a:pt x="6472" y="6717"/>
                  <a:pt x="6435" y="6736"/>
                </a:cubicBezTo>
                <a:cubicBezTo>
                  <a:pt x="6455" y="6692"/>
                  <a:pt x="6495" y="6699"/>
                  <a:pt x="6526" y="6658"/>
                </a:cubicBezTo>
                <a:lnTo>
                  <a:pt x="6526" y="6658"/>
                </a:lnTo>
                <a:cubicBezTo>
                  <a:pt x="6489" y="6681"/>
                  <a:pt x="6463" y="6692"/>
                  <a:pt x="6445" y="6692"/>
                </a:cubicBezTo>
                <a:cubicBezTo>
                  <a:pt x="6424" y="6692"/>
                  <a:pt x="6416" y="6676"/>
                  <a:pt x="6418" y="6645"/>
                </a:cubicBezTo>
                <a:lnTo>
                  <a:pt x="6438" y="6631"/>
                </a:lnTo>
                <a:cubicBezTo>
                  <a:pt x="6367" y="6581"/>
                  <a:pt x="6367" y="6514"/>
                  <a:pt x="6357" y="6429"/>
                </a:cubicBezTo>
                <a:cubicBezTo>
                  <a:pt x="6389" y="6429"/>
                  <a:pt x="6409" y="6454"/>
                  <a:pt x="6440" y="6454"/>
                </a:cubicBezTo>
                <a:cubicBezTo>
                  <a:pt x="6468" y="6454"/>
                  <a:pt x="6505" y="6434"/>
                  <a:pt x="6569" y="6359"/>
                </a:cubicBezTo>
                <a:lnTo>
                  <a:pt x="6569" y="6359"/>
                </a:lnTo>
                <a:lnTo>
                  <a:pt x="6549" y="6426"/>
                </a:lnTo>
                <a:cubicBezTo>
                  <a:pt x="6548" y="6423"/>
                  <a:pt x="6546" y="6422"/>
                  <a:pt x="6544" y="6422"/>
                </a:cubicBezTo>
                <a:cubicBezTo>
                  <a:pt x="6540" y="6422"/>
                  <a:pt x="6534" y="6427"/>
                  <a:pt x="6530" y="6427"/>
                </a:cubicBezTo>
                <a:cubicBezTo>
                  <a:pt x="6530" y="6427"/>
                  <a:pt x="6529" y="6426"/>
                  <a:pt x="6529" y="6426"/>
                </a:cubicBezTo>
                <a:cubicBezTo>
                  <a:pt x="6519" y="6455"/>
                  <a:pt x="6519" y="6466"/>
                  <a:pt x="6527" y="6466"/>
                </a:cubicBezTo>
                <a:cubicBezTo>
                  <a:pt x="6554" y="6466"/>
                  <a:pt x="6662" y="6339"/>
                  <a:pt x="6707" y="6339"/>
                </a:cubicBezTo>
                <a:close/>
                <a:moveTo>
                  <a:pt x="8551" y="8415"/>
                </a:moveTo>
                <a:cubicBezTo>
                  <a:pt x="8609" y="8415"/>
                  <a:pt x="8652" y="8428"/>
                  <a:pt x="8652" y="8459"/>
                </a:cubicBezTo>
                <a:cubicBezTo>
                  <a:pt x="8619" y="8479"/>
                  <a:pt x="8582" y="8496"/>
                  <a:pt x="8545" y="8509"/>
                </a:cubicBezTo>
                <a:cubicBezTo>
                  <a:pt x="8548" y="8482"/>
                  <a:pt x="8545" y="8452"/>
                  <a:pt x="8551" y="8415"/>
                </a:cubicBezTo>
                <a:close/>
                <a:moveTo>
                  <a:pt x="8535" y="8418"/>
                </a:moveTo>
                <a:cubicBezTo>
                  <a:pt x="8521" y="8455"/>
                  <a:pt x="8504" y="8492"/>
                  <a:pt x="8488" y="8529"/>
                </a:cubicBezTo>
                <a:cubicBezTo>
                  <a:pt x="8454" y="8540"/>
                  <a:pt x="8424" y="8550"/>
                  <a:pt x="8397" y="8556"/>
                </a:cubicBezTo>
                <a:lnTo>
                  <a:pt x="8366" y="8546"/>
                </a:lnTo>
                <a:cubicBezTo>
                  <a:pt x="8383" y="8543"/>
                  <a:pt x="8400" y="8540"/>
                  <a:pt x="8417" y="8533"/>
                </a:cubicBezTo>
                <a:lnTo>
                  <a:pt x="8238" y="8496"/>
                </a:lnTo>
                <a:lnTo>
                  <a:pt x="8232" y="8492"/>
                </a:lnTo>
                <a:cubicBezTo>
                  <a:pt x="8296" y="8465"/>
                  <a:pt x="8360" y="8442"/>
                  <a:pt x="8427" y="8432"/>
                </a:cubicBezTo>
                <a:lnTo>
                  <a:pt x="8427" y="8432"/>
                </a:lnTo>
                <a:cubicBezTo>
                  <a:pt x="8426" y="8455"/>
                  <a:pt x="8434" y="8464"/>
                  <a:pt x="8447" y="8464"/>
                </a:cubicBezTo>
                <a:cubicBezTo>
                  <a:pt x="8468" y="8464"/>
                  <a:pt x="8501" y="8441"/>
                  <a:pt x="8528" y="8418"/>
                </a:cubicBezTo>
                <a:close/>
                <a:moveTo>
                  <a:pt x="8834" y="8523"/>
                </a:moveTo>
                <a:lnTo>
                  <a:pt x="8834" y="8523"/>
                </a:lnTo>
                <a:cubicBezTo>
                  <a:pt x="8824" y="8546"/>
                  <a:pt x="8811" y="8573"/>
                  <a:pt x="8801" y="8597"/>
                </a:cubicBezTo>
                <a:lnTo>
                  <a:pt x="8854" y="8577"/>
                </a:lnTo>
                <a:cubicBezTo>
                  <a:pt x="8861" y="8593"/>
                  <a:pt x="8871" y="8614"/>
                  <a:pt x="8878" y="8634"/>
                </a:cubicBezTo>
                <a:lnTo>
                  <a:pt x="8824" y="8651"/>
                </a:lnTo>
                <a:lnTo>
                  <a:pt x="8827" y="8661"/>
                </a:lnTo>
                <a:lnTo>
                  <a:pt x="8881" y="8640"/>
                </a:lnTo>
                <a:cubicBezTo>
                  <a:pt x="8888" y="8657"/>
                  <a:pt x="8898" y="8678"/>
                  <a:pt x="8905" y="8694"/>
                </a:cubicBezTo>
                <a:cubicBezTo>
                  <a:pt x="8898" y="8701"/>
                  <a:pt x="8888" y="8704"/>
                  <a:pt x="8878" y="8708"/>
                </a:cubicBezTo>
                <a:cubicBezTo>
                  <a:pt x="8838" y="8698"/>
                  <a:pt x="8801" y="8684"/>
                  <a:pt x="8760" y="8674"/>
                </a:cubicBezTo>
                <a:cubicBezTo>
                  <a:pt x="8774" y="8651"/>
                  <a:pt x="8787" y="8624"/>
                  <a:pt x="8801" y="8597"/>
                </a:cubicBezTo>
                <a:lnTo>
                  <a:pt x="8801" y="8597"/>
                </a:lnTo>
                <a:lnTo>
                  <a:pt x="8750" y="8617"/>
                </a:lnTo>
                <a:lnTo>
                  <a:pt x="8713" y="8661"/>
                </a:lnTo>
                <a:lnTo>
                  <a:pt x="8706" y="8661"/>
                </a:lnTo>
                <a:lnTo>
                  <a:pt x="8706" y="8651"/>
                </a:lnTo>
                <a:cubicBezTo>
                  <a:pt x="8706" y="8647"/>
                  <a:pt x="8700" y="8644"/>
                  <a:pt x="8696" y="8640"/>
                </a:cubicBezTo>
                <a:lnTo>
                  <a:pt x="8750" y="8617"/>
                </a:lnTo>
                <a:lnTo>
                  <a:pt x="8834" y="8523"/>
                </a:lnTo>
                <a:close/>
                <a:moveTo>
                  <a:pt x="1689" y="10582"/>
                </a:moveTo>
                <a:cubicBezTo>
                  <a:pt x="1710" y="10582"/>
                  <a:pt x="1726" y="10586"/>
                  <a:pt x="1747" y="10586"/>
                </a:cubicBezTo>
                <a:lnTo>
                  <a:pt x="1720" y="10633"/>
                </a:lnTo>
                <a:lnTo>
                  <a:pt x="1639" y="10666"/>
                </a:lnTo>
                <a:cubicBezTo>
                  <a:pt x="1632" y="10653"/>
                  <a:pt x="1626" y="10643"/>
                  <a:pt x="1619" y="10633"/>
                </a:cubicBezTo>
                <a:lnTo>
                  <a:pt x="1689" y="10582"/>
                </a:lnTo>
                <a:close/>
                <a:moveTo>
                  <a:pt x="2026" y="10603"/>
                </a:moveTo>
                <a:cubicBezTo>
                  <a:pt x="2056" y="10606"/>
                  <a:pt x="2083" y="10609"/>
                  <a:pt x="2113" y="10613"/>
                </a:cubicBezTo>
                <a:lnTo>
                  <a:pt x="2090" y="10677"/>
                </a:lnTo>
                <a:cubicBezTo>
                  <a:pt x="2076" y="10650"/>
                  <a:pt x="2050" y="10626"/>
                  <a:pt x="2023" y="10613"/>
                </a:cubicBezTo>
                <a:lnTo>
                  <a:pt x="2026" y="10603"/>
                </a:lnTo>
                <a:close/>
                <a:moveTo>
                  <a:pt x="2073" y="10730"/>
                </a:moveTo>
                <a:lnTo>
                  <a:pt x="2073" y="10730"/>
                </a:lnTo>
                <a:cubicBezTo>
                  <a:pt x="2066" y="10744"/>
                  <a:pt x="2063" y="10761"/>
                  <a:pt x="2056" y="10774"/>
                </a:cubicBezTo>
                <a:cubicBezTo>
                  <a:pt x="2056" y="10757"/>
                  <a:pt x="2060" y="10740"/>
                  <a:pt x="2073" y="10730"/>
                </a:cubicBezTo>
                <a:close/>
                <a:moveTo>
                  <a:pt x="2192" y="10768"/>
                </a:moveTo>
                <a:cubicBezTo>
                  <a:pt x="2196" y="10768"/>
                  <a:pt x="2200" y="10769"/>
                  <a:pt x="2204" y="10771"/>
                </a:cubicBezTo>
                <a:cubicBezTo>
                  <a:pt x="2204" y="10774"/>
                  <a:pt x="2204" y="10774"/>
                  <a:pt x="2208" y="10778"/>
                </a:cubicBezTo>
                <a:lnTo>
                  <a:pt x="2204" y="10778"/>
                </a:lnTo>
                <a:cubicBezTo>
                  <a:pt x="2188" y="10784"/>
                  <a:pt x="2164" y="10794"/>
                  <a:pt x="2144" y="10804"/>
                </a:cubicBezTo>
                <a:cubicBezTo>
                  <a:pt x="2160" y="10783"/>
                  <a:pt x="2176" y="10768"/>
                  <a:pt x="2192" y="10768"/>
                </a:cubicBezTo>
                <a:close/>
                <a:moveTo>
                  <a:pt x="2204" y="10794"/>
                </a:moveTo>
                <a:cubicBezTo>
                  <a:pt x="2204" y="10821"/>
                  <a:pt x="2201" y="10852"/>
                  <a:pt x="2194" y="10878"/>
                </a:cubicBezTo>
                <a:cubicBezTo>
                  <a:pt x="2161" y="10878"/>
                  <a:pt x="2144" y="10855"/>
                  <a:pt x="2113" y="10852"/>
                </a:cubicBezTo>
                <a:cubicBezTo>
                  <a:pt x="2120" y="10841"/>
                  <a:pt x="2124" y="10835"/>
                  <a:pt x="2130" y="10825"/>
                </a:cubicBezTo>
                <a:lnTo>
                  <a:pt x="2127" y="10825"/>
                </a:lnTo>
                <a:cubicBezTo>
                  <a:pt x="2151" y="10808"/>
                  <a:pt x="2177" y="10798"/>
                  <a:pt x="2204" y="10794"/>
                </a:cubicBezTo>
                <a:close/>
                <a:moveTo>
                  <a:pt x="2406" y="10653"/>
                </a:moveTo>
                <a:cubicBezTo>
                  <a:pt x="2423" y="10656"/>
                  <a:pt x="2443" y="10660"/>
                  <a:pt x="2463" y="10663"/>
                </a:cubicBezTo>
                <a:lnTo>
                  <a:pt x="2450" y="10720"/>
                </a:lnTo>
                <a:lnTo>
                  <a:pt x="2460" y="10720"/>
                </a:lnTo>
                <a:lnTo>
                  <a:pt x="2470" y="10663"/>
                </a:lnTo>
                <a:cubicBezTo>
                  <a:pt x="2490" y="10666"/>
                  <a:pt x="2507" y="10670"/>
                  <a:pt x="2527" y="10673"/>
                </a:cubicBezTo>
                <a:cubicBezTo>
                  <a:pt x="2511" y="10774"/>
                  <a:pt x="2463" y="10882"/>
                  <a:pt x="2443" y="10979"/>
                </a:cubicBezTo>
                <a:cubicBezTo>
                  <a:pt x="2413" y="10990"/>
                  <a:pt x="2383" y="11003"/>
                  <a:pt x="2352" y="11013"/>
                </a:cubicBezTo>
                <a:cubicBezTo>
                  <a:pt x="2356" y="10986"/>
                  <a:pt x="2359" y="10959"/>
                  <a:pt x="2363" y="10929"/>
                </a:cubicBezTo>
                <a:cubicBezTo>
                  <a:pt x="2376" y="10919"/>
                  <a:pt x="2393" y="10905"/>
                  <a:pt x="2410" y="10899"/>
                </a:cubicBezTo>
                <a:lnTo>
                  <a:pt x="2410" y="10899"/>
                </a:lnTo>
                <a:lnTo>
                  <a:pt x="2366" y="10902"/>
                </a:lnTo>
                <a:cubicBezTo>
                  <a:pt x="2379" y="10818"/>
                  <a:pt x="2393" y="10734"/>
                  <a:pt x="2406" y="10653"/>
                </a:cubicBezTo>
                <a:close/>
                <a:moveTo>
                  <a:pt x="2283" y="11023"/>
                </a:moveTo>
                <a:cubicBezTo>
                  <a:pt x="2288" y="11023"/>
                  <a:pt x="2292" y="11026"/>
                  <a:pt x="2295" y="11033"/>
                </a:cubicBezTo>
                <a:lnTo>
                  <a:pt x="2255" y="11047"/>
                </a:lnTo>
                <a:cubicBezTo>
                  <a:pt x="2266" y="11034"/>
                  <a:pt x="2275" y="11023"/>
                  <a:pt x="2283" y="11023"/>
                </a:cubicBezTo>
                <a:close/>
                <a:moveTo>
                  <a:pt x="1976" y="11090"/>
                </a:moveTo>
                <a:cubicBezTo>
                  <a:pt x="1976" y="11094"/>
                  <a:pt x="1976" y="11094"/>
                  <a:pt x="1976" y="11097"/>
                </a:cubicBezTo>
                <a:lnTo>
                  <a:pt x="1965" y="11097"/>
                </a:lnTo>
                <a:lnTo>
                  <a:pt x="1976" y="11090"/>
                </a:lnTo>
                <a:close/>
                <a:moveTo>
                  <a:pt x="2184" y="10939"/>
                </a:moveTo>
                <a:lnTo>
                  <a:pt x="2184" y="10939"/>
                </a:lnTo>
                <a:cubicBezTo>
                  <a:pt x="2171" y="11000"/>
                  <a:pt x="2157" y="11053"/>
                  <a:pt x="2154" y="11080"/>
                </a:cubicBezTo>
                <a:cubicBezTo>
                  <a:pt x="2168" y="11047"/>
                  <a:pt x="2202" y="11018"/>
                  <a:pt x="2220" y="11018"/>
                </a:cubicBezTo>
                <a:cubicBezTo>
                  <a:pt x="2227" y="11018"/>
                  <a:pt x="2231" y="11023"/>
                  <a:pt x="2231" y="11033"/>
                </a:cubicBezTo>
                <a:lnTo>
                  <a:pt x="2214" y="11064"/>
                </a:lnTo>
                <a:cubicBezTo>
                  <a:pt x="2194" y="11070"/>
                  <a:pt x="2174" y="11074"/>
                  <a:pt x="2154" y="11080"/>
                </a:cubicBezTo>
                <a:lnTo>
                  <a:pt x="2127" y="11087"/>
                </a:lnTo>
                <a:cubicBezTo>
                  <a:pt x="2140" y="11064"/>
                  <a:pt x="2147" y="11037"/>
                  <a:pt x="2147" y="11013"/>
                </a:cubicBezTo>
                <a:lnTo>
                  <a:pt x="2147" y="11013"/>
                </a:lnTo>
                <a:lnTo>
                  <a:pt x="2073" y="11101"/>
                </a:lnTo>
                <a:lnTo>
                  <a:pt x="2033" y="11101"/>
                </a:lnTo>
                <a:cubicBezTo>
                  <a:pt x="2036" y="11084"/>
                  <a:pt x="2039" y="11067"/>
                  <a:pt x="2043" y="11050"/>
                </a:cubicBezTo>
                <a:cubicBezTo>
                  <a:pt x="2090" y="11020"/>
                  <a:pt x="2130" y="10983"/>
                  <a:pt x="2184" y="10939"/>
                </a:cubicBezTo>
                <a:close/>
                <a:moveTo>
                  <a:pt x="2299" y="11149"/>
                </a:moveTo>
                <a:cubicBezTo>
                  <a:pt x="2313" y="11149"/>
                  <a:pt x="2307" y="11169"/>
                  <a:pt x="2288" y="11195"/>
                </a:cubicBezTo>
                <a:cubicBezTo>
                  <a:pt x="2278" y="11195"/>
                  <a:pt x="2272" y="11185"/>
                  <a:pt x="2285" y="11154"/>
                </a:cubicBezTo>
                <a:lnTo>
                  <a:pt x="2282" y="11154"/>
                </a:lnTo>
                <a:cubicBezTo>
                  <a:pt x="2289" y="11151"/>
                  <a:pt x="2295" y="11149"/>
                  <a:pt x="2299" y="11149"/>
                </a:cubicBezTo>
                <a:close/>
                <a:moveTo>
                  <a:pt x="3156" y="11635"/>
                </a:moveTo>
                <a:cubicBezTo>
                  <a:pt x="3165" y="11635"/>
                  <a:pt x="3167" y="11642"/>
                  <a:pt x="3150" y="11663"/>
                </a:cubicBezTo>
                <a:cubicBezTo>
                  <a:pt x="3113" y="11694"/>
                  <a:pt x="3096" y="11706"/>
                  <a:pt x="3089" y="11706"/>
                </a:cubicBezTo>
                <a:cubicBezTo>
                  <a:pt x="3078" y="11706"/>
                  <a:pt x="3093" y="11677"/>
                  <a:pt x="3100" y="11653"/>
                </a:cubicBezTo>
                <a:cubicBezTo>
                  <a:pt x="3113" y="11649"/>
                  <a:pt x="3142" y="11635"/>
                  <a:pt x="3156" y="11635"/>
                </a:cubicBezTo>
                <a:close/>
                <a:moveTo>
                  <a:pt x="3296" y="11811"/>
                </a:moveTo>
                <a:cubicBezTo>
                  <a:pt x="3296" y="11811"/>
                  <a:pt x="3296" y="11811"/>
                  <a:pt x="3295" y="11811"/>
                </a:cubicBezTo>
                <a:lnTo>
                  <a:pt x="3295" y="11811"/>
                </a:lnTo>
                <a:lnTo>
                  <a:pt x="3301" y="11814"/>
                </a:lnTo>
                <a:cubicBezTo>
                  <a:pt x="3300" y="11812"/>
                  <a:pt x="3299" y="11811"/>
                  <a:pt x="3296" y="11811"/>
                </a:cubicBezTo>
                <a:close/>
                <a:moveTo>
                  <a:pt x="4150" y="12278"/>
                </a:moveTo>
                <a:lnTo>
                  <a:pt x="4150" y="12278"/>
                </a:lnTo>
                <a:cubicBezTo>
                  <a:pt x="4149" y="12279"/>
                  <a:pt x="4148" y="12279"/>
                  <a:pt x="4147" y="12279"/>
                </a:cubicBezTo>
                <a:lnTo>
                  <a:pt x="4147" y="12279"/>
                </a:lnTo>
                <a:lnTo>
                  <a:pt x="4150" y="12278"/>
                </a:lnTo>
                <a:close/>
                <a:moveTo>
                  <a:pt x="4532" y="12578"/>
                </a:moveTo>
                <a:cubicBezTo>
                  <a:pt x="4531" y="12578"/>
                  <a:pt x="4531" y="12578"/>
                  <a:pt x="4530" y="12578"/>
                </a:cubicBezTo>
                <a:cubicBezTo>
                  <a:pt x="4532" y="12578"/>
                  <a:pt x="4533" y="12578"/>
                  <a:pt x="4535" y="12579"/>
                </a:cubicBezTo>
                <a:lnTo>
                  <a:pt x="4535" y="12579"/>
                </a:lnTo>
                <a:cubicBezTo>
                  <a:pt x="4534" y="12578"/>
                  <a:pt x="4533" y="12578"/>
                  <a:pt x="4532" y="12578"/>
                </a:cubicBezTo>
                <a:close/>
                <a:moveTo>
                  <a:pt x="4789" y="12857"/>
                </a:moveTo>
                <a:cubicBezTo>
                  <a:pt x="4786" y="12867"/>
                  <a:pt x="4779" y="12874"/>
                  <a:pt x="4772" y="12881"/>
                </a:cubicBezTo>
                <a:cubicBezTo>
                  <a:pt x="4776" y="12874"/>
                  <a:pt x="4779" y="12867"/>
                  <a:pt x="4786" y="12861"/>
                </a:cubicBezTo>
                <a:lnTo>
                  <a:pt x="4789" y="12857"/>
                </a:lnTo>
                <a:close/>
                <a:moveTo>
                  <a:pt x="4897" y="12820"/>
                </a:moveTo>
                <a:cubicBezTo>
                  <a:pt x="4846" y="12844"/>
                  <a:pt x="4826" y="12867"/>
                  <a:pt x="4816" y="12888"/>
                </a:cubicBezTo>
                <a:cubicBezTo>
                  <a:pt x="4813" y="12888"/>
                  <a:pt x="4806" y="12891"/>
                  <a:pt x="4802" y="12891"/>
                </a:cubicBezTo>
                <a:cubicBezTo>
                  <a:pt x="4823" y="12871"/>
                  <a:pt x="4772" y="12844"/>
                  <a:pt x="4897" y="12820"/>
                </a:cubicBezTo>
                <a:close/>
                <a:moveTo>
                  <a:pt x="4779" y="12861"/>
                </a:moveTo>
                <a:lnTo>
                  <a:pt x="4779" y="12861"/>
                </a:lnTo>
                <a:cubicBezTo>
                  <a:pt x="4752" y="12895"/>
                  <a:pt x="4736" y="12907"/>
                  <a:pt x="4726" y="12907"/>
                </a:cubicBezTo>
                <a:cubicBezTo>
                  <a:pt x="4718" y="12907"/>
                  <a:pt x="4713" y="12900"/>
                  <a:pt x="4708" y="12891"/>
                </a:cubicBezTo>
                <a:lnTo>
                  <a:pt x="4779" y="12861"/>
                </a:lnTo>
                <a:close/>
                <a:moveTo>
                  <a:pt x="2696" y="10714"/>
                </a:moveTo>
                <a:lnTo>
                  <a:pt x="2746" y="10727"/>
                </a:lnTo>
                <a:cubicBezTo>
                  <a:pt x="2746" y="10730"/>
                  <a:pt x="2746" y="10734"/>
                  <a:pt x="2746" y="10737"/>
                </a:cubicBezTo>
                <a:cubicBezTo>
                  <a:pt x="2817" y="10771"/>
                  <a:pt x="2840" y="10848"/>
                  <a:pt x="2908" y="10868"/>
                </a:cubicBezTo>
                <a:cubicBezTo>
                  <a:pt x="2904" y="10905"/>
                  <a:pt x="2925" y="10956"/>
                  <a:pt x="2891" y="11016"/>
                </a:cubicBezTo>
                <a:cubicBezTo>
                  <a:pt x="2907" y="10994"/>
                  <a:pt x="2930" y="10949"/>
                  <a:pt x="2952" y="10949"/>
                </a:cubicBezTo>
                <a:cubicBezTo>
                  <a:pt x="2953" y="10949"/>
                  <a:pt x="2954" y="10949"/>
                  <a:pt x="2955" y="10949"/>
                </a:cubicBezTo>
                <a:cubicBezTo>
                  <a:pt x="2955" y="11090"/>
                  <a:pt x="2901" y="10956"/>
                  <a:pt x="2884" y="11117"/>
                </a:cubicBezTo>
                <a:cubicBezTo>
                  <a:pt x="2914" y="11033"/>
                  <a:pt x="2972" y="11016"/>
                  <a:pt x="3019" y="10976"/>
                </a:cubicBezTo>
                <a:cubicBezTo>
                  <a:pt x="3034" y="10922"/>
                  <a:pt x="3027" y="10903"/>
                  <a:pt x="3010" y="10903"/>
                </a:cubicBezTo>
                <a:cubicBezTo>
                  <a:pt x="2986" y="10903"/>
                  <a:pt x="2941" y="10943"/>
                  <a:pt x="2914" y="10969"/>
                </a:cubicBezTo>
                <a:cubicBezTo>
                  <a:pt x="2935" y="10909"/>
                  <a:pt x="2958" y="10848"/>
                  <a:pt x="2992" y="10791"/>
                </a:cubicBezTo>
                <a:cubicBezTo>
                  <a:pt x="3069" y="10815"/>
                  <a:pt x="3147" y="10848"/>
                  <a:pt x="3224" y="10875"/>
                </a:cubicBezTo>
                <a:cubicBezTo>
                  <a:pt x="3264" y="10936"/>
                  <a:pt x="3389" y="10939"/>
                  <a:pt x="3419" y="11047"/>
                </a:cubicBezTo>
                <a:cubicBezTo>
                  <a:pt x="3439" y="11027"/>
                  <a:pt x="3460" y="11003"/>
                  <a:pt x="3480" y="10979"/>
                </a:cubicBezTo>
                <a:cubicBezTo>
                  <a:pt x="3520" y="11000"/>
                  <a:pt x="3564" y="11020"/>
                  <a:pt x="3604" y="11043"/>
                </a:cubicBezTo>
                <a:lnTo>
                  <a:pt x="3621" y="11084"/>
                </a:lnTo>
                <a:lnTo>
                  <a:pt x="3621" y="11057"/>
                </a:lnTo>
                <a:lnTo>
                  <a:pt x="3614" y="11050"/>
                </a:lnTo>
                <a:lnTo>
                  <a:pt x="3614" y="11050"/>
                </a:lnTo>
                <a:cubicBezTo>
                  <a:pt x="3662" y="11074"/>
                  <a:pt x="3709" y="11094"/>
                  <a:pt x="3752" y="11121"/>
                </a:cubicBezTo>
                <a:cubicBezTo>
                  <a:pt x="3742" y="11134"/>
                  <a:pt x="3732" y="11148"/>
                  <a:pt x="3726" y="11161"/>
                </a:cubicBezTo>
                <a:lnTo>
                  <a:pt x="3783" y="11138"/>
                </a:lnTo>
                <a:lnTo>
                  <a:pt x="3789" y="11138"/>
                </a:lnTo>
                <a:cubicBezTo>
                  <a:pt x="3773" y="11158"/>
                  <a:pt x="3746" y="11185"/>
                  <a:pt x="3746" y="11208"/>
                </a:cubicBezTo>
                <a:cubicBezTo>
                  <a:pt x="3759" y="11181"/>
                  <a:pt x="3779" y="11161"/>
                  <a:pt x="3803" y="11144"/>
                </a:cubicBezTo>
                <a:cubicBezTo>
                  <a:pt x="3820" y="11154"/>
                  <a:pt x="3837" y="11168"/>
                  <a:pt x="3853" y="11178"/>
                </a:cubicBezTo>
                <a:lnTo>
                  <a:pt x="3853" y="11185"/>
                </a:lnTo>
                <a:cubicBezTo>
                  <a:pt x="3853" y="11185"/>
                  <a:pt x="3853" y="11186"/>
                  <a:pt x="3853" y="11186"/>
                </a:cubicBezTo>
                <a:cubicBezTo>
                  <a:pt x="3854" y="11186"/>
                  <a:pt x="3854" y="11181"/>
                  <a:pt x="3857" y="11181"/>
                </a:cubicBezTo>
                <a:cubicBezTo>
                  <a:pt x="3874" y="11191"/>
                  <a:pt x="3890" y="11205"/>
                  <a:pt x="3907" y="11215"/>
                </a:cubicBezTo>
                <a:cubicBezTo>
                  <a:pt x="3907" y="11218"/>
                  <a:pt x="3904" y="11218"/>
                  <a:pt x="3904" y="11222"/>
                </a:cubicBezTo>
                <a:cubicBezTo>
                  <a:pt x="3904" y="11223"/>
                  <a:pt x="3905" y="11223"/>
                  <a:pt x="3906" y="11223"/>
                </a:cubicBezTo>
                <a:cubicBezTo>
                  <a:pt x="3908" y="11223"/>
                  <a:pt x="3912" y="11222"/>
                  <a:pt x="3914" y="11222"/>
                </a:cubicBezTo>
                <a:cubicBezTo>
                  <a:pt x="4288" y="11464"/>
                  <a:pt x="4607" y="11774"/>
                  <a:pt x="4863" y="12140"/>
                </a:cubicBezTo>
                <a:cubicBezTo>
                  <a:pt x="4880" y="12167"/>
                  <a:pt x="4893" y="12194"/>
                  <a:pt x="4910" y="12218"/>
                </a:cubicBezTo>
                <a:cubicBezTo>
                  <a:pt x="4843" y="12285"/>
                  <a:pt x="4769" y="12346"/>
                  <a:pt x="4688" y="12393"/>
                </a:cubicBezTo>
                <a:cubicBezTo>
                  <a:pt x="4706" y="12387"/>
                  <a:pt x="4719" y="12384"/>
                  <a:pt x="4727" y="12384"/>
                </a:cubicBezTo>
                <a:cubicBezTo>
                  <a:pt x="4795" y="12384"/>
                  <a:pt x="4589" y="12554"/>
                  <a:pt x="4691" y="12554"/>
                </a:cubicBezTo>
                <a:cubicBezTo>
                  <a:pt x="4707" y="12554"/>
                  <a:pt x="4730" y="12550"/>
                  <a:pt x="4762" y="12541"/>
                </a:cubicBezTo>
                <a:lnTo>
                  <a:pt x="4762" y="12541"/>
                </a:lnTo>
                <a:cubicBezTo>
                  <a:pt x="4728" y="12575"/>
                  <a:pt x="4695" y="12565"/>
                  <a:pt x="4651" y="12591"/>
                </a:cubicBezTo>
                <a:cubicBezTo>
                  <a:pt x="4684" y="12582"/>
                  <a:pt x="4709" y="12577"/>
                  <a:pt x="4725" y="12577"/>
                </a:cubicBezTo>
                <a:cubicBezTo>
                  <a:pt x="4755" y="12577"/>
                  <a:pt x="4760" y="12592"/>
                  <a:pt x="4745" y="12622"/>
                </a:cubicBezTo>
                <a:lnTo>
                  <a:pt x="4722" y="12628"/>
                </a:lnTo>
                <a:cubicBezTo>
                  <a:pt x="4779" y="12703"/>
                  <a:pt x="4728" y="12773"/>
                  <a:pt x="4698" y="12871"/>
                </a:cubicBezTo>
                <a:cubicBezTo>
                  <a:pt x="4694" y="12867"/>
                  <a:pt x="4689" y="12865"/>
                  <a:pt x="4682" y="12865"/>
                </a:cubicBezTo>
                <a:cubicBezTo>
                  <a:pt x="4670" y="12865"/>
                  <a:pt x="4652" y="12875"/>
                  <a:pt x="4621" y="12908"/>
                </a:cubicBezTo>
                <a:lnTo>
                  <a:pt x="4675" y="12817"/>
                </a:lnTo>
                <a:lnTo>
                  <a:pt x="4675" y="12817"/>
                </a:lnTo>
                <a:cubicBezTo>
                  <a:pt x="4660" y="12826"/>
                  <a:pt x="4629" y="12856"/>
                  <a:pt x="4615" y="12856"/>
                </a:cubicBezTo>
                <a:cubicBezTo>
                  <a:pt x="4613" y="12856"/>
                  <a:pt x="4612" y="12855"/>
                  <a:pt x="4611" y="12854"/>
                </a:cubicBezTo>
                <a:lnTo>
                  <a:pt x="4698" y="12746"/>
                </a:lnTo>
                <a:lnTo>
                  <a:pt x="4698" y="12746"/>
                </a:lnTo>
                <a:cubicBezTo>
                  <a:pt x="4683" y="12760"/>
                  <a:pt x="4673" y="12766"/>
                  <a:pt x="4665" y="12766"/>
                </a:cubicBezTo>
                <a:cubicBezTo>
                  <a:pt x="4632" y="12766"/>
                  <a:pt x="4663" y="12648"/>
                  <a:pt x="4630" y="12648"/>
                </a:cubicBezTo>
                <a:cubicBezTo>
                  <a:pt x="4627" y="12648"/>
                  <a:pt x="4622" y="12649"/>
                  <a:pt x="4617" y="12652"/>
                </a:cubicBezTo>
                <a:cubicBezTo>
                  <a:pt x="4688" y="12689"/>
                  <a:pt x="4570" y="12773"/>
                  <a:pt x="4560" y="12861"/>
                </a:cubicBezTo>
                <a:cubicBezTo>
                  <a:pt x="4545" y="12867"/>
                  <a:pt x="4534" y="12870"/>
                  <a:pt x="4526" y="12870"/>
                </a:cubicBezTo>
                <a:cubicBezTo>
                  <a:pt x="4446" y="12870"/>
                  <a:pt x="4630" y="12597"/>
                  <a:pt x="4535" y="12579"/>
                </a:cubicBezTo>
                <a:lnTo>
                  <a:pt x="4535" y="12579"/>
                </a:lnTo>
                <a:cubicBezTo>
                  <a:pt x="4548" y="12589"/>
                  <a:pt x="4539" y="12665"/>
                  <a:pt x="4500" y="12692"/>
                </a:cubicBezTo>
                <a:cubicBezTo>
                  <a:pt x="4489" y="12649"/>
                  <a:pt x="4493" y="12602"/>
                  <a:pt x="4506" y="12558"/>
                </a:cubicBezTo>
                <a:cubicBezTo>
                  <a:pt x="4501" y="12556"/>
                  <a:pt x="4496" y="12556"/>
                  <a:pt x="4491" y="12556"/>
                </a:cubicBezTo>
                <a:cubicBezTo>
                  <a:pt x="4436" y="12556"/>
                  <a:pt x="4455" y="12662"/>
                  <a:pt x="4399" y="12699"/>
                </a:cubicBezTo>
                <a:cubicBezTo>
                  <a:pt x="4412" y="12662"/>
                  <a:pt x="4413" y="12648"/>
                  <a:pt x="4406" y="12648"/>
                </a:cubicBezTo>
                <a:cubicBezTo>
                  <a:pt x="4388" y="12648"/>
                  <a:pt x="4323" y="12728"/>
                  <a:pt x="4288" y="12740"/>
                </a:cubicBezTo>
                <a:lnTo>
                  <a:pt x="4345" y="12649"/>
                </a:lnTo>
                <a:cubicBezTo>
                  <a:pt x="4339" y="12631"/>
                  <a:pt x="4332" y="12624"/>
                  <a:pt x="4323" y="12624"/>
                </a:cubicBezTo>
                <a:cubicBezTo>
                  <a:pt x="4288" y="12624"/>
                  <a:pt x="4233" y="12740"/>
                  <a:pt x="4204" y="12740"/>
                </a:cubicBezTo>
                <a:cubicBezTo>
                  <a:pt x="4196" y="12740"/>
                  <a:pt x="4190" y="12732"/>
                  <a:pt x="4187" y="12713"/>
                </a:cubicBezTo>
                <a:lnTo>
                  <a:pt x="4294" y="12605"/>
                </a:lnTo>
                <a:lnTo>
                  <a:pt x="4240" y="12615"/>
                </a:lnTo>
                <a:lnTo>
                  <a:pt x="4314" y="12517"/>
                </a:lnTo>
                <a:lnTo>
                  <a:pt x="4314" y="12517"/>
                </a:lnTo>
                <a:cubicBezTo>
                  <a:pt x="4283" y="12536"/>
                  <a:pt x="4263" y="12544"/>
                  <a:pt x="4250" y="12544"/>
                </a:cubicBezTo>
                <a:cubicBezTo>
                  <a:pt x="4227" y="12544"/>
                  <a:pt x="4223" y="12522"/>
                  <a:pt x="4210" y="12491"/>
                </a:cubicBezTo>
                <a:cubicBezTo>
                  <a:pt x="4180" y="12552"/>
                  <a:pt x="4110" y="12635"/>
                  <a:pt x="4073" y="12635"/>
                </a:cubicBezTo>
                <a:cubicBezTo>
                  <a:pt x="4069" y="12635"/>
                  <a:pt x="4065" y="12634"/>
                  <a:pt x="4062" y="12632"/>
                </a:cubicBezTo>
                <a:cubicBezTo>
                  <a:pt x="4079" y="12565"/>
                  <a:pt x="4133" y="12554"/>
                  <a:pt x="4079" y="12538"/>
                </a:cubicBezTo>
                <a:cubicBezTo>
                  <a:pt x="4110" y="12506"/>
                  <a:pt x="4144" y="12470"/>
                  <a:pt x="4156" y="12470"/>
                </a:cubicBezTo>
                <a:cubicBezTo>
                  <a:pt x="4164" y="12470"/>
                  <a:pt x="4164" y="12484"/>
                  <a:pt x="4150" y="12521"/>
                </a:cubicBezTo>
                <a:lnTo>
                  <a:pt x="4220" y="12443"/>
                </a:lnTo>
                <a:cubicBezTo>
                  <a:pt x="4237" y="12366"/>
                  <a:pt x="4173" y="12390"/>
                  <a:pt x="4156" y="12379"/>
                </a:cubicBezTo>
                <a:lnTo>
                  <a:pt x="4156" y="12379"/>
                </a:lnTo>
                <a:cubicBezTo>
                  <a:pt x="4160" y="12390"/>
                  <a:pt x="4163" y="12400"/>
                  <a:pt x="4160" y="12413"/>
                </a:cubicBezTo>
                <a:lnTo>
                  <a:pt x="4008" y="12494"/>
                </a:lnTo>
                <a:cubicBezTo>
                  <a:pt x="4022" y="12460"/>
                  <a:pt x="4045" y="12430"/>
                  <a:pt x="4076" y="12410"/>
                </a:cubicBezTo>
                <a:cubicBezTo>
                  <a:pt x="4057" y="12410"/>
                  <a:pt x="4024" y="12441"/>
                  <a:pt x="3998" y="12441"/>
                </a:cubicBezTo>
                <a:cubicBezTo>
                  <a:pt x="3996" y="12441"/>
                  <a:pt x="3994" y="12441"/>
                  <a:pt x="3991" y="12440"/>
                </a:cubicBezTo>
                <a:cubicBezTo>
                  <a:pt x="4048" y="12371"/>
                  <a:pt x="4097" y="12298"/>
                  <a:pt x="4147" y="12279"/>
                </a:cubicBezTo>
                <a:lnTo>
                  <a:pt x="4147" y="12279"/>
                </a:lnTo>
                <a:lnTo>
                  <a:pt x="4035" y="12319"/>
                </a:lnTo>
                <a:cubicBezTo>
                  <a:pt x="4052" y="12285"/>
                  <a:pt x="4065" y="12211"/>
                  <a:pt x="4092" y="12191"/>
                </a:cubicBezTo>
                <a:cubicBezTo>
                  <a:pt x="4092" y="12178"/>
                  <a:pt x="4084" y="12174"/>
                  <a:pt x="4073" y="12174"/>
                </a:cubicBezTo>
                <a:cubicBezTo>
                  <a:pt x="4040" y="12174"/>
                  <a:pt x="3974" y="12212"/>
                  <a:pt x="3936" y="12212"/>
                </a:cubicBezTo>
                <a:cubicBezTo>
                  <a:pt x="3919" y="12212"/>
                  <a:pt x="3908" y="12205"/>
                  <a:pt x="3907" y="12184"/>
                </a:cubicBezTo>
                <a:cubicBezTo>
                  <a:pt x="3897" y="12194"/>
                  <a:pt x="3880" y="12204"/>
                  <a:pt x="3867" y="12208"/>
                </a:cubicBezTo>
                <a:cubicBezTo>
                  <a:pt x="3843" y="12170"/>
                  <a:pt x="3857" y="12091"/>
                  <a:pt x="3801" y="12091"/>
                </a:cubicBezTo>
                <a:cubicBezTo>
                  <a:pt x="3788" y="12091"/>
                  <a:pt x="3770" y="12096"/>
                  <a:pt x="3746" y="12107"/>
                </a:cubicBezTo>
                <a:lnTo>
                  <a:pt x="3816" y="11962"/>
                </a:lnTo>
                <a:cubicBezTo>
                  <a:pt x="3816" y="11962"/>
                  <a:pt x="3815" y="11962"/>
                  <a:pt x="3815" y="11962"/>
                </a:cubicBezTo>
                <a:cubicBezTo>
                  <a:pt x="3760" y="11962"/>
                  <a:pt x="3729" y="12141"/>
                  <a:pt x="3636" y="12141"/>
                </a:cubicBezTo>
                <a:cubicBezTo>
                  <a:pt x="3635" y="12141"/>
                  <a:pt x="3633" y="12141"/>
                  <a:pt x="3631" y="12140"/>
                </a:cubicBezTo>
                <a:cubicBezTo>
                  <a:pt x="3630" y="12141"/>
                  <a:pt x="3629" y="12141"/>
                  <a:pt x="3628" y="12141"/>
                </a:cubicBezTo>
                <a:cubicBezTo>
                  <a:pt x="3558" y="12141"/>
                  <a:pt x="3699" y="12022"/>
                  <a:pt x="3712" y="11976"/>
                </a:cubicBezTo>
                <a:lnTo>
                  <a:pt x="3712" y="11976"/>
                </a:lnTo>
                <a:cubicBezTo>
                  <a:pt x="3668" y="12005"/>
                  <a:pt x="3597" y="12050"/>
                  <a:pt x="3558" y="12050"/>
                </a:cubicBezTo>
                <a:cubicBezTo>
                  <a:pt x="3535" y="12050"/>
                  <a:pt x="3524" y="12033"/>
                  <a:pt x="3540" y="11982"/>
                </a:cubicBezTo>
                <a:cubicBezTo>
                  <a:pt x="3546" y="11981"/>
                  <a:pt x="3551" y="11980"/>
                  <a:pt x="3555" y="11980"/>
                </a:cubicBezTo>
                <a:cubicBezTo>
                  <a:pt x="3573" y="11980"/>
                  <a:pt x="3571" y="11996"/>
                  <a:pt x="3588" y="11999"/>
                </a:cubicBezTo>
                <a:lnTo>
                  <a:pt x="3614" y="11905"/>
                </a:lnTo>
                <a:cubicBezTo>
                  <a:pt x="3742" y="11824"/>
                  <a:pt x="3736" y="11885"/>
                  <a:pt x="3789" y="11767"/>
                </a:cubicBezTo>
                <a:lnTo>
                  <a:pt x="3789" y="11767"/>
                </a:lnTo>
                <a:cubicBezTo>
                  <a:pt x="3726" y="11840"/>
                  <a:pt x="3689" y="11860"/>
                  <a:pt x="3662" y="11860"/>
                </a:cubicBezTo>
                <a:cubicBezTo>
                  <a:pt x="3630" y="11860"/>
                  <a:pt x="3612" y="11833"/>
                  <a:pt x="3579" y="11833"/>
                </a:cubicBezTo>
                <a:cubicBezTo>
                  <a:pt x="3552" y="11833"/>
                  <a:pt x="3516" y="11852"/>
                  <a:pt x="3453" y="11922"/>
                </a:cubicBezTo>
                <a:lnTo>
                  <a:pt x="3473" y="11858"/>
                </a:lnTo>
                <a:cubicBezTo>
                  <a:pt x="3474" y="11859"/>
                  <a:pt x="3475" y="11860"/>
                  <a:pt x="3476" y="11860"/>
                </a:cubicBezTo>
                <a:cubicBezTo>
                  <a:pt x="3480" y="11860"/>
                  <a:pt x="3486" y="11856"/>
                  <a:pt x="3490" y="11856"/>
                </a:cubicBezTo>
                <a:cubicBezTo>
                  <a:pt x="3491" y="11856"/>
                  <a:pt x="3493" y="11856"/>
                  <a:pt x="3493" y="11858"/>
                </a:cubicBezTo>
                <a:cubicBezTo>
                  <a:pt x="3506" y="11828"/>
                  <a:pt x="3506" y="11816"/>
                  <a:pt x="3498" y="11816"/>
                </a:cubicBezTo>
                <a:cubicBezTo>
                  <a:pt x="3471" y="11816"/>
                  <a:pt x="3360" y="11935"/>
                  <a:pt x="3315" y="11935"/>
                </a:cubicBezTo>
                <a:cubicBezTo>
                  <a:pt x="3307" y="11935"/>
                  <a:pt x="3301" y="11931"/>
                  <a:pt x="3298" y="11922"/>
                </a:cubicBezTo>
                <a:cubicBezTo>
                  <a:pt x="3298" y="11881"/>
                  <a:pt x="3318" y="11848"/>
                  <a:pt x="3352" y="11828"/>
                </a:cubicBezTo>
                <a:lnTo>
                  <a:pt x="3352" y="11828"/>
                </a:lnTo>
                <a:lnTo>
                  <a:pt x="3261" y="11851"/>
                </a:lnTo>
                <a:cubicBezTo>
                  <a:pt x="3256" y="11840"/>
                  <a:pt x="3282" y="11813"/>
                  <a:pt x="3295" y="11811"/>
                </a:cubicBezTo>
                <a:lnTo>
                  <a:pt x="3295" y="11811"/>
                </a:lnTo>
                <a:lnTo>
                  <a:pt x="3227" y="11780"/>
                </a:lnTo>
                <a:lnTo>
                  <a:pt x="3234" y="11774"/>
                </a:lnTo>
                <a:lnTo>
                  <a:pt x="3234" y="11774"/>
                </a:lnTo>
                <a:cubicBezTo>
                  <a:pt x="3187" y="11801"/>
                  <a:pt x="3140" y="11828"/>
                  <a:pt x="3093" y="11851"/>
                </a:cubicBezTo>
                <a:cubicBezTo>
                  <a:pt x="3110" y="11804"/>
                  <a:pt x="3123" y="11834"/>
                  <a:pt x="3143" y="11804"/>
                </a:cubicBezTo>
                <a:lnTo>
                  <a:pt x="3143" y="11804"/>
                </a:lnTo>
                <a:lnTo>
                  <a:pt x="3063" y="11828"/>
                </a:lnTo>
                <a:cubicBezTo>
                  <a:pt x="3096" y="11774"/>
                  <a:pt x="3148" y="11744"/>
                  <a:pt x="3177" y="11744"/>
                </a:cubicBezTo>
                <a:cubicBezTo>
                  <a:pt x="3187" y="11744"/>
                  <a:pt x="3194" y="11747"/>
                  <a:pt x="3197" y="11753"/>
                </a:cubicBezTo>
                <a:cubicBezTo>
                  <a:pt x="3260" y="11666"/>
                  <a:pt x="3268" y="11644"/>
                  <a:pt x="3256" y="11644"/>
                </a:cubicBezTo>
                <a:cubicBezTo>
                  <a:pt x="3244" y="11644"/>
                  <a:pt x="3209" y="11667"/>
                  <a:pt x="3187" y="11667"/>
                </a:cubicBezTo>
                <a:cubicBezTo>
                  <a:pt x="3169" y="11667"/>
                  <a:pt x="3159" y="11652"/>
                  <a:pt x="3177" y="11595"/>
                </a:cubicBezTo>
                <a:lnTo>
                  <a:pt x="3234" y="11595"/>
                </a:lnTo>
                <a:cubicBezTo>
                  <a:pt x="3335" y="11454"/>
                  <a:pt x="3268" y="11478"/>
                  <a:pt x="3312" y="11370"/>
                </a:cubicBezTo>
                <a:lnTo>
                  <a:pt x="3312" y="11370"/>
                </a:lnTo>
                <a:cubicBezTo>
                  <a:pt x="3281" y="11417"/>
                  <a:pt x="3187" y="11629"/>
                  <a:pt x="3103" y="11649"/>
                </a:cubicBezTo>
                <a:cubicBezTo>
                  <a:pt x="3107" y="11634"/>
                  <a:pt x="3106" y="11619"/>
                  <a:pt x="3087" y="11619"/>
                </a:cubicBezTo>
                <a:cubicBezTo>
                  <a:pt x="3077" y="11619"/>
                  <a:pt x="3063" y="11623"/>
                  <a:pt x="3042" y="11632"/>
                </a:cubicBezTo>
                <a:cubicBezTo>
                  <a:pt x="3120" y="11555"/>
                  <a:pt x="3079" y="11555"/>
                  <a:pt x="3056" y="11538"/>
                </a:cubicBezTo>
                <a:lnTo>
                  <a:pt x="3157" y="11437"/>
                </a:lnTo>
                <a:lnTo>
                  <a:pt x="3157" y="11437"/>
                </a:lnTo>
                <a:cubicBezTo>
                  <a:pt x="3106" y="11444"/>
                  <a:pt x="3056" y="11498"/>
                  <a:pt x="2995" y="11531"/>
                </a:cubicBezTo>
                <a:cubicBezTo>
                  <a:pt x="2982" y="11491"/>
                  <a:pt x="3056" y="11410"/>
                  <a:pt x="3116" y="11336"/>
                </a:cubicBezTo>
                <a:cubicBezTo>
                  <a:pt x="3114" y="11329"/>
                  <a:pt x="3110" y="11326"/>
                  <a:pt x="3106" y="11326"/>
                </a:cubicBezTo>
                <a:cubicBezTo>
                  <a:pt x="3077" y="11326"/>
                  <a:pt x="3017" y="11464"/>
                  <a:pt x="2962" y="11464"/>
                </a:cubicBezTo>
                <a:cubicBezTo>
                  <a:pt x="2957" y="11464"/>
                  <a:pt x="2953" y="11463"/>
                  <a:pt x="2948" y="11461"/>
                </a:cubicBezTo>
                <a:cubicBezTo>
                  <a:pt x="2950" y="11419"/>
                  <a:pt x="2930" y="11406"/>
                  <a:pt x="2893" y="11406"/>
                </a:cubicBezTo>
                <a:cubicBezTo>
                  <a:pt x="2866" y="11406"/>
                  <a:pt x="2828" y="11413"/>
                  <a:pt x="2783" y="11420"/>
                </a:cubicBezTo>
                <a:cubicBezTo>
                  <a:pt x="2793" y="11360"/>
                  <a:pt x="2851" y="11363"/>
                  <a:pt x="2871" y="11326"/>
                </a:cubicBezTo>
                <a:lnTo>
                  <a:pt x="2871" y="11326"/>
                </a:lnTo>
                <a:lnTo>
                  <a:pt x="2766" y="11380"/>
                </a:lnTo>
                <a:cubicBezTo>
                  <a:pt x="2763" y="11373"/>
                  <a:pt x="2793" y="11353"/>
                  <a:pt x="2807" y="11340"/>
                </a:cubicBezTo>
                <a:lnTo>
                  <a:pt x="2807" y="11340"/>
                </a:lnTo>
                <a:cubicBezTo>
                  <a:pt x="2758" y="11349"/>
                  <a:pt x="2703" y="11431"/>
                  <a:pt x="2648" y="11431"/>
                </a:cubicBezTo>
                <a:cubicBezTo>
                  <a:pt x="2646" y="11431"/>
                  <a:pt x="2644" y="11431"/>
                  <a:pt x="2642" y="11430"/>
                </a:cubicBezTo>
                <a:cubicBezTo>
                  <a:pt x="2625" y="11444"/>
                  <a:pt x="2615" y="11449"/>
                  <a:pt x="2609" y="11449"/>
                </a:cubicBezTo>
                <a:cubicBezTo>
                  <a:pt x="2580" y="11449"/>
                  <a:pt x="2693" y="11281"/>
                  <a:pt x="2632" y="11281"/>
                </a:cubicBezTo>
                <a:cubicBezTo>
                  <a:pt x="2622" y="11281"/>
                  <a:pt x="2608" y="11286"/>
                  <a:pt x="2588" y="11296"/>
                </a:cubicBezTo>
                <a:cubicBezTo>
                  <a:pt x="2612" y="11259"/>
                  <a:pt x="2659" y="11242"/>
                  <a:pt x="2699" y="11202"/>
                </a:cubicBezTo>
                <a:lnTo>
                  <a:pt x="2699" y="11202"/>
                </a:lnTo>
                <a:cubicBezTo>
                  <a:pt x="2608" y="11215"/>
                  <a:pt x="2521" y="11239"/>
                  <a:pt x="2437" y="11276"/>
                </a:cubicBezTo>
                <a:lnTo>
                  <a:pt x="2477" y="11175"/>
                </a:lnTo>
                <a:lnTo>
                  <a:pt x="2477" y="11175"/>
                </a:lnTo>
                <a:cubicBezTo>
                  <a:pt x="2416" y="11276"/>
                  <a:pt x="2292" y="11323"/>
                  <a:pt x="2181" y="11356"/>
                </a:cubicBezTo>
                <a:lnTo>
                  <a:pt x="2171" y="11373"/>
                </a:lnTo>
                <a:lnTo>
                  <a:pt x="2161" y="11363"/>
                </a:lnTo>
                <a:lnTo>
                  <a:pt x="2181" y="11356"/>
                </a:lnTo>
                <a:lnTo>
                  <a:pt x="2201" y="11333"/>
                </a:lnTo>
                <a:lnTo>
                  <a:pt x="2201" y="11333"/>
                </a:lnTo>
                <a:lnTo>
                  <a:pt x="2157" y="11356"/>
                </a:lnTo>
                <a:lnTo>
                  <a:pt x="2137" y="11333"/>
                </a:lnTo>
                <a:cubicBezTo>
                  <a:pt x="2174" y="11303"/>
                  <a:pt x="2211" y="11279"/>
                  <a:pt x="2255" y="11259"/>
                </a:cubicBezTo>
                <a:lnTo>
                  <a:pt x="2255" y="11259"/>
                </a:lnTo>
                <a:lnTo>
                  <a:pt x="2201" y="11333"/>
                </a:lnTo>
                <a:cubicBezTo>
                  <a:pt x="2282" y="11289"/>
                  <a:pt x="2356" y="11239"/>
                  <a:pt x="2423" y="11181"/>
                </a:cubicBezTo>
                <a:lnTo>
                  <a:pt x="2423" y="11181"/>
                </a:lnTo>
                <a:cubicBezTo>
                  <a:pt x="2413" y="11186"/>
                  <a:pt x="2403" y="11189"/>
                  <a:pt x="2394" y="11189"/>
                </a:cubicBezTo>
                <a:cubicBezTo>
                  <a:pt x="2390" y="11189"/>
                  <a:pt x="2386" y="11189"/>
                  <a:pt x="2383" y="11188"/>
                </a:cubicBezTo>
                <a:cubicBezTo>
                  <a:pt x="2400" y="11181"/>
                  <a:pt x="2416" y="11168"/>
                  <a:pt x="2430" y="11154"/>
                </a:cubicBezTo>
                <a:cubicBezTo>
                  <a:pt x="2432" y="11152"/>
                  <a:pt x="2433" y="11151"/>
                  <a:pt x="2431" y="11151"/>
                </a:cubicBezTo>
                <a:cubicBezTo>
                  <a:pt x="2427" y="11151"/>
                  <a:pt x="2404" y="11162"/>
                  <a:pt x="2376" y="11175"/>
                </a:cubicBezTo>
                <a:lnTo>
                  <a:pt x="2490" y="11060"/>
                </a:lnTo>
                <a:lnTo>
                  <a:pt x="2490" y="11060"/>
                </a:lnTo>
                <a:lnTo>
                  <a:pt x="2440" y="11097"/>
                </a:lnTo>
                <a:lnTo>
                  <a:pt x="2463" y="10973"/>
                </a:lnTo>
                <a:lnTo>
                  <a:pt x="2460" y="10973"/>
                </a:lnTo>
                <a:cubicBezTo>
                  <a:pt x="2467" y="10963"/>
                  <a:pt x="2474" y="10949"/>
                  <a:pt x="2474" y="10946"/>
                </a:cubicBezTo>
                <a:lnTo>
                  <a:pt x="2474" y="10946"/>
                </a:lnTo>
                <a:cubicBezTo>
                  <a:pt x="2483" y="10981"/>
                  <a:pt x="2448" y="11061"/>
                  <a:pt x="2478" y="11061"/>
                </a:cubicBezTo>
                <a:cubicBezTo>
                  <a:pt x="2480" y="11061"/>
                  <a:pt x="2482" y="11061"/>
                  <a:pt x="2484" y="11060"/>
                </a:cubicBezTo>
                <a:cubicBezTo>
                  <a:pt x="2496" y="11006"/>
                  <a:pt x="2508" y="10994"/>
                  <a:pt x="2517" y="10994"/>
                </a:cubicBezTo>
                <a:cubicBezTo>
                  <a:pt x="2524" y="10994"/>
                  <a:pt x="2530" y="11002"/>
                  <a:pt x="2532" y="11002"/>
                </a:cubicBezTo>
                <a:cubicBezTo>
                  <a:pt x="2536" y="11002"/>
                  <a:pt x="2534" y="10990"/>
                  <a:pt x="2524" y="10936"/>
                </a:cubicBezTo>
                <a:cubicBezTo>
                  <a:pt x="2532" y="10929"/>
                  <a:pt x="2538" y="10927"/>
                  <a:pt x="2543" y="10927"/>
                </a:cubicBezTo>
                <a:cubicBezTo>
                  <a:pt x="2565" y="10927"/>
                  <a:pt x="2562" y="10977"/>
                  <a:pt x="2598" y="10979"/>
                </a:cubicBezTo>
                <a:cubicBezTo>
                  <a:pt x="2615" y="10885"/>
                  <a:pt x="2649" y="10798"/>
                  <a:pt x="2696" y="10714"/>
                </a:cubicBezTo>
                <a:close/>
                <a:moveTo>
                  <a:pt x="4813" y="12925"/>
                </a:moveTo>
                <a:cubicBezTo>
                  <a:pt x="4813" y="12935"/>
                  <a:pt x="4813" y="12945"/>
                  <a:pt x="4816" y="12955"/>
                </a:cubicBezTo>
                <a:cubicBezTo>
                  <a:pt x="4794" y="12984"/>
                  <a:pt x="4784" y="12987"/>
                  <a:pt x="4776" y="12987"/>
                </a:cubicBezTo>
                <a:cubicBezTo>
                  <a:pt x="4775" y="12987"/>
                  <a:pt x="4773" y="12986"/>
                  <a:pt x="4772" y="12986"/>
                </a:cubicBezTo>
                <a:cubicBezTo>
                  <a:pt x="4762" y="12986"/>
                  <a:pt x="4752" y="12991"/>
                  <a:pt x="4715" y="13056"/>
                </a:cubicBezTo>
                <a:cubicBezTo>
                  <a:pt x="4708" y="13056"/>
                  <a:pt x="4708" y="13059"/>
                  <a:pt x="4701" y="13059"/>
                </a:cubicBezTo>
                <a:cubicBezTo>
                  <a:pt x="4698" y="13061"/>
                  <a:pt x="4700" y="13061"/>
                  <a:pt x="4702" y="13061"/>
                </a:cubicBezTo>
                <a:cubicBezTo>
                  <a:pt x="4705" y="13061"/>
                  <a:pt x="4708" y="13061"/>
                  <a:pt x="4708" y="13063"/>
                </a:cubicBezTo>
                <a:lnTo>
                  <a:pt x="4708" y="13066"/>
                </a:lnTo>
                <a:lnTo>
                  <a:pt x="4715" y="13066"/>
                </a:lnTo>
                <a:cubicBezTo>
                  <a:pt x="4720" y="13068"/>
                  <a:pt x="4724" y="13069"/>
                  <a:pt x="4728" y="13069"/>
                </a:cubicBezTo>
                <a:cubicBezTo>
                  <a:pt x="4733" y="13069"/>
                  <a:pt x="4737" y="13068"/>
                  <a:pt x="4742" y="13066"/>
                </a:cubicBezTo>
                <a:lnTo>
                  <a:pt x="4789" y="13063"/>
                </a:lnTo>
                <a:lnTo>
                  <a:pt x="4789" y="13063"/>
                </a:lnTo>
                <a:cubicBezTo>
                  <a:pt x="4755" y="13083"/>
                  <a:pt x="4725" y="13106"/>
                  <a:pt x="4698" y="13133"/>
                </a:cubicBezTo>
                <a:cubicBezTo>
                  <a:pt x="4698" y="13127"/>
                  <a:pt x="4681" y="13123"/>
                  <a:pt x="4678" y="13116"/>
                </a:cubicBezTo>
                <a:cubicBezTo>
                  <a:pt x="4648" y="13133"/>
                  <a:pt x="4651" y="13147"/>
                  <a:pt x="4661" y="13160"/>
                </a:cubicBezTo>
                <a:cubicBezTo>
                  <a:pt x="4646" y="13170"/>
                  <a:pt x="4632" y="13176"/>
                  <a:pt x="4620" y="13176"/>
                </a:cubicBezTo>
                <a:cubicBezTo>
                  <a:pt x="4605" y="13176"/>
                  <a:pt x="4594" y="13164"/>
                  <a:pt x="4590" y="13133"/>
                </a:cubicBezTo>
                <a:cubicBezTo>
                  <a:pt x="4614" y="13103"/>
                  <a:pt x="4644" y="13076"/>
                  <a:pt x="4675" y="13056"/>
                </a:cubicBezTo>
                <a:cubicBezTo>
                  <a:pt x="4677" y="13034"/>
                  <a:pt x="4672" y="13029"/>
                  <a:pt x="4664" y="13029"/>
                </a:cubicBezTo>
                <a:cubicBezTo>
                  <a:pt x="4658" y="13029"/>
                  <a:pt x="4650" y="13033"/>
                  <a:pt x="4644" y="13033"/>
                </a:cubicBezTo>
                <a:cubicBezTo>
                  <a:pt x="4637" y="13033"/>
                  <a:pt x="4632" y="13028"/>
                  <a:pt x="4634" y="13009"/>
                </a:cubicBezTo>
                <a:cubicBezTo>
                  <a:pt x="4668" y="12950"/>
                  <a:pt x="4690" y="12936"/>
                  <a:pt x="4709" y="12936"/>
                </a:cubicBezTo>
                <a:cubicBezTo>
                  <a:pt x="4726" y="12936"/>
                  <a:pt x="4742" y="12947"/>
                  <a:pt x="4762" y="12947"/>
                </a:cubicBezTo>
                <a:cubicBezTo>
                  <a:pt x="4776" y="12947"/>
                  <a:pt x="4792" y="12942"/>
                  <a:pt x="4813" y="12925"/>
                </a:cubicBezTo>
                <a:close/>
                <a:moveTo>
                  <a:pt x="4017" y="15207"/>
                </a:moveTo>
                <a:lnTo>
                  <a:pt x="4001" y="15227"/>
                </a:lnTo>
                <a:cubicBezTo>
                  <a:pt x="4006" y="15223"/>
                  <a:pt x="4011" y="15216"/>
                  <a:pt x="4017" y="15207"/>
                </a:cubicBezTo>
                <a:close/>
                <a:moveTo>
                  <a:pt x="8500" y="0"/>
                </a:moveTo>
                <a:cubicBezTo>
                  <a:pt x="8391" y="0"/>
                  <a:pt x="8279" y="30"/>
                  <a:pt x="8158" y="69"/>
                </a:cubicBezTo>
                <a:cubicBezTo>
                  <a:pt x="8157" y="69"/>
                  <a:pt x="8157" y="69"/>
                  <a:pt x="8156" y="69"/>
                </a:cubicBezTo>
                <a:cubicBezTo>
                  <a:pt x="8113" y="69"/>
                  <a:pt x="7802" y="207"/>
                  <a:pt x="7639" y="476"/>
                </a:cubicBezTo>
                <a:cubicBezTo>
                  <a:pt x="7468" y="749"/>
                  <a:pt x="7421" y="1082"/>
                  <a:pt x="7508" y="1395"/>
                </a:cubicBezTo>
                <a:cubicBezTo>
                  <a:pt x="7475" y="1223"/>
                  <a:pt x="7475" y="1048"/>
                  <a:pt x="7515" y="880"/>
                </a:cubicBezTo>
                <a:cubicBezTo>
                  <a:pt x="7565" y="634"/>
                  <a:pt x="7771" y="365"/>
                  <a:pt x="7963" y="274"/>
                </a:cubicBezTo>
                <a:cubicBezTo>
                  <a:pt x="8040" y="235"/>
                  <a:pt x="8114" y="210"/>
                  <a:pt x="8148" y="210"/>
                </a:cubicBezTo>
                <a:cubicBezTo>
                  <a:pt x="8155" y="210"/>
                  <a:pt x="8161" y="211"/>
                  <a:pt x="8164" y="214"/>
                </a:cubicBezTo>
                <a:cubicBezTo>
                  <a:pt x="8191" y="214"/>
                  <a:pt x="8215" y="220"/>
                  <a:pt x="8238" y="237"/>
                </a:cubicBezTo>
                <a:cubicBezTo>
                  <a:pt x="8252" y="247"/>
                  <a:pt x="8252" y="264"/>
                  <a:pt x="8235" y="284"/>
                </a:cubicBezTo>
                <a:cubicBezTo>
                  <a:pt x="8218" y="304"/>
                  <a:pt x="8201" y="318"/>
                  <a:pt x="8090" y="405"/>
                </a:cubicBezTo>
                <a:cubicBezTo>
                  <a:pt x="7939" y="500"/>
                  <a:pt x="7831" y="654"/>
                  <a:pt x="7791" y="829"/>
                </a:cubicBezTo>
                <a:cubicBezTo>
                  <a:pt x="7744" y="1048"/>
                  <a:pt x="7801" y="1277"/>
                  <a:pt x="7949" y="1442"/>
                </a:cubicBezTo>
                <a:cubicBezTo>
                  <a:pt x="7905" y="1469"/>
                  <a:pt x="7946" y="1600"/>
                  <a:pt x="8127" y="1731"/>
                </a:cubicBezTo>
                <a:cubicBezTo>
                  <a:pt x="8242" y="1805"/>
                  <a:pt x="8370" y="1849"/>
                  <a:pt x="8504" y="1859"/>
                </a:cubicBezTo>
                <a:lnTo>
                  <a:pt x="8639" y="1869"/>
                </a:lnTo>
                <a:lnTo>
                  <a:pt x="8612" y="2011"/>
                </a:lnTo>
                <a:cubicBezTo>
                  <a:pt x="8740" y="1980"/>
                  <a:pt x="8757" y="1933"/>
                  <a:pt x="8868" y="1893"/>
                </a:cubicBezTo>
                <a:cubicBezTo>
                  <a:pt x="9039" y="1994"/>
                  <a:pt x="9013" y="2118"/>
                  <a:pt x="8989" y="2219"/>
                </a:cubicBezTo>
                <a:cubicBezTo>
                  <a:pt x="9032" y="2255"/>
                  <a:pt x="9057" y="2269"/>
                  <a:pt x="9072" y="2269"/>
                </a:cubicBezTo>
                <a:cubicBezTo>
                  <a:pt x="9096" y="2269"/>
                  <a:pt x="9091" y="2230"/>
                  <a:pt x="9087" y="2186"/>
                </a:cubicBezTo>
                <a:cubicBezTo>
                  <a:pt x="9080" y="2147"/>
                  <a:pt x="9078" y="2096"/>
                  <a:pt x="9119" y="2096"/>
                </a:cubicBezTo>
                <a:cubicBezTo>
                  <a:pt x="9143" y="2096"/>
                  <a:pt x="9183" y="2114"/>
                  <a:pt x="9245" y="2162"/>
                </a:cubicBezTo>
                <a:cubicBezTo>
                  <a:pt x="9426" y="2408"/>
                  <a:pt x="9615" y="2542"/>
                  <a:pt x="9908" y="2852"/>
                </a:cubicBezTo>
                <a:cubicBezTo>
                  <a:pt x="9936" y="2939"/>
                  <a:pt x="9930" y="2963"/>
                  <a:pt x="9912" y="2963"/>
                </a:cubicBezTo>
                <a:cubicBezTo>
                  <a:pt x="9890" y="2963"/>
                  <a:pt x="9851" y="2931"/>
                  <a:pt x="9831" y="2931"/>
                </a:cubicBezTo>
                <a:cubicBezTo>
                  <a:pt x="9821" y="2931"/>
                  <a:pt x="9816" y="2937"/>
                  <a:pt x="9817" y="2956"/>
                </a:cubicBezTo>
                <a:lnTo>
                  <a:pt x="10026" y="3088"/>
                </a:lnTo>
                <a:cubicBezTo>
                  <a:pt x="10046" y="3135"/>
                  <a:pt x="10009" y="3135"/>
                  <a:pt x="9989" y="3138"/>
                </a:cubicBezTo>
                <a:cubicBezTo>
                  <a:pt x="10031" y="3187"/>
                  <a:pt x="10060" y="3195"/>
                  <a:pt x="10087" y="3195"/>
                </a:cubicBezTo>
                <a:cubicBezTo>
                  <a:pt x="10100" y="3195"/>
                  <a:pt x="10112" y="3194"/>
                  <a:pt x="10125" y="3194"/>
                </a:cubicBezTo>
                <a:cubicBezTo>
                  <a:pt x="10164" y="3194"/>
                  <a:pt x="10208" y="3209"/>
                  <a:pt x="10288" y="3330"/>
                </a:cubicBezTo>
                <a:cubicBezTo>
                  <a:pt x="10473" y="3340"/>
                  <a:pt x="10328" y="3973"/>
                  <a:pt x="10604" y="4255"/>
                </a:cubicBezTo>
                <a:cubicBezTo>
                  <a:pt x="10601" y="4286"/>
                  <a:pt x="10590" y="4296"/>
                  <a:pt x="10575" y="4296"/>
                </a:cubicBezTo>
                <a:cubicBezTo>
                  <a:pt x="10551" y="4296"/>
                  <a:pt x="10517" y="4272"/>
                  <a:pt x="10489" y="4272"/>
                </a:cubicBezTo>
                <a:cubicBezTo>
                  <a:pt x="10480" y="4272"/>
                  <a:pt x="10471" y="4275"/>
                  <a:pt x="10463" y="4282"/>
                </a:cubicBezTo>
                <a:cubicBezTo>
                  <a:pt x="10722" y="4723"/>
                  <a:pt x="10668" y="4656"/>
                  <a:pt x="10911" y="5029"/>
                </a:cubicBezTo>
                <a:cubicBezTo>
                  <a:pt x="10901" y="5151"/>
                  <a:pt x="10894" y="5272"/>
                  <a:pt x="10874" y="5393"/>
                </a:cubicBezTo>
                <a:cubicBezTo>
                  <a:pt x="10893" y="5318"/>
                  <a:pt x="10921" y="5287"/>
                  <a:pt x="10953" y="5287"/>
                </a:cubicBezTo>
                <a:cubicBezTo>
                  <a:pt x="11040" y="5287"/>
                  <a:pt x="11162" y="5507"/>
                  <a:pt x="11257" y="5719"/>
                </a:cubicBezTo>
                <a:cubicBezTo>
                  <a:pt x="11264" y="5706"/>
                  <a:pt x="11267" y="5692"/>
                  <a:pt x="11274" y="5679"/>
                </a:cubicBezTo>
                <a:cubicBezTo>
                  <a:pt x="11277" y="5713"/>
                  <a:pt x="11281" y="5750"/>
                  <a:pt x="11284" y="5787"/>
                </a:cubicBezTo>
                <a:lnTo>
                  <a:pt x="11257" y="5723"/>
                </a:lnTo>
                <a:lnTo>
                  <a:pt x="11234" y="5780"/>
                </a:lnTo>
                <a:lnTo>
                  <a:pt x="11291" y="5847"/>
                </a:lnTo>
                <a:cubicBezTo>
                  <a:pt x="11298" y="5925"/>
                  <a:pt x="11301" y="6005"/>
                  <a:pt x="11304" y="6083"/>
                </a:cubicBezTo>
                <a:cubicBezTo>
                  <a:pt x="11261" y="6083"/>
                  <a:pt x="11207" y="6026"/>
                  <a:pt x="11156" y="5958"/>
                </a:cubicBezTo>
                <a:lnTo>
                  <a:pt x="11234" y="5780"/>
                </a:lnTo>
                <a:cubicBezTo>
                  <a:pt x="11147" y="5684"/>
                  <a:pt x="11057" y="5598"/>
                  <a:pt x="10980" y="5598"/>
                </a:cubicBezTo>
                <a:cubicBezTo>
                  <a:pt x="10968" y="5598"/>
                  <a:pt x="10956" y="5600"/>
                  <a:pt x="10944" y="5605"/>
                </a:cubicBezTo>
                <a:cubicBezTo>
                  <a:pt x="10971" y="5652"/>
                  <a:pt x="10991" y="5702"/>
                  <a:pt x="10998" y="5753"/>
                </a:cubicBezTo>
                <a:cubicBezTo>
                  <a:pt x="10978" y="5733"/>
                  <a:pt x="10961" y="5718"/>
                  <a:pt x="10948" y="5718"/>
                </a:cubicBezTo>
                <a:cubicBezTo>
                  <a:pt x="10944" y="5718"/>
                  <a:pt x="10941" y="5719"/>
                  <a:pt x="10938" y="5723"/>
                </a:cubicBezTo>
                <a:cubicBezTo>
                  <a:pt x="10924" y="5740"/>
                  <a:pt x="10961" y="5787"/>
                  <a:pt x="11005" y="5857"/>
                </a:cubicBezTo>
                <a:lnTo>
                  <a:pt x="10850" y="5972"/>
                </a:lnTo>
                <a:lnTo>
                  <a:pt x="10914" y="5995"/>
                </a:lnTo>
                <a:cubicBezTo>
                  <a:pt x="10894" y="6194"/>
                  <a:pt x="10864" y="6389"/>
                  <a:pt x="10820" y="6584"/>
                </a:cubicBezTo>
                <a:cubicBezTo>
                  <a:pt x="10890" y="6793"/>
                  <a:pt x="10975" y="6998"/>
                  <a:pt x="11012" y="7240"/>
                </a:cubicBezTo>
                <a:cubicBezTo>
                  <a:pt x="11069" y="7530"/>
                  <a:pt x="11025" y="7829"/>
                  <a:pt x="10894" y="8092"/>
                </a:cubicBezTo>
                <a:cubicBezTo>
                  <a:pt x="10887" y="7887"/>
                  <a:pt x="10749" y="7967"/>
                  <a:pt x="10635" y="7883"/>
                </a:cubicBezTo>
                <a:cubicBezTo>
                  <a:pt x="10850" y="7809"/>
                  <a:pt x="10789" y="7439"/>
                  <a:pt x="10864" y="7126"/>
                </a:cubicBezTo>
                <a:lnTo>
                  <a:pt x="10864" y="7126"/>
                </a:lnTo>
                <a:cubicBezTo>
                  <a:pt x="10838" y="7212"/>
                  <a:pt x="10811" y="7239"/>
                  <a:pt x="10789" y="7239"/>
                </a:cubicBezTo>
                <a:cubicBezTo>
                  <a:pt x="10768" y="7239"/>
                  <a:pt x="10751" y="7215"/>
                  <a:pt x="10742" y="7193"/>
                </a:cubicBezTo>
                <a:lnTo>
                  <a:pt x="10742" y="7193"/>
                </a:lnTo>
                <a:cubicBezTo>
                  <a:pt x="10749" y="7288"/>
                  <a:pt x="10746" y="7385"/>
                  <a:pt x="10736" y="7483"/>
                </a:cubicBezTo>
                <a:cubicBezTo>
                  <a:pt x="10732" y="7577"/>
                  <a:pt x="10715" y="7671"/>
                  <a:pt x="10695" y="7765"/>
                </a:cubicBezTo>
                <a:cubicBezTo>
                  <a:pt x="10681" y="7754"/>
                  <a:pt x="10665" y="7749"/>
                  <a:pt x="10649" y="7749"/>
                </a:cubicBezTo>
                <a:cubicBezTo>
                  <a:pt x="10624" y="7749"/>
                  <a:pt x="10599" y="7763"/>
                  <a:pt x="10584" y="7786"/>
                </a:cubicBezTo>
                <a:cubicBezTo>
                  <a:pt x="10551" y="7819"/>
                  <a:pt x="10510" y="7863"/>
                  <a:pt x="10460" y="7903"/>
                </a:cubicBezTo>
                <a:cubicBezTo>
                  <a:pt x="10517" y="7917"/>
                  <a:pt x="10544" y="7947"/>
                  <a:pt x="10544" y="7991"/>
                </a:cubicBezTo>
                <a:cubicBezTo>
                  <a:pt x="10544" y="8038"/>
                  <a:pt x="10507" y="8089"/>
                  <a:pt x="10490" y="8126"/>
                </a:cubicBezTo>
                <a:cubicBezTo>
                  <a:pt x="10429" y="8216"/>
                  <a:pt x="10301" y="8297"/>
                  <a:pt x="10221" y="8365"/>
                </a:cubicBezTo>
                <a:cubicBezTo>
                  <a:pt x="10201" y="8277"/>
                  <a:pt x="10234" y="8203"/>
                  <a:pt x="10376" y="8115"/>
                </a:cubicBezTo>
                <a:cubicBezTo>
                  <a:pt x="10364" y="8113"/>
                  <a:pt x="10353" y="8112"/>
                  <a:pt x="10343" y="8112"/>
                </a:cubicBezTo>
                <a:cubicBezTo>
                  <a:pt x="10258" y="8112"/>
                  <a:pt x="10244" y="8187"/>
                  <a:pt x="10187" y="8284"/>
                </a:cubicBezTo>
                <a:cubicBezTo>
                  <a:pt x="10150" y="8371"/>
                  <a:pt x="10071" y="8446"/>
                  <a:pt x="9992" y="8446"/>
                </a:cubicBezTo>
                <a:cubicBezTo>
                  <a:pt x="9970" y="8446"/>
                  <a:pt x="9949" y="8441"/>
                  <a:pt x="9928" y="8428"/>
                </a:cubicBezTo>
                <a:cubicBezTo>
                  <a:pt x="9978" y="8415"/>
                  <a:pt x="10009" y="8422"/>
                  <a:pt x="10036" y="8371"/>
                </a:cubicBezTo>
                <a:lnTo>
                  <a:pt x="10036" y="8371"/>
                </a:lnTo>
                <a:cubicBezTo>
                  <a:pt x="9982" y="8415"/>
                  <a:pt x="9918" y="8435"/>
                  <a:pt x="9851" y="8435"/>
                </a:cubicBezTo>
                <a:cubicBezTo>
                  <a:pt x="9845" y="8435"/>
                  <a:pt x="9839" y="8434"/>
                  <a:pt x="9833" y="8434"/>
                </a:cubicBezTo>
                <a:cubicBezTo>
                  <a:pt x="9826" y="8434"/>
                  <a:pt x="9820" y="8435"/>
                  <a:pt x="9813" y="8435"/>
                </a:cubicBezTo>
                <a:cubicBezTo>
                  <a:pt x="9794" y="8435"/>
                  <a:pt x="9776" y="8433"/>
                  <a:pt x="9770" y="8418"/>
                </a:cubicBezTo>
                <a:cubicBezTo>
                  <a:pt x="9763" y="8388"/>
                  <a:pt x="9763" y="8358"/>
                  <a:pt x="9763" y="8328"/>
                </a:cubicBezTo>
                <a:cubicBezTo>
                  <a:pt x="9763" y="8287"/>
                  <a:pt x="9776" y="8257"/>
                  <a:pt x="9793" y="8253"/>
                </a:cubicBezTo>
                <a:lnTo>
                  <a:pt x="9800" y="8270"/>
                </a:lnTo>
                <a:lnTo>
                  <a:pt x="9807" y="8297"/>
                </a:lnTo>
                <a:lnTo>
                  <a:pt x="9800" y="8267"/>
                </a:lnTo>
                <a:cubicBezTo>
                  <a:pt x="9780" y="8176"/>
                  <a:pt x="9753" y="8089"/>
                  <a:pt x="9716" y="8001"/>
                </a:cubicBezTo>
                <a:lnTo>
                  <a:pt x="9686" y="7930"/>
                </a:lnTo>
                <a:lnTo>
                  <a:pt x="9642" y="7836"/>
                </a:lnTo>
                <a:cubicBezTo>
                  <a:pt x="9601" y="7752"/>
                  <a:pt x="9561" y="7668"/>
                  <a:pt x="9517" y="7590"/>
                </a:cubicBezTo>
                <a:cubicBezTo>
                  <a:pt x="9347" y="7290"/>
                  <a:pt x="9155" y="7072"/>
                  <a:pt x="9052" y="7072"/>
                </a:cubicBezTo>
                <a:cubicBezTo>
                  <a:pt x="9049" y="7072"/>
                  <a:pt x="9046" y="7072"/>
                  <a:pt x="9043" y="7072"/>
                </a:cubicBezTo>
                <a:cubicBezTo>
                  <a:pt x="9057" y="7058"/>
                  <a:pt x="9222" y="7026"/>
                  <a:pt x="9299" y="7026"/>
                </a:cubicBezTo>
                <a:cubicBezTo>
                  <a:pt x="9312" y="7026"/>
                  <a:pt x="9322" y="7027"/>
                  <a:pt x="9329" y="7028"/>
                </a:cubicBezTo>
                <a:cubicBezTo>
                  <a:pt x="9087" y="6904"/>
                  <a:pt x="8834" y="6796"/>
                  <a:pt x="8575" y="6709"/>
                </a:cubicBezTo>
                <a:cubicBezTo>
                  <a:pt x="8514" y="6628"/>
                  <a:pt x="8457" y="6544"/>
                  <a:pt x="8393" y="6470"/>
                </a:cubicBezTo>
                <a:cubicBezTo>
                  <a:pt x="8468" y="6373"/>
                  <a:pt x="8546" y="6256"/>
                  <a:pt x="8667" y="6256"/>
                </a:cubicBezTo>
                <a:cubicBezTo>
                  <a:pt x="8726" y="6256"/>
                  <a:pt x="8796" y="6284"/>
                  <a:pt x="8881" y="6355"/>
                </a:cubicBezTo>
                <a:cubicBezTo>
                  <a:pt x="8790" y="6174"/>
                  <a:pt x="8656" y="6022"/>
                  <a:pt x="8488" y="5908"/>
                </a:cubicBezTo>
                <a:lnTo>
                  <a:pt x="8488" y="5908"/>
                </a:lnTo>
                <a:cubicBezTo>
                  <a:pt x="8528" y="5980"/>
                  <a:pt x="8484" y="6170"/>
                  <a:pt x="8411" y="6170"/>
                </a:cubicBezTo>
                <a:cubicBezTo>
                  <a:pt x="8399" y="6170"/>
                  <a:pt x="8386" y="6165"/>
                  <a:pt x="8373" y="6153"/>
                </a:cubicBezTo>
                <a:cubicBezTo>
                  <a:pt x="8274" y="5789"/>
                  <a:pt x="8289" y="5911"/>
                  <a:pt x="8096" y="5528"/>
                </a:cubicBezTo>
                <a:lnTo>
                  <a:pt x="8096" y="5528"/>
                </a:lnTo>
                <a:cubicBezTo>
                  <a:pt x="8120" y="5595"/>
                  <a:pt x="8033" y="5646"/>
                  <a:pt x="7928" y="5646"/>
                </a:cubicBezTo>
                <a:cubicBezTo>
                  <a:pt x="7860" y="5646"/>
                  <a:pt x="7784" y="5624"/>
                  <a:pt x="7727" y="5571"/>
                </a:cubicBezTo>
                <a:cubicBezTo>
                  <a:pt x="7774" y="5565"/>
                  <a:pt x="7867" y="5396"/>
                  <a:pt x="7942" y="5396"/>
                </a:cubicBezTo>
                <a:cubicBezTo>
                  <a:pt x="7945" y="5396"/>
                  <a:pt x="7949" y="5397"/>
                  <a:pt x="7952" y="5397"/>
                </a:cubicBezTo>
                <a:lnTo>
                  <a:pt x="7952" y="5397"/>
                </a:lnTo>
                <a:cubicBezTo>
                  <a:pt x="7771" y="5344"/>
                  <a:pt x="7590" y="5299"/>
                  <a:pt x="7413" y="5263"/>
                </a:cubicBezTo>
                <a:lnTo>
                  <a:pt x="7413" y="5263"/>
                </a:lnTo>
                <a:cubicBezTo>
                  <a:pt x="7415" y="5264"/>
                  <a:pt x="7418" y="5264"/>
                  <a:pt x="7420" y="5264"/>
                </a:cubicBezTo>
                <a:cubicBezTo>
                  <a:pt x="7521" y="5264"/>
                  <a:pt x="7530" y="5092"/>
                  <a:pt x="7481" y="4972"/>
                </a:cubicBezTo>
                <a:lnTo>
                  <a:pt x="7481" y="4972"/>
                </a:lnTo>
                <a:cubicBezTo>
                  <a:pt x="7483" y="4979"/>
                  <a:pt x="7482" y="4982"/>
                  <a:pt x="7477" y="4982"/>
                </a:cubicBezTo>
                <a:cubicBezTo>
                  <a:pt x="7432" y="4982"/>
                  <a:pt x="7092" y="4685"/>
                  <a:pt x="6970" y="4642"/>
                </a:cubicBezTo>
                <a:lnTo>
                  <a:pt x="6970" y="4642"/>
                </a:lnTo>
                <a:lnTo>
                  <a:pt x="7125" y="4814"/>
                </a:lnTo>
                <a:cubicBezTo>
                  <a:pt x="6653" y="4461"/>
                  <a:pt x="6451" y="4780"/>
                  <a:pt x="5960" y="4484"/>
                </a:cubicBezTo>
                <a:cubicBezTo>
                  <a:pt x="6044" y="4471"/>
                  <a:pt x="6276" y="4289"/>
                  <a:pt x="6017" y="4114"/>
                </a:cubicBezTo>
                <a:lnTo>
                  <a:pt x="6017" y="4114"/>
                </a:lnTo>
                <a:lnTo>
                  <a:pt x="5812" y="4171"/>
                </a:lnTo>
                <a:cubicBezTo>
                  <a:pt x="5721" y="4195"/>
                  <a:pt x="5600" y="4218"/>
                  <a:pt x="5496" y="4255"/>
                </a:cubicBezTo>
                <a:cubicBezTo>
                  <a:pt x="5469" y="4265"/>
                  <a:pt x="5445" y="4276"/>
                  <a:pt x="5418" y="4286"/>
                </a:cubicBezTo>
                <a:cubicBezTo>
                  <a:pt x="5245" y="4221"/>
                  <a:pt x="5079" y="4180"/>
                  <a:pt x="4934" y="4180"/>
                </a:cubicBezTo>
                <a:cubicBezTo>
                  <a:pt x="4890" y="4180"/>
                  <a:pt x="4849" y="4184"/>
                  <a:pt x="4809" y="4191"/>
                </a:cubicBezTo>
                <a:cubicBezTo>
                  <a:pt x="4819" y="4175"/>
                  <a:pt x="4833" y="4158"/>
                  <a:pt x="4843" y="4144"/>
                </a:cubicBezTo>
                <a:cubicBezTo>
                  <a:pt x="4954" y="4050"/>
                  <a:pt x="5085" y="3986"/>
                  <a:pt x="5226" y="3952"/>
                </a:cubicBezTo>
                <a:cubicBezTo>
                  <a:pt x="5330" y="3931"/>
                  <a:pt x="5434" y="3920"/>
                  <a:pt x="5538" y="3920"/>
                </a:cubicBezTo>
                <a:cubicBezTo>
                  <a:pt x="5594" y="3920"/>
                  <a:pt x="5649" y="3923"/>
                  <a:pt x="5704" y="3929"/>
                </a:cubicBezTo>
                <a:cubicBezTo>
                  <a:pt x="5634" y="3885"/>
                  <a:pt x="5570" y="3838"/>
                  <a:pt x="5506" y="3784"/>
                </a:cubicBezTo>
                <a:cubicBezTo>
                  <a:pt x="5465" y="3757"/>
                  <a:pt x="5401" y="3724"/>
                  <a:pt x="5159" y="3683"/>
                </a:cubicBezTo>
                <a:cubicBezTo>
                  <a:pt x="5072" y="3639"/>
                  <a:pt x="5132" y="3616"/>
                  <a:pt x="5243" y="3616"/>
                </a:cubicBezTo>
                <a:cubicBezTo>
                  <a:pt x="5361" y="3623"/>
                  <a:pt x="5479" y="3643"/>
                  <a:pt x="5590" y="3680"/>
                </a:cubicBezTo>
                <a:cubicBezTo>
                  <a:pt x="5352" y="3586"/>
                  <a:pt x="5109" y="3532"/>
                  <a:pt x="4871" y="3532"/>
                </a:cubicBezTo>
                <a:cubicBezTo>
                  <a:pt x="4776" y="3532"/>
                  <a:pt x="4683" y="3540"/>
                  <a:pt x="4590" y="3559"/>
                </a:cubicBezTo>
                <a:cubicBezTo>
                  <a:pt x="4523" y="3579"/>
                  <a:pt x="4459" y="3606"/>
                  <a:pt x="4395" y="3633"/>
                </a:cubicBezTo>
                <a:cubicBezTo>
                  <a:pt x="4429" y="3660"/>
                  <a:pt x="4395" y="3707"/>
                  <a:pt x="4338" y="3761"/>
                </a:cubicBezTo>
                <a:lnTo>
                  <a:pt x="4240" y="3848"/>
                </a:lnTo>
                <a:cubicBezTo>
                  <a:pt x="4207" y="3889"/>
                  <a:pt x="4173" y="3929"/>
                  <a:pt x="4136" y="3969"/>
                </a:cubicBezTo>
                <a:cubicBezTo>
                  <a:pt x="3998" y="4134"/>
                  <a:pt x="3954" y="4350"/>
                  <a:pt x="4018" y="4363"/>
                </a:cubicBezTo>
                <a:cubicBezTo>
                  <a:pt x="4055" y="4208"/>
                  <a:pt x="4136" y="4070"/>
                  <a:pt x="4251" y="3959"/>
                </a:cubicBezTo>
                <a:cubicBezTo>
                  <a:pt x="4301" y="3892"/>
                  <a:pt x="4372" y="3858"/>
                  <a:pt x="4439" y="3811"/>
                </a:cubicBezTo>
                <a:cubicBezTo>
                  <a:pt x="4503" y="3764"/>
                  <a:pt x="4574" y="3724"/>
                  <a:pt x="4648" y="3690"/>
                </a:cubicBezTo>
                <a:cubicBezTo>
                  <a:pt x="4712" y="3670"/>
                  <a:pt x="4776" y="3650"/>
                  <a:pt x="4839" y="3636"/>
                </a:cubicBezTo>
                <a:lnTo>
                  <a:pt x="4839" y="3636"/>
                </a:lnTo>
                <a:cubicBezTo>
                  <a:pt x="4873" y="3683"/>
                  <a:pt x="4813" y="3757"/>
                  <a:pt x="4712" y="3835"/>
                </a:cubicBezTo>
                <a:cubicBezTo>
                  <a:pt x="4668" y="3878"/>
                  <a:pt x="4614" y="3926"/>
                  <a:pt x="4560" y="3986"/>
                </a:cubicBezTo>
                <a:cubicBezTo>
                  <a:pt x="4506" y="4047"/>
                  <a:pt x="4439" y="4094"/>
                  <a:pt x="4388" y="4171"/>
                </a:cubicBezTo>
                <a:cubicBezTo>
                  <a:pt x="4271" y="4309"/>
                  <a:pt x="4203" y="4508"/>
                  <a:pt x="4180" y="4700"/>
                </a:cubicBezTo>
                <a:cubicBezTo>
                  <a:pt x="4167" y="4722"/>
                  <a:pt x="4152" y="4732"/>
                  <a:pt x="4136" y="4732"/>
                </a:cubicBezTo>
                <a:cubicBezTo>
                  <a:pt x="4052" y="4732"/>
                  <a:pt x="3934" y="4467"/>
                  <a:pt x="3901" y="4447"/>
                </a:cubicBezTo>
                <a:lnTo>
                  <a:pt x="3901" y="4447"/>
                </a:lnTo>
                <a:cubicBezTo>
                  <a:pt x="3921" y="4508"/>
                  <a:pt x="3890" y="4686"/>
                  <a:pt x="3921" y="4861"/>
                </a:cubicBezTo>
                <a:cubicBezTo>
                  <a:pt x="3938" y="5036"/>
                  <a:pt x="3988" y="5201"/>
                  <a:pt x="3971" y="5238"/>
                </a:cubicBezTo>
                <a:cubicBezTo>
                  <a:pt x="3921" y="5130"/>
                  <a:pt x="3877" y="5019"/>
                  <a:pt x="3837" y="4905"/>
                </a:cubicBezTo>
                <a:lnTo>
                  <a:pt x="3837" y="4905"/>
                </a:lnTo>
                <a:cubicBezTo>
                  <a:pt x="3837" y="5009"/>
                  <a:pt x="3853" y="5114"/>
                  <a:pt x="3890" y="5211"/>
                </a:cubicBezTo>
                <a:cubicBezTo>
                  <a:pt x="3931" y="5305"/>
                  <a:pt x="3975" y="5393"/>
                  <a:pt x="4028" y="5480"/>
                </a:cubicBezTo>
                <a:cubicBezTo>
                  <a:pt x="4136" y="5669"/>
                  <a:pt x="4213" y="5766"/>
                  <a:pt x="4237" y="5978"/>
                </a:cubicBezTo>
                <a:cubicBezTo>
                  <a:pt x="4286" y="6095"/>
                  <a:pt x="4263" y="6397"/>
                  <a:pt x="4338" y="6397"/>
                </a:cubicBezTo>
                <a:cubicBezTo>
                  <a:pt x="4341" y="6397"/>
                  <a:pt x="4345" y="6397"/>
                  <a:pt x="4348" y="6396"/>
                </a:cubicBezTo>
                <a:cubicBezTo>
                  <a:pt x="4372" y="6227"/>
                  <a:pt x="4543" y="6063"/>
                  <a:pt x="4715" y="5965"/>
                </a:cubicBezTo>
                <a:cubicBezTo>
                  <a:pt x="4789" y="6093"/>
                  <a:pt x="4863" y="6217"/>
                  <a:pt x="4930" y="6325"/>
                </a:cubicBezTo>
                <a:lnTo>
                  <a:pt x="4873" y="6342"/>
                </a:lnTo>
                <a:lnTo>
                  <a:pt x="4917" y="6409"/>
                </a:lnTo>
                <a:lnTo>
                  <a:pt x="4964" y="6376"/>
                </a:lnTo>
                <a:cubicBezTo>
                  <a:pt x="5055" y="6517"/>
                  <a:pt x="5136" y="6635"/>
                  <a:pt x="5189" y="6715"/>
                </a:cubicBezTo>
                <a:cubicBezTo>
                  <a:pt x="5193" y="6722"/>
                  <a:pt x="5200" y="6729"/>
                  <a:pt x="5203" y="6736"/>
                </a:cubicBezTo>
                <a:cubicBezTo>
                  <a:pt x="5186" y="6758"/>
                  <a:pt x="5157" y="6766"/>
                  <a:pt x="5123" y="6766"/>
                </a:cubicBezTo>
                <a:cubicBezTo>
                  <a:pt x="5045" y="6766"/>
                  <a:pt x="4938" y="6727"/>
                  <a:pt x="4865" y="6727"/>
                </a:cubicBezTo>
                <a:cubicBezTo>
                  <a:pt x="4816" y="6727"/>
                  <a:pt x="4782" y="6745"/>
                  <a:pt x="4782" y="6803"/>
                </a:cubicBezTo>
                <a:cubicBezTo>
                  <a:pt x="4786" y="6801"/>
                  <a:pt x="4791" y="6800"/>
                  <a:pt x="4797" y="6800"/>
                </a:cubicBezTo>
                <a:cubicBezTo>
                  <a:pt x="4842" y="6800"/>
                  <a:pt x="4928" y="6854"/>
                  <a:pt x="4964" y="6880"/>
                </a:cubicBezTo>
                <a:cubicBezTo>
                  <a:pt x="5011" y="7012"/>
                  <a:pt x="4826" y="6907"/>
                  <a:pt x="5008" y="7140"/>
                </a:cubicBezTo>
                <a:cubicBezTo>
                  <a:pt x="5015" y="7137"/>
                  <a:pt x="5022" y="7136"/>
                  <a:pt x="5029" y="7136"/>
                </a:cubicBezTo>
                <a:cubicBezTo>
                  <a:pt x="5132" y="7136"/>
                  <a:pt x="5241" y="7355"/>
                  <a:pt x="5253" y="7355"/>
                </a:cubicBezTo>
                <a:cubicBezTo>
                  <a:pt x="5258" y="7355"/>
                  <a:pt x="5243" y="7309"/>
                  <a:pt x="5196" y="7173"/>
                </a:cubicBezTo>
                <a:lnTo>
                  <a:pt x="5196" y="7173"/>
                </a:lnTo>
                <a:cubicBezTo>
                  <a:pt x="5398" y="7375"/>
                  <a:pt x="5351" y="7436"/>
                  <a:pt x="5570" y="7688"/>
                </a:cubicBezTo>
                <a:cubicBezTo>
                  <a:pt x="5573" y="7649"/>
                  <a:pt x="5608" y="7633"/>
                  <a:pt x="5663" y="7633"/>
                </a:cubicBezTo>
                <a:cubicBezTo>
                  <a:pt x="5741" y="7633"/>
                  <a:pt x="5857" y="7666"/>
                  <a:pt x="5974" y="7715"/>
                </a:cubicBezTo>
                <a:cubicBezTo>
                  <a:pt x="6051" y="7799"/>
                  <a:pt x="6128" y="7883"/>
                  <a:pt x="6209" y="7967"/>
                </a:cubicBezTo>
                <a:cubicBezTo>
                  <a:pt x="6209" y="7974"/>
                  <a:pt x="6209" y="7984"/>
                  <a:pt x="6213" y="7991"/>
                </a:cubicBezTo>
                <a:cubicBezTo>
                  <a:pt x="6307" y="8085"/>
                  <a:pt x="6394" y="8173"/>
                  <a:pt x="6472" y="8257"/>
                </a:cubicBezTo>
                <a:cubicBezTo>
                  <a:pt x="6472" y="8260"/>
                  <a:pt x="6472" y="8267"/>
                  <a:pt x="6465" y="8270"/>
                </a:cubicBezTo>
                <a:cubicBezTo>
                  <a:pt x="6472" y="8270"/>
                  <a:pt x="6475" y="8264"/>
                  <a:pt x="6482" y="8264"/>
                </a:cubicBezTo>
                <a:cubicBezTo>
                  <a:pt x="6576" y="8361"/>
                  <a:pt x="6663" y="8449"/>
                  <a:pt x="6754" y="8533"/>
                </a:cubicBezTo>
                <a:cubicBezTo>
                  <a:pt x="6788" y="8563"/>
                  <a:pt x="6818" y="8593"/>
                  <a:pt x="6852" y="8624"/>
                </a:cubicBezTo>
                <a:cubicBezTo>
                  <a:pt x="6849" y="8644"/>
                  <a:pt x="6835" y="8661"/>
                  <a:pt x="6818" y="8674"/>
                </a:cubicBezTo>
                <a:cubicBezTo>
                  <a:pt x="6842" y="8674"/>
                  <a:pt x="6869" y="8667"/>
                  <a:pt x="6889" y="8654"/>
                </a:cubicBezTo>
                <a:cubicBezTo>
                  <a:pt x="7007" y="8755"/>
                  <a:pt x="7131" y="8846"/>
                  <a:pt x="7263" y="8927"/>
                </a:cubicBezTo>
                <a:cubicBezTo>
                  <a:pt x="7283" y="8984"/>
                  <a:pt x="7488" y="9155"/>
                  <a:pt x="7360" y="9159"/>
                </a:cubicBezTo>
                <a:cubicBezTo>
                  <a:pt x="7441" y="9176"/>
                  <a:pt x="7532" y="9159"/>
                  <a:pt x="7680" y="9233"/>
                </a:cubicBezTo>
                <a:cubicBezTo>
                  <a:pt x="7743" y="9303"/>
                  <a:pt x="7749" y="9325"/>
                  <a:pt x="7726" y="9325"/>
                </a:cubicBezTo>
                <a:cubicBezTo>
                  <a:pt x="7684" y="9325"/>
                  <a:pt x="7546" y="9250"/>
                  <a:pt x="7487" y="9250"/>
                </a:cubicBezTo>
                <a:cubicBezTo>
                  <a:pt x="7455" y="9250"/>
                  <a:pt x="7446" y="9272"/>
                  <a:pt x="7485" y="9337"/>
                </a:cubicBezTo>
                <a:cubicBezTo>
                  <a:pt x="7495" y="9325"/>
                  <a:pt x="7516" y="9320"/>
                  <a:pt x="7545" y="9320"/>
                </a:cubicBezTo>
                <a:cubicBezTo>
                  <a:pt x="7678" y="9320"/>
                  <a:pt x="7979" y="9429"/>
                  <a:pt x="8185" y="9452"/>
                </a:cubicBezTo>
                <a:cubicBezTo>
                  <a:pt x="8161" y="9300"/>
                  <a:pt x="7687" y="9223"/>
                  <a:pt x="7448" y="9149"/>
                </a:cubicBezTo>
                <a:cubicBezTo>
                  <a:pt x="7481" y="9088"/>
                  <a:pt x="7562" y="9054"/>
                  <a:pt x="7670" y="9038"/>
                </a:cubicBezTo>
                <a:cubicBezTo>
                  <a:pt x="7946" y="9186"/>
                  <a:pt x="8238" y="9303"/>
                  <a:pt x="8538" y="9391"/>
                </a:cubicBezTo>
                <a:cubicBezTo>
                  <a:pt x="8565" y="9401"/>
                  <a:pt x="8592" y="9401"/>
                  <a:pt x="8622" y="9411"/>
                </a:cubicBezTo>
                <a:cubicBezTo>
                  <a:pt x="8639" y="9421"/>
                  <a:pt x="8663" y="9425"/>
                  <a:pt x="8686" y="9425"/>
                </a:cubicBezTo>
                <a:cubicBezTo>
                  <a:pt x="8831" y="9462"/>
                  <a:pt x="8979" y="9495"/>
                  <a:pt x="9127" y="9515"/>
                </a:cubicBezTo>
                <a:cubicBezTo>
                  <a:pt x="9137" y="9573"/>
                  <a:pt x="9144" y="9627"/>
                  <a:pt x="9151" y="9680"/>
                </a:cubicBezTo>
                <a:cubicBezTo>
                  <a:pt x="9154" y="9859"/>
                  <a:pt x="9181" y="10101"/>
                  <a:pt x="9174" y="10390"/>
                </a:cubicBezTo>
                <a:cubicBezTo>
                  <a:pt x="9171" y="10784"/>
                  <a:pt x="9090" y="11232"/>
                  <a:pt x="8949" y="11511"/>
                </a:cubicBezTo>
                <a:cubicBezTo>
                  <a:pt x="8955" y="11589"/>
                  <a:pt x="8945" y="11703"/>
                  <a:pt x="8962" y="11747"/>
                </a:cubicBezTo>
                <a:cubicBezTo>
                  <a:pt x="8851" y="12050"/>
                  <a:pt x="8706" y="12336"/>
                  <a:pt x="8531" y="12605"/>
                </a:cubicBezTo>
                <a:cubicBezTo>
                  <a:pt x="8474" y="12672"/>
                  <a:pt x="8417" y="12743"/>
                  <a:pt x="8353" y="12807"/>
                </a:cubicBezTo>
                <a:lnTo>
                  <a:pt x="8424" y="12750"/>
                </a:lnTo>
                <a:lnTo>
                  <a:pt x="8514" y="12628"/>
                </a:lnTo>
                <a:lnTo>
                  <a:pt x="8514" y="12628"/>
                </a:lnTo>
                <a:cubicBezTo>
                  <a:pt x="8488" y="12669"/>
                  <a:pt x="8467" y="12709"/>
                  <a:pt x="8437" y="12750"/>
                </a:cubicBezTo>
                <a:cubicBezTo>
                  <a:pt x="8238" y="13032"/>
                  <a:pt x="7989" y="13278"/>
                  <a:pt x="7697" y="13466"/>
                </a:cubicBezTo>
                <a:cubicBezTo>
                  <a:pt x="7697" y="13450"/>
                  <a:pt x="7687" y="13436"/>
                  <a:pt x="7670" y="13426"/>
                </a:cubicBezTo>
                <a:cubicBezTo>
                  <a:pt x="7602" y="13487"/>
                  <a:pt x="7532" y="13547"/>
                  <a:pt x="7454" y="13601"/>
                </a:cubicBezTo>
                <a:cubicBezTo>
                  <a:pt x="7444" y="13604"/>
                  <a:pt x="7438" y="13611"/>
                  <a:pt x="7427" y="13615"/>
                </a:cubicBezTo>
                <a:cubicBezTo>
                  <a:pt x="7427" y="13589"/>
                  <a:pt x="7477" y="13529"/>
                  <a:pt x="7424" y="13529"/>
                </a:cubicBezTo>
                <a:cubicBezTo>
                  <a:pt x="7420" y="13529"/>
                  <a:pt x="7416" y="13530"/>
                  <a:pt x="7411" y="13530"/>
                </a:cubicBezTo>
                <a:cubicBezTo>
                  <a:pt x="7417" y="13561"/>
                  <a:pt x="7394" y="13604"/>
                  <a:pt x="7343" y="13648"/>
                </a:cubicBezTo>
                <a:cubicBezTo>
                  <a:pt x="7199" y="13709"/>
                  <a:pt x="7051" y="13753"/>
                  <a:pt x="6896" y="13783"/>
                </a:cubicBezTo>
                <a:lnTo>
                  <a:pt x="6882" y="13783"/>
                </a:lnTo>
                <a:cubicBezTo>
                  <a:pt x="6876" y="13786"/>
                  <a:pt x="6869" y="13790"/>
                  <a:pt x="6862" y="13793"/>
                </a:cubicBezTo>
                <a:cubicBezTo>
                  <a:pt x="6738" y="13813"/>
                  <a:pt x="6613" y="13827"/>
                  <a:pt x="6485" y="13830"/>
                </a:cubicBezTo>
                <a:cubicBezTo>
                  <a:pt x="6472" y="13827"/>
                  <a:pt x="6455" y="13823"/>
                  <a:pt x="6438" y="13820"/>
                </a:cubicBezTo>
                <a:cubicBezTo>
                  <a:pt x="6421" y="13827"/>
                  <a:pt x="6401" y="13830"/>
                  <a:pt x="6381" y="13830"/>
                </a:cubicBezTo>
                <a:cubicBezTo>
                  <a:pt x="6320" y="13830"/>
                  <a:pt x="6263" y="13830"/>
                  <a:pt x="6202" y="13827"/>
                </a:cubicBezTo>
                <a:cubicBezTo>
                  <a:pt x="6347" y="13137"/>
                  <a:pt x="6243" y="12416"/>
                  <a:pt x="5906" y="11794"/>
                </a:cubicBezTo>
                <a:cubicBezTo>
                  <a:pt x="5140" y="10322"/>
                  <a:pt x="3374" y="9349"/>
                  <a:pt x="1691" y="9349"/>
                </a:cubicBezTo>
                <a:cubicBezTo>
                  <a:pt x="1297" y="9349"/>
                  <a:pt x="907" y="9402"/>
                  <a:pt x="535" y="9515"/>
                </a:cubicBezTo>
                <a:cubicBezTo>
                  <a:pt x="222" y="9613"/>
                  <a:pt x="0" y="10024"/>
                  <a:pt x="212" y="10330"/>
                </a:cubicBezTo>
                <a:cubicBezTo>
                  <a:pt x="337" y="10515"/>
                  <a:pt x="468" y="10697"/>
                  <a:pt x="599" y="10872"/>
                </a:cubicBezTo>
                <a:cubicBezTo>
                  <a:pt x="599" y="11023"/>
                  <a:pt x="599" y="11185"/>
                  <a:pt x="512" y="11228"/>
                </a:cubicBezTo>
                <a:cubicBezTo>
                  <a:pt x="855" y="11363"/>
                  <a:pt x="825" y="12090"/>
                  <a:pt x="1403" y="12302"/>
                </a:cubicBezTo>
                <a:cubicBezTo>
                  <a:pt x="1419" y="12340"/>
                  <a:pt x="1413" y="12350"/>
                  <a:pt x="1397" y="12350"/>
                </a:cubicBezTo>
                <a:cubicBezTo>
                  <a:pt x="1375" y="12350"/>
                  <a:pt x="1335" y="12330"/>
                  <a:pt x="1310" y="12330"/>
                </a:cubicBezTo>
                <a:cubicBezTo>
                  <a:pt x="1296" y="12330"/>
                  <a:pt x="1287" y="12336"/>
                  <a:pt x="1289" y="12356"/>
                </a:cubicBezTo>
                <a:cubicBezTo>
                  <a:pt x="1454" y="12393"/>
                  <a:pt x="1578" y="12497"/>
                  <a:pt x="1774" y="12740"/>
                </a:cubicBezTo>
                <a:lnTo>
                  <a:pt x="1730" y="12733"/>
                </a:lnTo>
                <a:lnTo>
                  <a:pt x="2531" y="13450"/>
                </a:lnTo>
                <a:cubicBezTo>
                  <a:pt x="2817" y="13712"/>
                  <a:pt x="3130" y="13948"/>
                  <a:pt x="3463" y="14156"/>
                </a:cubicBezTo>
                <a:lnTo>
                  <a:pt x="3450" y="14028"/>
                </a:lnTo>
                <a:lnTo>
                  <a:pt x="3450" y="14028"/>
                </a:lnTo>
                <a:cubicBezTo>
                  <a:pt x="3551" y="14092"/>
                  <a:pt x="3645" y="14170"/>
                  <a:pt x="3726" y="14257"/>
                </a:cubicBezTo>
                <a:cubicBezTo>
                  <a:pt x="4012" y="14230"/>
                  <a:pt x="3207" y="13975"/>
                  <a:pt x="3487" y="13921"/>
                </a:cubicBezTo>
                <a:lnTo>
                  <a:pt x="3487" y="13921"/>
                </a:lnTo>
                <a:cubicBezTo>
                  <a:pt x="3544" y="14069"/>
                  <a:pt x="3840" y="14234"/>
                  <a:pt x="4109" y="14362"/>
                </a:cubicBezTo>
                <a:cubicBezTo>
                  <a:pt x="4264" y="14439"/>
                  <a:pt x="4446" y="14506"/>
                  <a:pt x="4409" y="14570"/>
                </a:cubicBezTo>
                <a:cubicBezTo>
                  <a:pt x="4399" y="14591"/>
                  <a:pt x="4382" y="14604"/>
                  <a:pt x="4362" y="14614"/>
                </a:cubicBezTo>
                <a:cubicBezTo>
                  <a:pt x="4351" y="14643"/>
                  <a:pt x="4355" y="14653"/>
                  <a:pt x="4367" y="14653"/>
                </a:cubicBezTo>
                <a:cubicBezTo>
                  <a:pt x="4393" y="14653"/>
                  <a:pt x="4456" y="14606"/>
                  <a:pt x="4483" y="14606"/>
                </a:cubicBezTo>
                <a:cubicBezTo>
                  <a:pt x="4498" y="14606"/>
                  <a:pt x="4502" y="14619"/>
                  <a:pt x="4486" y="14658"/>
                </a:cubicBezTo>
                <a:lnTo>
                  <a:pt x="4385" y="14712"/>
                </a:lnTo>
                <a:cubicBezTo>
                  <a:pt x="4415" y="14718"/>
                  <a:pt x="4446" y="14725"/>
                  <a:pt x="4476" y="14735"/>
                </a:cubicBezTo>
                <a:cubicBezTo>
                  <a:pt x="4433" y="14812"/>
                  <a:pt x="4350" y="14861"/>
                  <a:pt x="4262" y="14861"/>
                </a:cubicBezTo>
                <a:cubicBezTo>
                  <a:pt x="4254" y="14861"/>
                  <a:pt x="4245" y="14861"/>
                  <a:pt x="4237" y="14860"/>
                </a:cubicBezTo>
                <a:cubicBezTo>
                  <a:pt x="4254" y="14846"/>
                  <a:pt x="4247" y="14813"/>
                  <a:pt x="4247" y="14796"/>
                </a:cubicBezTo>
                <a:lnTo>
                  <a:pt x="4247" y="14796"/>
                </a:lnTo>
                <a:cubicBezTo>
                  <a:pt x="4197" y="14826"/>
                  <a:pt x="4163" y="14880"/>
                  <a:pt x="4150" y="14937"/>
                </a:cubicBezTo>
                <a:cubicBezTo>
                  <a:pt x="4101" y="15046"/>
                  <a:pt x="4050" y="15159"/>
                  <a:pt x="4017" y="15207"/>
                </a:cubicBezTo>
                <a:lnTo>
                  <a:pt x="4017" y="15207"/>
                </a:lnTo>
                <a:lnTo>
                  <a:pt x="4183" y="15004"/>
                </a:lnTo>
                <a:lnTo>
                  <a:pt x="4183" y="15004"/>
                </a:lnTo>
                <a:cubicBezTo>
                  <a:pt x="4008" y="15365"/>
                  <a:pt x="3742" y="15738"/>
                  <a:pt x="3480" y="16125"/>
                </a:cubicBezTo>
                <a:lnTo>
                  <a:pt x="3285" y="16418"/>
                </a:lnTo>
                <a:lnTo>
                  <a:pt x="3238" y="16492"/>
                </a:lnTo>
                <a:lnTo>
                  <a:pt x="3207" y="16539"/>
                </a:lnTo>
                <a:cubicBezTo>
                  <a:pt x="3177" y="16590"/>
                  <a:pt x="3153" y="16643"/>
                  <a:pt x="3137" y="16697"/>
                </a:cubicBezTo>
                <a:cubicBezTo>
                  <a:pt x="3079" y="16892"/>
                  <a:pt x="3120" y="17104"/>
                  <a:pt x="3241" y="17269"/>
                </a:cubicBezTo>
                <a:cubicBezTo>
                  <a:pt x="3352" y="17421"/>
                  <a:pt x="3524" y="17518"/>
                  <a:pt x="3709" y="17539"/>
                </a:cubicBezTo>
                <a:cubicBezTo>
                  <a:pt x="3728" y="17540"/>
                  <a:pt x="3747" y="17541"/>
                  <a:pt x="3766" y="17541"/>
                </a:cubicBezTo>
                <a:cubicBezTo>
                  <a:pt x="3860" y="17541"/>
                  <a:pt x="3951" y="17521"/>
                  <a:pt x="4035" y="17481"/>
                </a:cubicBezTo>
                <a:cubicBezTo>
                  <a:pt x="4076" y="17458"/>
                  <a:pt x="4113" y="17434"/>
                  <a:pt x="4150" y="17407"/>
                </a:cubicBezTo>
                <a:lnTo>
                  <a:pt x="4180" y="17377"/>
                </a:lnTo>
                <a:cubicBezTo>
                  <a:pt x="4261" y="17303"/>
                  <a:pt x="4341" y="17222"/>
                  <a:pt x="4415" y="17138"/>
                </a:cubicBezTo>
                <a:lnTo>
                  <a:pt x="4331" y="17138"/>
                </a:lnTo>
                <a:cubicBezTo>
                  <a:pt x="4765" y="16650"/>
                  <a:pt x="4772" y="16852"/>
                  <a:pt x="5243" y="16303"/>
                </a:cubicBezTo>
                <a:lnTo>
                  <a:pt x="5243" y="16303"/>
                </a:lnTo>
                <a:lnTo>
                  <a:pt x="5233" y="16330"/>
                </a:lnTo>
                <a:cubicBezTo>
                  <a:pt x="5311" y="16166"/>
                  <a:pt x="5412" y="16014"/>
                  <a:pt x="5529" y="15879"/>
                </a:cubicBezTo>
                <a:lnTo>
                  <a:pt x="5529" y="15879"/>
                </a:lnTo>
                <a:cubicBezTo>
                  <a:pt x="5516" y="15916"/>
                  <a:pt x="5520" y="15930"/>
                  <a:pt x="5534" y="15930"/>
                </a:cubicBezTo>
                <a:cubicBezTo>
                  <a:pt x="5574" y="15930"/>
                  <a:pt x="5691" y="15830"/>
                  <a:pt x="5734" y="15830"/>
                </a:cubicBezTo>
                <a:cubicBezTo>
                  <a:pt x="5753" y="15830"/>
                  <a:pt x="5758" y="15849"/>
                  <a:pt x="5735" y="15906"/>
                </a:cubicBezTo>
                <a:cubicBezTo>
                  <a:pt x="5913" y="15587"/>
                  <a:pt x="5940" y="15496"/>
                  <a:pt x="5947" y="15428"/>
                </a:cubicBezTo>
                <a:cubicBezTo>
                  <a:pt x="5947" y="15368"/>
                  <a:pt x="5947" y="15304"/>
                  <a:pt x="5963" y="15082"/>
                </a:cubicBezTo>
                <a:cubicBezTo>
                  <a:pt x="5997" y="15075"/>
                  <a:pt x="6031" y="15072"/>
                  <a:pt x="6064" y="15068"/>
                </a:cubicBezTo>
                <a:cubicBezTo>
                  <a:pt x="6058" y="14954"/>
                  <a:pt x="6038" y="14897"/>
                  <a:pt x="6098" y="14728"/>
                </a:cubicBezTo>
                <a:cubicBezTo>
                  <a:pt x="6105" y="14727"/>
                  <a:pt x="6113" y="14727"/>
                  <a:pt x="6124" y="14727"/>
                </a:cubicBezTo>
                <a:cubicBezTo>
                  <a:pt x="6144" y="14727"/>
                  <a:pt x="6170" y="14728"/>
                  <a:pt x="6199" y="14728"/>
                </a:cubicBezTo>
                <a:cubicBezTo>
                  <a:pt x="6105" y="14752"/>
                  <a:pt x="6172" y="14789"/>
                  <a:pt x="6219" y="14829"/>
                </a:cubicBezTo>
                <a:cubicBezTo>
                  <a:pt x="6270" y="14870"/>
                  <a:pt x="6307" y="14910"/>
                  <a:pt x="6243" y="14947"/>
                </a:cubicBezTo>
                <a:cubicBezTo>
                  <a:pt x="6359" y="14999"/>
                  <a:pt x="6417" y="15015"/>
                  <a:pt x="6489" y="15015"/>
                </a:cubicBezTo>
                <a:cubicBezTo>
                  <a:pt x="6497" y="15015"/>
                  <a:pt x="6504" y="15015"/>
                  <a:pt x="6512" y="15015"/>
                </a:cubicBezTo>
                <a:cubicBezTo>
                  <a:pt x="6653" y="15004"/>
                  <a:pt x="6791" y="14981"/>
                  <a:pt x="6926" y="14941"/>
                </a:cubicBezTo>
                <a:cubicBezTo>
                  <a:pt x="7104" y="14889"/>
                  <a:pt x="7244" y="14837"/>
                  <a:pt x="7394" y="14837"/>
                </a:cubicBezTo>
                <a:cubicBezTo>
                  <a:pt x="7449" y="14837"/>
                  <a:pt x="7505" y="14844"/>
                  <a:pt x="7565" y="14860"/>
                </a:cubicBezTo>
                <a:cubicBezTo>
                  <a:pt x="7644" y="14761"/>
                  <a:pt x="7623" y="14730"/>
                  <a:pt x="7556" y="14730"/>
                </a:cubicBezTo>
                <a:cubicBezTo>
                  <a:pt x="7504" y="14730"/>
                  <a:pt x="7422" y="14749"/>
                  <a:pt x="7340" y="14769"/>
                </a:cubicBezTo>
                <a:cubicBezTo>
                  <a:pt x="7204" y="14800"/>
                  <a:pt x="7056" y="14832"/>
                  <a:pt x="7020" y="14832"/>
                </a:cubicBezTo>
                <a:cubicBezTo>
                  <a:pt x="7007" y="14832"/>
                  <a:pt x="7010" y="14827"/>
                  <a:pt x="7037" y="14816"/>
                </a:cubicBezTo>
                <a:cubicBezTo>
                  <a:pt x="6862" y="14772"/>
                  <a:pt x="7296" y="14607"/>
                  <a:pt x="7518" y="14530"/>
                </a:cubicBezTo>
                <a:cubicBezTo>
                  <a:pt x="7573" y="14509"/>
                  <a:pt x="7634" y="14506"/>
                  <a:pt x="7703" y="14506"/>
                </a:cubicBezTo>
                <a:cubicBezTo>
                  <a:pt x="7737" y="14506"/>
                  <a:pt x="7772" y="14507"/>
                  <a:pt x="7810" y="14507"/>
                </a:cubicBezTo>
                <a:cubicBezTo>
                  <a:pt x="8000" y="14507"/>
                  <a:pt x="8242" y="14487"/>
                  <a:pt x="8564" y="14245"/>
                </a:cubicBezTo>
                <a:lnTo>
                  <a:pt x="8564" y="14245"/>
                </a:lnTo>
                <a:cubicBezTo>
                  <a:pt x="8511" y="14284"/>
                  <a:pt x="8517" y="14301"/>
                  <a:pt x="8467" y="14338"/>
                </a:cubicBezTo>
                <a:cubicBezTo>
                  <a:pt x="8700" y="14237"/>
                  <a:pt x="8784" y="13985"/>
                  <a:pt x="9053" y="13840"/>
                </a:cubicBezTo>
                <a:cubicBezTo>
                  <a:pt x="9063" y="13625"/>
                  <a:pt x="9315" y="13554"/>
                  <a:pt x="9198" y="13403"/>
                </a:cubicBezTo>
                <a:lnTo>
                  <a:pt x="9198" y="13403"/>
                </a:lnTo>
                <a:cubicBezTo>
                  <a:pt x="9093" y="13564"/>
                  <a:pt x="8979" y="13719"/>
                  <a:pt x="8851" y="13864"/>
                </a:cubicBezTo>
                <a:cubicBezTo>
                  <a:pt x="9050" y="13588"/>
                  <a:pt x="9087" y="13251"/>
                  <a:pt x="9423" y="12857"/>
                </a:cubicBezTo>
                <a:lnTo>
                  <a:pt x="9423" y="12857"/>
                </a:lnTo>
                <a:cubicBezTo>
                  <a:pt x="9437" y="12911"/>
                  <a:pt x="9393" y="13066"/>
                  <a:pt x="9359" y="13174"/>
                </a:cubicBezTo>
                <a:cubicBezTo>
                  <a:pt x="9484" y="13069"/>
                  <a:pt x="9490" y="12904"/>
                  <a:pt x="9605" y="12783"/>
                </a:cubicBezTo>
                <a:lnTo>
                  <a:pt x="9605" y="12783"/>
                </a:lnTo>
                <a:cubicBezTo>
                  <a:pt x="9753" y="12918"/>
                  <a:pt x="9299" y="13416"/>
                  <a:pt x="9151" y="13759"/>
                </a:cubicBezTo>
                <a:cubicBezTo>
                  <a:pt x="9303" y="13697"/>
                  <a:pt x="9413" y="13331"/>
                  <a:pt x="9478" y="13331"/>
                </a:cubicBezTo>
                <a:cubicBezTo>
                  <a:pt x="9494" y="13331"/>
                  <a:pt x="9507" y="13352"/>
                  <a:pt x="9517" y="13403"/>
                </a:cubicBezTo>
                <a:cubicBezTo>
                  <a:pt x="9487" y="13221"/>
                  <a:pt x="9581" y="13096"/>
                  <a:pt x="9679" y="12945"/>
                </a:cubicBezTo>
                <a:cubicBezTo>
                  <a:pt x="9776" y="12790"/>
                  <a:pt x="9888" y="12615"/>
                  <a:pt x="9877" y="12379"/>
                </a:cubicBezTo>
                <a:lnTo>
                  <a:pt x="9877" y="12379"/>
                </a:lnTo>
                <a:lnTo>
                  <a:pt x="9965" y="12447"/>
                </a:lnTo>
                <a:cubicBezTo>
                  <a:pt x="9978" y="12376"/>
                  <a:pt x="9972" y="12225"/>
                  <a:pt x="10015" y="12107"/>
                </a:cubicBezTo>
                <a:lnTo>
                  <a:pt x="10073" y="12369"/>
                </a:lnTo>
                <a:cubicBezTo>
                  <a:pt x="10079" y="11999"/>
                  <a:pt x="10372" y="11740"/>
                  <a:pt x="10365" y="11383"/>
                </a:cubicBezTo>
                <a:lnTo>
                  <a:pt x="10365" y="11383"/>
                </a:lnTo>
                <a:cubicBezTo>
                  <a:pt x="10311" y="11683"/>
                  <a:pt x="10274" y="11750"/>
                  <a:pt x="10240" y="11750"/>
                </a:cubicBezTo>
                <a:cubicBezTo>
                  <a:pt x="10212" y="11750"/>
                  <a:pt x="10186" y="11707"/>
                  <a:pt x="10152" y="11707"/>
                </a:cubicBezTo>
                <a:cubicBezTo>
                  <a:pt x="10129" y="11707"/>
                  <a:pt x="10104" y="11725"/>
                  <a:pt x="10073" y="11787"/>
                </a:cubicBezTo>
                <a:cubicBezTo>
                  <a:pt x="10096" y="11360"/>
                  <a:pt x="10170" y="11255"/>
                  <a:pt x="10268" y="11128"/>
                </a:cubicBezTo>
                <a:cubicBezTo>
                  <a:pt x="10359" y="11010"/>
                  <a:pt x="10466" y="10868"/>
                  <a:pt x="10456" y="10441"/>
                </a:cubicBezTo>
                <a:lnTo>
                  <a:pt x="10456" y="10441"/>
                </a:lnTo>
                <a:cubicBezTo>
                  <a:pt x="10449" y="10557"/>
                  <a:pt x="10406" y="10715"/>
                  <a:pt x="10370" y="10715"/>
                </a:cubicBezTo>
                <a:cubicBezTo>
                  <a:pt x="10358" y="10715"/>
                  <a:pt x="10347" y="10697"/>
                  <a:pt x="10339" y="10653"/>
                </a:cubicBezTo>
                <a:lnTo>
                  <a:pt x="10386" y="10357"/>
                </a:lnTo>
                <a:cubicBezTo>
                  <a:pt x="10392" y="10341"/>
                  <a:pt x="10395" y="10299"/>
                  <a:pt x="10402" y="10299"/>
                </a:cubicBezTo>
                <a:cubicBezTo>
                  <a:pt x="10402" y="10299"/>
                  <a:pt x="10402" y="10300"/>
                  <a:pt x="10402" y="10300"/>
                </a:cubicBezTo>
                <a:cubicBezTo>
                  <a:pt x="10409" y="10300"/>
                  <a:pt x="10413" y="10290"/>
                  <a:pt x="10419" y="10286"/>
                </a:cubicBezTo>
                <a:cubicBezTo>
                  <a:pt x="10429" y="10276"/>
                  <a:pt x="10443" y="10269"/>
                  <a:pt x="10456" y="10263"/>
                </a:cubicBezTo>
                <a:cubicBezTo>
                  <a:pt x="10442" y="10198"/>
                  <a:pt x="10422" y="10177"/>
                  <a:pt x="10393" y="10177"/>
                </a:cubicBezTo>
                <a:cubicBezTo>
                  <a:pt x="10388" y="10177"/>
                  <a:pt x="10384" y="10178"/>
                  <a:pt x="10379" y="10178"/>
                </a:cubicBezTo>
                <a:cubicBezTo>
                  <a:pt x="10360" y="10182"/>
                  <a:pt x="10342" y="10195"/>
                  <a:pt x="10322" y="10195"/>
                </a:cubicBezTo>
                <a:cubicBezTo>
                  <a:pt x="10307" y="10195"/>
                  <a:pt x="10291" y="10187"/>
                  <a:pt x="10275" y="10158"/>
                </a:cubicBezTo>
                <a:cubicBezTo>
                  <a:pt x="10332" y="10138"/>
                  <a:pt x="10325" y="10118"/>
                  <a:pt x="10295" y="10074"/>
                </a:cubicBezTo>
                <a:cubicBezTo>
                  <a:pt x="10275" y="10034"/>
                  <a:pt x="10197" y="9946"/>
                  <a:pt x="10190" y="9896"/>
                </a:cubicBezTo>
                <a:cubicBezTo>
                  <a:pt x="10197" y="9886"/>
                  <a:pt x="10204" y="9879"/>
                  <a:pt x="10217" y="9876"/>
                </a:cubicBezTo>
                <a:lnTo>
                  <a:pt x="10318" y="9970"/>
                </a:lnTo>
                <a:cubicBezTo>
                  <a:pt x="10342" y="9973"/>
                  <a:pt x="10363" y="9974"/>
                  <a:pt x="10380" y="9974"/>
                </a:cubicBezTo>
                <a:cubicBezTo>
                  <a:pt x="10484" y="9974"/>
                  <a:pt x="10466" y="9925"/>
                  <a:pt x="10463" y="9879"/>
                </a:cubicBezTo>
                <a:cubicBezTo>
                  <a:pt x="10460" y="9852"/>
                  <a:pt x="10456" y="9825"/>
                  <a:pt x="10480" y="9805"/>
                </a:cubicBezTo>
                <a:cubicBezTo>
                  <a:pt x="10497" y="9791"/>
                  <a:pt x="10517" y="9785"/>
                  <a:pt x="10537" y="9781"/>
                </a:cubicBezTo>
                <a:lnTo>
                  <a:pt x="10726" y="9741"/>
                </a:lnTo>
                <a:lnTo>
                  <a:pt x="10726" y="9741"/>
                </a:lnTo>
                <a:cubicBezTo>
                  <a:pt x="10658" y="9818"/>
                  <a:pt x="10547" y="9896"/>
                  <a:pt x="10551" y="9946"/>
                </a:cubicBezTo>
                <a:cubicBezTo>
                  <a:pt x="10584" y="9926"/>
                  <a:pt x="10621" y="9913"/>
                  <a:pt x="10658" y="9899"/>
                </a:cubicBezTo>
                <a:lnTo>
                  <a:pt x="10826" y="9825"/>
                </a:lnTo>
                <a:lnTo>
                  <a:pt x="10826" y="9825"/>
                </a:lnTo>
                <a:lnTo>
                  <a:pt x="10793" y="9966"/>
                </a:lnTo>
                <a:cubicBezTo>
                  <a:pt x="11150" y="9744"/>
                  <a:pt x="11271" y="9711"/>
                  <a:pt x="11631" y="9492"/>
                </a:cubicBezTo>
                <a:cubicBezTo>
                  <a:pt x="11506" y="9485"/>
                  <a:pt x="11570" y="9317"/>
                  <a:pt x="11799" y="9068"/>
                </a:cubicBezTo>
                <a:cubicBezTo>
                  <a:pt x="11841" y="9038"/>
                  <a:pt x="11866" y="9029"/>
                  <a:pt x="11881" y="9029"/>
                </a:cubicBezTo>
                <a:cubicBezTo>
                  <a:pt x="11907" y="9029"/>
                  <a:pt x="11905" y="9056"/>
                  <a:pt x="11917" y="9056"/>
                </a:cubicBezTo>
                <a:cubicBezTo>
                  <a:pt x="11931" y="9056"/>
                  <a:pt x="11964" y="9016"/>
                  <a:pt x="12092" y="8836"/>
                </a:cubicBezTo>
                <a:lnTo>
                  <a:pt x="12092" y="8836"/>
                </a:lnTo>
                <a:cubicBezTo>
                  <a:pt x="12085" y="8964"/>
                  <a:pt x="12072" y="9135"/>
                  <a:pt x="11839" y="9229"/>
                </a:cubicBezTo>
                <a:cubicBezTo>
                  <a:pt x="11850" y="9273"/>
                  <a:pt x="11802" y="9361"/>
                  <a:pt x="11809" y="9401"/>
                </a:cubicBezTo>
                <a:cubicBezTo>
                  <a:pt x="12075" y="9273"/>
                  <a:pt x="12290" y="8879"/>
                  <a:pt x="12368" y="8711"/>
                </a:cubicBezTo>
                <a:lnTo>
                  <a:pt x="12368" y="8711"/>
                </a:lnTo>
                <a:cubicBezTo>
                  <a:pt x="12334" y="8772"/>
                  <a:pt x="12290" y="8829"/>
                  <a:pt x="12243" y="8879"/>
                </a:cubicBezTo>
                <a:cubicBezTo>
                  <a:pt x="12327" y="8651"/>
                  <a:pt x="12385" y="8418"/>
                  <a:pt x="12418" y="8179"/>
                </a:cubicBezTo>
                <a:cubicBezTo>
                  <a:pt x="12439" y="8155"/>
                  <a:pt x="12454" y="8145"/>
                  <a:pt x="12465" y="8145"/>
                </a:cubicBezTo>
                <a:cubicBezTo>
                  <a:pt x="12492" y="8145"/>
                  <a:pt x="12492" y="8209"/>
                  <a:pt x="12492" y="8274"/>
                </a:cubicBezTo>
                <a:cubicBezTo>
                  <a:pt x="12526" y="8139"/>
                  <a:pt x="12526" y="8035"/>
                  <a:pt x="12566" y="7840"/>
                </a:cubicBezTo>
                <a:cubicBezTo>
                  <a:pt x="12634" y="7914"/>
                  <a:pt x="12738" y="7927"/>
                  <a:pt x="12671" y="8223"/>
                </a:cubicBezTo>
                <a:cubicBezTo>
                  <a:pt x="12721" y="8004"/>
                  <a:pt x="12751" y="7782"/>
                  <a:pt x="12765" y="7560"/>
                </a:cubicBezTo>
                <a:cubicBezTo>
                  <a:pt x="12806" y="7531"/>
                  <a:pt x="12902" y="7321"/>
                  <a:pt x="12938" y="7321"/>
                </a:cubicBezTo>
                <a:cubicBezTo>
                  <a:pt x="12944" y="7321"/>
                  <a:pt x="12948" y="7326"/>
                  <a:pt x="12950" y="7338"/>
                </a:cubicBezTo>
                <a:cubicBezTo>
                  <a:pt x="13064" y="6978"/>
                  <a:pt x="12876" y="6446"/>
                  <a:pt x="12916" y="5989"/>
                </a:cubicBezTo>
                <a:cubicBezTo>
                  <a:pt x="12896" y="5965"/>
                  <a:pt x="12879" y="5918"/>
                  <a:pt x="12859" y="5820"/>
                </a:cubicBezTo>
                <a:cubicBezTo>
                  <a:pt x="12846" y="5393"/>
                  <a:pt x="12889" y="4989"/>
                  <a:pt x="12654" y="4525"/>
                </a:cubicBezTo>
                <a:cubicBezTo>
                  <a:pt x="12684" y="4417"/>
                  <a:pt x="12708" y="4313"/>
                  <a:pt x="12731" y="4205"/>
                </a:cubicBezTo>
                <a:cubicBezTo>
                  <a:pt x="12701" y="4128"/>
                  <a:pt x="12680" y="4101"/>
                  <a:pt x="12663" y="4101"/>
                </a:cubicBezTo>
                <a:cubicBezTo>
                  <a:pt x="12623" y="4101"/>
                  <a:pt x="12607" y="4258"/>
                  <a:pt x="12554" y="4258"/>
                </a:cubicBezTo>
                <a:cubicBezTo>
                  <a:pt x="12522" y="4258"/>
                  <a:pt x="12477" y="4201"/>
                  <a:pt x="12405" y="4020"/>
                </a:cubicBezTo>
                <a:cubicBezTo>
                  <a:pt x="12216" y="3599"/>
                  <a:pt x="12479" y="3814"/>
                  <a:pt x="12469" y="3639"/>
                </a:cubicBezTo>
                <a:cubicBezTo>
                  <a:pt x="12314" y="3444"/>
                  <a:pt x="12014" y="3141"/>
                  <a:pt x="11940" y="2711"/>
                </a:cubicBezTo>
                <a:lnTo>
                  <a:pt x="11940" y="2711"/>
                </a:lnTo>
                <a:cubicBezTo>
                  <a:pt x="12028" y="2825"/>
                  <a:pt x="12058" y="2933"/>
                  <a:pt x="12122" y="3047"/>
                </a:cubicBezTo>
                <a:cubicBezTo>
                  <a:pt x="12105" y="2939"/>
                  <a:pt x="12082" y="2828"/>
                  <a:pt x="12062" y="2717"/>
                </a:cubicBezTo>
                <a:lnTo>
                  <a:pt x="12062" y="2717"/>
                </a:lnTo>
                <a:cubicBezTo>
                  <a:pt x="12269" y="2915"/>
                  <a:pt x="12366" y="3116"/>
                  <a:pt x="12402" y="3116"/>
                </a:cubicBezTo>
                <a:cubicBezTo>
                  <a:pt x="12419" y="3116"/>
                  <a:pt x="12423" y="3073"/>
                  <a:pt x="12418" y="2966"/>
                </a:cubicBezTo>
                <a:lnTo>
                  <a:pt x="12418" y="2966"/>
                </a:lnTo>
                <a:cubicBezTo>
                  <a:pt x="12409" y="2969"/>
                  <a:pt x="12400" y="2970"/>
                  <a:pt x="12390" y="2970"/>
                </a:cubicBezTo>
                <a:cubicBezTo>
                  <a:pt x="12253" y="2970"/>
                  <a:pt x="12122" y="2700"/>
                  <a:pt x="11974" y="2445"/>
                </a:cubicBezTo>
                <a:cubicBezTo>
                  <a:pt x="11832" y="2196"/>
                  <a:pt x="11676" y="1951"/>
                  <a:pt x="11543" y="1951"/>
                </a:cubicBezTo>
                <a:cubicBezTo>
                  <a:pt x="11528" y="1951"/>
                  <a:pt x="11514" y="1954"/>
                  <a:pt x="11500" y="1960"/>
                </a:cubicBezTo>
                <a:cubicBezTo>
                  <a:pt x="11483" y="1889"/>
                  <a:pt x="11463" y="1815"/>
                  <a:pt x="11436" y="1745"/>
                </a:cubicBezTo>
                <a:lnTo>
                  <a:pt x="11436" y="1745"/>
                </a:lnTo>
                <a:cubicBezTo>
                  <a:pt x="11469" y="1799"/>
                  <a:pt x="11493" y="1795"/>
                  <a:pt x="11520" y="1849"/>
                </a:cubicBezTo>
                <a:cubicBezTo>
                  <a:pt x="11402" y="1415"/>
                  <a:pt x="11173" y="1708"/>
                  <a:pt x="10870" y="1264"/>
                </a:cubicBezTo>
                <a:cubicBezTo>
                  <a:pt x="10786" y="1134"/>
                  <a:pt x="10729" y="1024"/>
                  <a:pt x="10770" y="1024"/>
                </a:cubicBezTo>
                <a:cubicBezTo>
                  <a:pt x="10780" y="1024"/>
                  <a:pt x="10797" y="1030"/>
                  <a:pt x="10820" y="1045"/>
                </a:cubicBezTo>
                <a:cubicBezTo>
                  <a:pt x="10699" y="957"/>
                  <a:pt x="10581" y="870"/>
                  <a:pt x="10453" y="789"/>
                </a:cubicBezTo>
                <a:cubicBezTo>
                  <a:pt x="10399" y="741"/>
                  <a:pt x="10392" y="713"/>
                  <a:pt x="10413" y="713"/>
                </a:cubicBezTo>
                <a:cubicBezTo>
                  <a:pt x="10426" y="713"/>
                  <a:pt x="10448" y="722"/>
                  <a:pt x="10475" y="743"/>
                </a:cubicBezTo>
                <a:lnTo>
                  <a:pt x="10475" y="743"/>
                </a:lnTo>
                <a:cubicBezTo>
                  <a:pt x="10303" y="601"/>
                  <a:pt x="10116" y="479"/>
                  <a:pt x="9914" y="375"/>
                </a:cubicBezTo>
                <a:lnTo>
                  <a:pt x="9925" y="368"/>
                </a:lnTo>
                <a:cubicBezTo>
                  <a:pt x="9823" y="363"/>
                  <a:pt x="9637" y="338"/>
                  <a:pt x="9504" y="338"/>
                </a:cubicBezTo>
                <a:cubicBezTo>
                  <a:pt x="9478" y="338"/>
                  <a:pt x="9454" y="339"/>
                  <a:pt x="9433" y="341"/>
                </a:cubicBezTo>
                <a:cubicBezTo>
                  <a:pt x="9364" y="305"/>
                  <a:pt x="9367" y="297"/>
                  <a:pt x="9393" y="297"/>
                </a:cubicBezTo>
                <a:cubicBezTo>
                  <a:pt x="9414" y="297"/>
                  <a:pt x="9450" y="302"/>
                  <a:pt x="9475" y="302"/>
                </a:cubicBezTo>
                <a:cubicBezTo>
                  <a:pt x="9496" y="302"/>
                  <a:pt x="9510" y="298"/>
                  <a:pt x="9501" y="284"/>
                </a:cubicBezTo>
                <a:lnTo>
                  <a:pt x="9285" y="267"/>
                </a:lnTo>
                <a:lnTo>
                  <a:pt x="9070" y="291"/>
                </a:lnTo>
                <a:cubicBezTo>
                  <a:pt x="8948" y="239"/>
                  <a:pt x="9082" y="176"/>
                  <a:pt x="9272" y="176"/>
                </a:cubicBezTo>
                <a:cubicBezTo>
                  <a:pt x="9365" y="176"/>
                  <a:pt x="9471" y="192"/>
                  <a:pt x="9568" y="230"/>
                </a:cubicBezTo>
                <a:cubicBezTo>
                  <a:pt x="9451" y="79"/>
                  <a:pt x="9356" y="35"/>
                  <a:pt x="9247" y="35"/>
                </a:cubicBezTo>
                <a:cubicBezTo>
                  <a:pt x="9208" y="35"/>
                  <a:pt x="9167" y="41"/>
                  <a:pt x="9124" y="49"/>
                </a:cubicBezTo>
                <a:cubicBezTo>
                  <a:pt x="9039" y="65"/>
                  <a:pt x="8942" y="72"/>
                  <a:pt x="8807" y="106"/>
                </a:cubicBezTo>
                <a:cubicBezTo>
                  <a:pt x="8740" y="119"/>
                  <a:pt x="8663" y="129"/>
                  <a:pt x="8572" y="139"/>
                </a:cubicBezTo>
                <a:lnTo>
                  <a:pt x="8269" y="207"/>
                </a:lnTo>
                <a:cubicBezTo>
                  <a:pt x="8400" y="139"/>
                  <a:pt x="8531" y="69"/>
                  <a:pt x="8689" y="35"/>
                </a:cubicBezTo>
                <a:cubicBezTo>
                  <a:pt x="8626" y="10"/>
                  <a:pt x="8564" y="0"/>
                  <a:pt x="8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0" name="Google Shape;40;p2"/>
          <p:cNvGrpSpPr/>
          <p:nvPr/>
        </p:nvGrpSpPr>
        <p:grpSpPr>
          <a:xfrm>
            <a:off x="5680394" y="1347936"/>
            <a:ext cx="5075081" cy="1984668"/>
            <a:chOff x="3468250" y="1882875"/>
            <a:chExt cx="992875" cy="388275"/>
          </a:xfrm>
        </p:grpSpPr>
        <p:sp>
          <p:nvSpPr>
            <p:cNvPr id="41" name="Google Shape;41;p2"/>
            <p:cNvSpPr/>
            <p:nvPr/>
          </p:nvSpPr>
          <p:spPr>
            <a:xfrm>
              <a:off x="4306975" y="2208450"/>
              <a:ext cx="67800" cy="23975"/>
            </a:xfrm>
            <a:custGeom>
              <a:avLst/>
              <a:gdLst/>
              <a:ahLst/>
              <a:cxnLst/>
              <a:rect l="l" t="t" r="r" b="b"/>
              <a:pathLst>
                <a:path w="2712" h="959" extrusionOk="0">
                  <a:moveTo>
                    <a:pt x="535" y="0"/>
                  </a:moveTo>
                  <a:cubicBezTo>
                    <a:pt x="426" y="0"/>
                    <a:pt x="319" y="10"/>
                    <a:pt x="216" y="32"/>
                  </a:cubicBezTo>
                  <a:cubicBezTo>
                    <a:pt x="84" y="65"/>
                    <a:pt x="0" y="264"/>
                    <a:pt x="111" y="358"/>
                  </a:cubicBezTo>
                  <a:cubicBezTo>
                    <a:pt x="374" y="580"/>
                    <a:pt x="657" y="621"/>
                    <a:pt x="986" y="695"/>
                  </a:cubicBezTo>
                  <a:lnTo>
                    <a:pt x="2178" y="954"/>
                  </a:lnTo>
                  <a:cubicBezTo>
                    <a:pt x="2196" y="957"/>
                    <a:pt x="2214" y="959"/>
                    <a:pt x="2232" y="959"/>
                  </a:cubicBezTo>
                  <a:cubicBezTo>
                    <a:pt x="2335" y="959"/>
                    <a:pt x="2433" y="904"/>
                    <a:pt x="2487" y="812"/>
                  </a:cubicBezTo>
                  <a:lnTo>
                    <a:pt x="2605" y="829"/>
                  </a:lnTo>
                  <a:cubicBezTo>
                    <a:pt x="2606" y="829"/>
                    <a:pt x="2607" y="829"/>
                    <a:pt x="2608" y="829"/>
                  </a:cubicBezTo>
                  <a:cubicBezTo>
                    <a:pt x="2658" y="829"/>
                    <a:pt x="2712" y="755"/>
                    <a:pt x="2652" y="728"/>
                  </a:cubicBezTo>
                  <a:lnTo>
                    <a:pt x="2528" y="678"/>
                  </a:lnTo>
                  <a:cubicBezTo>
                    <a:pt x="2541" y="560"/>
                    <a:pt x="2447" y="456"/>
                    <a:pt x="2339" y="425"/>
                  </a:cubicBezTo>
                  <a:cubicBezTo>
                    <a:pt x="1790" y="286"/>
                    <a:pt x="1129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4168950" y="2186450"/>
              <a:ext cx="68725" cy="26200"/>
            </a:xfrm>
            <a:custGeom>
              <a:avLst/>
              <a:gdLst/>
              <a:ahLst/>
              <a:cxnLst/>
              <a:rect l="l" t="t" r="r" b="b"/>
              <a:pathLst>
                <a:path w="2749" h="1048" extrusionOk="0">
                  <a:moveTo>
                    <a:pt x="2449" y="1"/>
                  </a:moveTo>
                  <a:cubicBezTo>
                    <a:pt x="2393" y="1"/>
                    <a:pt x="2332" y="22"/>
                    <a:pt x="2274" y="70"/>
                  </a:cubicBezTo>
                  <a:cubicBezTo>
                    <a:pt x="1994" y="296"/>
                    <a:pt x="1648" y="424"/>
                    <a:pt x="1288" y="434"/>
                  </a:cubicBezTo>
                  <a:cubicBezTo>
                    <a:pt x="1280" y="434"/>
                    <a:pt x="1273" y="434"/>
                    <a:pt x="1266" y="434"/>
                  </a:cubicBezTo>
                  <a:cubicBezTo>
                    <a:pt x="935" y="434"/>
                    <a:pt x="651" y="285"/>
                    <a:pt x="332" y="249"/>
                  </a:cubicBezTo>
                  <a:cubicBezTo>
                    <a:pt x="323" y="247"/>
                    <a:pt x="314" y="247"/>
                    <a:pt x="306" y="247"/>
                  </a:cubicBezTo>
                  <a:cubicBezTo>
                    <a:pt x="158" y="247"/>
                    <a:pt x="1" y="402"/>
                    <a:pt x="90" y="555"/>
                  </a:cubicBezTo>
                  <a:cubicBezTo>
                    <a:pt x="297" y="909"/>
                    <a:pt x="658" y="1048"/>
                    <a:pt x="1049" y="1048"/>
                  </a:cubicBezTo>
                  <a:cubicBezTo>
                    <a:pt x="1629" y="1048"/>
                    <a:pt x="2275" y="744"/>
                    <a:pt x="2590" y="387"/>
                  </a:cubicBezTo>
                  <a:cubicBezTo>
                    <a:pt x="2748" y="205"/>
                    <a:pt x="2624" y="1"/>
                    <a:pt x="2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203650" y="2130000"/>
              <a:ext cx="73050" cy="16150"/>
            </a:xfrm>
            <a:custGeom>
              <a:avLst/>
              <a:gdLst/>
              <a:ahLst/>
              <a:cxnLst/>
              <a:rect l="l" t="t" r="r" b="b"/>
              <a:pathLst>
                <a:path w="2922" h="646" extrusionOk="0">
                  <a:moveTo>
                    <a:pt x="894" y="1"/>
                  </a:moveTo>
                  <a:cubicBezTo>
                    <a:pt x="679" y="1"/>
                    <a:pt x="467" y="19"/>
                    <a:pt x="263" y="87"/>
                  </a:cubicBezTo>
                  <a:cubicBezTo>
                    <a:pt x="28" y="164"/>
                    <a:pt x="1" y="477"/>
                    <a:pt x="240" y="561"/>
                  </a:cubicBezTo>
                  <a:cubicBezTo>
                    <a:pt x="428" y="627"/>
                    <a:pt x="628" y="646"/>
                    <a:pt x="831" y="646"/>
                  </a:cubicBezTo>
                  <a:cubicBezTo>
                    <a:pt x="1053" y="646"/>
                    <a:pt x="1277" y="624"/>
                    <a:pt x="1492" y="619"/>
                  </a:cubicBezTo>
                  <a:cubicBezTo>
                    <a:pt x="1926" y="605"/>
                    <a:pt x="2316" y="588"/>
                    <a:pt x="2737" y="484"/>
                  </a:cubicBezTo>
                  <a:cubicBezTo>
                    <a:pt x="2898" y="440"/>
                    <a:pt x="2922" y="198"/>
                    <a:pt x="2750" y="154"/>
                  </a:cubicBezTo>
                  <a:cubicBezTo>
                    <a:pt x="2336" y="43"/>
                    <a:pt x="1949" y="33"/>
                    <a:pt x="1522" y="23"/>
                  </a:cubicBezTo>
                  <a:cubicBezTo>
                    <a:pt x="1314" y="18"/>
                    <a:pt x="1103" y="1"/>
                    <a:pt x="89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4358050" y="2147725"/>
              <a:ext cx="46550" cy="20225"/>
            </a:xfrm>
            <a:custGeom>
              <a:avLst/>
              <a:gdLst/>
              <a:ahLst/>
              <a:cxnLst/>
              <a:rect l="l" t="t" r="r" b="b"/>
              <a:pathLst>
                <a:path w="1862" h="809" extrusionOk="0">
                  <a:moveTo>
                    <a:pt x="110" y="0"/>
                  </a:moveTo>
                  <a:cubicBezTo>
                    <a:pt x="51" y="0"/>
                    <a:pt x="0" y="81"/>
                    <a:pt x="30" y="132"/>
                  </a:cubicBezTo>
                  <a:cubicBezTo>
                    <a:pt x="222" y="485"/>
                    <a:pt x="431" y="637"/>
                    <a:pt x="821" y="738"/>
                  </a:cubicBezTo>
                  <a:cubicBezTo>
                    <a:pt x="993" y="781"/>
                    <a:pt x="1168" y="805"/>
                    <a:pt x="1346" y="808"/>
                  </a:cubicBezTo>
                  <a:cubicBezTo>
                    <a:pt x="1592" y="808"/>
                    <a:pt x="1626" y="768"/>
                    <a:pt x="1807" y="623"/>
                  </a:cubicBezTo>
                  <a:cubicBezTo>
                    <a:pt x="1841" y="596"/>
                    <a:pt x="1861" y="539"/>
                    <a:pt x="1811" y="512"/>
                  </a:cubicBezTo>
                  <a:cubicBezTo>
                    <a:pt x="1683" y="445"/>
                    <a:pt x="1653" y="398"/>
                    <a:pt x="1498" y="377"/>
                  </a:cubicBezTo>
                  <a:cubicBezTo>
                    <a:pt x="1333" y="364"/>
                    <a:pt x="1171" y="337"/>
                    <a:pt x="1010" y="297"/>
                  </a:cubicBezTo>
                  <a:cubicBezTo>
                    <a:pt x="858" y="253"/>
                    <a:pt x="727" y="169"/>
                    <a:pt x="579" y="118"/>
                  </a:cubicBezTo>
                  <a:cubicBezTo>
                    <a:pt x="431" y="68"/>
                    <a:pt x="279" y="51"/>
                    <a:pt x="131" y="4"/>
                  </a:cubicBezTo>
                  <a:cubicBezTo>
                    <a:pt x="124" y="1"/>
                    <a:pt x="117" y="0"/>
                    <a:pt x="1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401850" y="2241825"/>
              <a:ext cx="59275" cy="29325"/>
            </a:xfrm>
            <a:custGeom>
              <a:avLst/>
              <a:gdLst/>
              <a:ahLst/>
              <a:cxnLst/>
              <a:rect l="l" t="t" r="r" b="b"/>
              <a:pathLst>
                <a:path w="2371" h="1173" extrusionOk="0">
                  <a:moveTo>
                    <a:pt x="285" y="0"/>
                  </a:moveTo>
                  <a:cubicBezTo>
                    <a:pt x="135" y="0"/>
                    <a:pt x="0" y="241"/>
                    <a:pt x="173" y="305"/>
                  </a:cubicBezTo>
                  <a:cubicBezTo>
                    <a:pt x="850" y="558"/>
                    <a:pt x="1469" y="965"/>
                    <a:pt x="2172" y="1167"/>
                  </a:cubicBezTo>
                  <a:cubicBezTo>
                    <a:pt x="2185" y="1170"/>
                    <a:pt x="2197" y="1172"/>
                    <a:pt x="2208" y="1172"/>
                  </a:cubicBezTo>
                  <a:cubicBezTo>
                    <a:pt x="2314" y="1172"/>
                    <a:pt x="2371" y="1030"/>
                    <a:pt x="2307" y="948"/>
                  </a:cubicBezTo>
                  <a:cubicBezTo>
                    <a:pt x="2054" y="635"/>
                    <a:pt x="1768" y="463"/>
                    <a:pt x="1412" y="288"/>
                  </a:cubicBezTo>
                  <a:cubicBezTo>
                    <a:pt x="1041" y="107"/>
                    <a:pt x="702" y="73"/>
                    <a:pt x="308" y="2"/>
                  </a:cubicBezTo>
                  <a:cubicBezTo>
                    <a:pt x="300" y="1"/>
                    <a:pt x="292" y="0"/>
                    <a:pt x="2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4057500" y="2147300"/>
              <a:ext cx="70200" cy="20950"/>
            </a:xfrm>
            <a:custGeom>
              <a:avLst/>
              <a:gdLst/>
              <a:ahLst/>
              <a:cxnLst/>
              <a:rect l="l" t="t" r="r" b="b"/>
              <a:pathLst>
                <a:path w="2808" h="838" extrusionOk="0">
                  <a:moveTo>
                    <a:pt x="882" y="1"/>
                  </a:moveTo>
                  <a:cubicBezTo>
                    <a:pt x="607" y="1"/>
                    <a:pt x="332" y="48"/>
                    <a:pt x="125" y="206"/>
                  </a:cubicBezTo>
                  <a:cubicBezTo>
                    <a:pt x="55" y="260"/>
                    <a:pt x="1" y="371"/>
                    <a:pt x="82" y="442"/>
                  </a:cubicBezTo>
                  <a:cubicBezTo>
                    <a:pt x="385" y="717"/>
                    <a:pt x="896" y="707"/>
                    <a:pt x="1283" y="748"/>
                  </a:cubicBezTo>
                  <a:cubicBezTo>
                    <a:pt x="1594" y="778"/>
                    <a:pt x="1902" y="837"/>
                    <a:pt x="2211" y="837"/>
                  </a:cubicBezTo>
                  <a:cubicBezTo>
                    <a:pt x="2342" y="837"/>
                    <a:pt x="2474" y="826"/>
                    <a:pt x="2606" y="798"/>
                  </a:cubicBezTo>
                  <a:cubicBezTo>
                    <a:pt x="2734" y="771"/>
                    <a:pt x="2808" y="580"/>
                    <a:pt x="2703" y="489"/>
                  </a:cubicBezTo>
                  <a:cubicBezTo>
                    <a:pt x="2350" y="176"/>
                    <a:pt x="1865" y="105"/>
                    <a:pt x="1411" y="44"/>
                  </a:cubicBezTo>
                  <a:cubicBezTo>
                    <a:pt x="1247" y="22"/>
                    <a:pt x="1065" y="1"/>
                    <a:pt x="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995075" y="2185375"/>
              <a:ext cx="66400" cy="38250"/>
            </a:xfrm>
            <a:custGeom>
              <a:avLst/>
              <a:gdLst/>
              <a:ahLst/>
              <a:cxnLst/>
              <a:rect l="l" t="t" r="r" b="b"/>
              <a:pathLst>
                <a:path w="2656" h="1530" extrusionOk="0">
                  <a:moveTo>
                    <a:pt x="390" y="0"/>
                  </a:moveTo>
                  <a:cubicBezTo>
                    <a:pt x="365" y="0"/>
                    <a:pt x="341" y="1"/>
                    <a:pt x="317" y="2"/>
                  </a:cubicBezTo>
                  <a:cubicBezTo>
                    <a:pt x="159" y="12"/>
                    <a:pt x="1" y="211"/>
                    <a:pt x="98" y="366"/>
                  </a:cubicBezTo>
                  <a:cubicBezTo>
                    <a:pt x="310" y="699"/>
                    <a:pt x="630" y="870"/>
                    <a:pt x="980" y="1039"/>
                  </a:cubicBezTo>
                  <a:cubicBezTo>
                    <a:pt x="1347" y="1224"/>
                    <a:pt x="1731" y="1382"/>
                    <a:pt x="2121" y="1513"/>
                  </a:cubicBezTo>
                  <a:cubicBezTo>
                    <a:pt x="2156" y="1524"/>
                    <a:pt x="2189" y="1529"/>
                    <a:pt x="2220" y="1529"/>
                  </a:cubicBezTo>
                  <a:cubicBezTo>
                    <a:pt x="2518" y="1529"/>
                    <a:pt x="2656" y="1077"/>
                    <a:pt x="2397" y="894"/>
                  </a:cubicBezTo>
                  <a:cubicBezTo>
                    <a:pt x="1854" y="507"/>
                    <a:pt x="1090" y="0"/>
                    <a:pt x="3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968925" y="2062825"/>
              <a:ext cx="66400" cy="36450"/>
            </a:xfrm>
            <a:custGeom>
              <a:avLst/>
              <a:gdLst/>
              <a:ahLst/>
              <a:cxnLst/>
              <a:rect l="l" t="t" r="r" b="b"/>
              <a:pathLst>
                <a:path w="2656" h="1458" extrusionOk="0">
                  <a:moveTo>
                    <a:pt x="214" y="1"/>
                  </a:moveTo>
                  <a:cubicBezTo>
                    <a:pt x="148" y="1"/>
                    <a:pt x="90" y="50"/>
                    <a:pt x="84" y="122"/>
                  </a:cubicBezTo>
                  <a:cubicBezTo>
                    <a:pt x="0" y="697"/>
                    <a:pt x="535" y="1071"/>
                    <a:pt x="1000" y="1286"/>
                  </a:cubicBezTo>
                  <a:cubicBezTo>
                    <a:pt x="1255" y="1406"/>
                    <a:pt x="1498" y="1457"/>
                    <a:pt x="1740" y="1457"/>
                  </a:cubicBezTo>
                  <a:cubicBezTo>
                    <a:pt x="2015" y="1457"/>
                    <a:pt x="2290" y="1392"/>
                    <a:pt x="2585" y="1286"/>
                  </a:cubicBezTo>
                  <a:cubicBezTo>
                    <a:pt x="2648" y="1263"/>
                    <a:pt x="2655" y="1158"/>
                    <a:pt x="2578" y="1158"/>
                  </a:cubicBezTo>
                  <a:cubicBezTo>
                    <a:pt x="2577" y="1158"/>
                    <a:pt x="2576" y="1158"/>
                    <a:pt x="2575" y="1158"/>
                  </a:cubicBezTo>
                  <a:cubicBezTo>
                    <a:pt x="2547" y="1160"/>
                    <a:pt x="2519" y="1161"/>
                    <a:pt x="2491" y="1161"/>
                  </a:cubicBezTo>
                  <a:cubicBezTo>
                    <a:pt x="2067" y="1161"/>
                    <a:pt x="1592" y="976"/>
                    <a:pt x="1232" y="768"/>
                  </a:cubicBezTo>
                  <a:cubicBezTo>
                    <a:pt x="862" y="553"/>
                    <a:pt x="660" y="179"/>
                    <a:pt x="266" y="11"/>
                  </a:cubicBezTo>
                  <a:cubicBezTo>
                    <a:pt x="249" y="4"/>
                    <a:pt x="231" y="1"/>
                    <a:pt x="2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817700" y="2021000"/>
              <a:ext cx="61350" cy="47850"/>
            </a:xfrm>
            <a:custGeom>
              <a:avLst/>
              <a:gdLst/>
              <a:ahLst/>
              <a:cxnLst/>
              <a:rect l="l" t="t" r="r" b="b"/>
              <a:pathLst>
                <a:path w="2454" h="1914" extrusionOk="0">
                  <a:moveTo>
                    <a:pt x="230" y="1"/>
                  </a:moveTo>
                  <a:cubicBezTo>
                    <a:pt x="106" y="1"/>
                    <a:pt x="0" y="147"/>
                    <a:pt x="59" y="267"/>
                  </a:cubicBezTo>
                  <a:cubicBezTo>
                    <a:pt x="278" y="698"/>
                    <a:pt x="695" y="920"/>
                    <a:pt x="1079" y="1196"/>
                  </a:cubicBezTo>
                  <a:cubicBezTo>
                    <a:pt x="1476" y="1485"/>
                    <a:pt x="1856" y="1792"/>
                    <a:pt x="2344" y="1913"/>
                  </a:cubicBezTo>
                  <a:cubicBezTo>
                    <a:pt x="2347" y="1913"/>
                    <a:pt x="2350" y="1913"/>
                    <a:pt x="2354" y="1913"/>
                  </a:cubicBezTo>
                  <a:cubicBezTo>
                    <a:pt x="2413" y="1913"/>
                    <a:pt x="2454" y="1856"/>
                    <a:pt x="2431" y="1798"/>
                  </a:cubicBezTo>
                  <a:cubicBezTo>
                    <a:pt x="2196" y="1357"/>
                    <a:pt x="1802" y="1065"/>
                    <a:pt x="1422" y="755"/>
                  </a:cubicBezTo>
                  <a:cubicBezTo>
                    <a:pt x="1058" y="452"/>
                    <a:pt x="735" y="112"/>
                    <a:pt x="264" y="5"/>
                  </a:cubicBezTo>
                  <a:cubicBezTo>
                    <a:pt x="253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899600" y="2127075"/>
              <a:ext cx="55775" cy="32500"/>
            </a:xfrm>
            <a:custGeom>
              <a:avLst/>
              <a:gdLst/>
              <a:ahLst/>
              <a:cxnLst/>
              <a:rect l="l" t="t" r="r" b="b"/>
              <a:pathLst>
                <a:path w="2231" h="1300" extrusionOk="0">
                  <a:moveTo>
                    <a:pt x="359" y="0"/>
                  </a:moveTo>
                  <a:cubicBezTo>
                    <a:pt x="339" y="0"/>
                    <a:pt x="319" y="1"/>
                    <a:pt x="300" y="2"/>
                  </a:cubicBezTo>
                  <a:cubicBezTo>
                    <a:pt x="141" y="9"/>
                    <a:pt x="0" y="197"/>
                    <a:pt x="88" y="345"/>
                  </a:cubicBezTo>
                  <a:cubicBezTo>
                    <a:pt x="364" y="806"/>
                    <a:pt x="1070" y="1032"/>
                    <a:pt x="1528" y="1264"/>
                  </a:cubicBezTo>
                  <a:cubicBezTo>
                    <a:pt x="1577" y="1288"/>
                    <a:pt x="1627" y="1299"/>
                    <a:pt x="1675" y="1299"/>
                  </a:cubicBezTo>
                  <a:cubicBezTo>
                    <a:pt x="1989" y="1299"/>
                    <a:pt x="2231" y="830"/>
                    <a:pt x="1895" y="651"/>
                  </a:cubicBezTo>
                  <a:cubicBezTo>
                    <a:pt x="1447" y="418"/>
                    <a:pt x="884" y="0"/>
                    <a:pt x="3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3661075" y="2010750"/>
              <a:ext cx="69575" cy="26075"/>
            </a:xfrm>
            <a:custGeom>
              <a:avLst/>
              <a:gdLst/>
              <a:ahLst/>
              <a:cxnLst/>
              <a:rect l="l" t="t" r="r" b="b"/>
              <a:pathLst>
                <a:path w="2783" h="1043" extrusionOk="0">
                  <a:moveTo>
                    <a:pt x="814" y="0"/>
                  </a:moveTo>
                  <a:cubicBezTo>
                    <a:pt x="627" y="0"/>
                    <a:pt x="439" y="31"/>
                    <a:pt x="249" y="105"/>
                  </a:cubicBezTo>
                  <a:cubicBezTo>
                    <a:pt x="95" y="166"/>
                    <a:pt x="0" y="401"/>
                    <a:pt x="182" y="499"/>
                  </a:cubicBezTo>
                  <a:cubicBezTo>
                    <a:pt x="572" y="714"/>
                    <a:pt x="1010" y="738"/>
                    <a:pt x="1437" y="839"/>
                  </a:cubicBezTo>
                  <a:cubicBezTo>
                    <a:pt x="1656" y="892"/>
                    <a:pt x="1868" y="983"/>
                    <a:pt x="2090" y="1020"/>
                  </a:cubicBezTo>
                  <a:cubicBezTo>
                    <a:pt x="2126" y="1026"/>
                    <a:pt x="2164" y="1028"/>
                    <a:pt x="2203" y="1028"/>
                  </a:cubicBezTo>
                  <a:cubicBezTo>
                    <a:pt x="2300" y="1028"/>
                    <a:pt x="2403" y="1015"/>
                    <a:pt x="2501" y="1015"/>
                  </a:cubicBezTo>
                  <a:cubicBezTo>
                    <a:pt x="2567" y="1015"/>
                    <a:pt x="2630" y="1021"/>
                    <a:pt x="2689" y="1041"/>
                  </a:cubicBezTo>
                  <a:cubicBezTo>
                    <a:pt x="2694" y="1042"/>
                    <a:pt x="2699" y="1043"/>
                    <a:pt x="2703" y="1043"/>
                  </a:cubicBezTo>
                  <a:cubicBezTo>
                    <a:pt x="2746" y="1043"/>
                    <a:pt x="2783" y="980"/>
                    <a:pt x="2746" y="950"/>
                  </a:cubicBezTo>
                  <a:cubicBezTo>
                    <a:pt x="2575" y="808"/>
                    <a:pt x="2531" y="590"/>
                    <a:pt x="2339" y="452"/>
                  </a:cubicBezTo>
                  <a:cubicBezTo>
                    <a:pt x="2168" y="327"/>
                    <a:pt x="1932" y="256"/>
                    <a:pt x="1727" y="186"/>
                  </a:cubicBezTo>
                  <a:cubicBezTo>
                    <a:pt x="1424" y="81"/>
                    <a:pt x="1120" y="0"/>
                    <a:pt x="8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735950" y="2084775"/>
              <a:ext cx="62875" cy="22100"/>
            </a:xfrm>
            <a:custGeom>
              <a:avLst/>
              <a:gdLst/>
              <a:ahLst/>
              <a:cxnLst/>
              <a:rect l="l" t="t" r="r" b="b"/>
              <a:pathLst>
                <a:path w="2515" h="884" extrusionOk="0">
                  <a:moveTo>
                    <a:pt x="489" y="0"/>
                  </a:moveTo>
                  <a:cubicBezTo>
                    <a:pt x="378" y="0"/>
                    <a:pt x="264" y="17"/>
                    <a:pt x="142" y="58"/>
                  </a:cubicBezTo>
                  <a:cubicBezTo>
                    <a:pt x="41" y="89"/>
                    <a:pt x="0" y="213"/>
                    <a:pt x="68" y="294"/>
                  </a:cubicBezTo>
                  <a:cubicBezTo>
                    <a:pt x="334" y="610"/>
                    <a:pt x="684" y="630"/>
                    <a:pt x="1071" y="718"/>
                  </a:cubicBezTo>
                  <a:cubicBezTo>
                    <a:pt x="1426" y="802"/>
                    <a:pt x="1759" y="883"/>
                    <a:pt x="2119" y="883"/>
                  </a:cubicBezTo>
                  <a:cubicBezTo>
                    <a:pt x="2178" y="883"/>
                    <a:pt x="2238" y="881"/>
                    <a:pt x="2299" y="876"/>
                  </a:cubicBezTo>
                  <a:cubicBezTo>
                    <a:pt x="2444" y="863"/>
                    <a:pt x="2514" y="678"/>
                    <a:pt x="2387" y="590"/>
                  </a:cubicBezTo>
                  <a:cubicBezTo>
                    <a:pt x="2033" y="355"/>
                    <a:pt x="1646" y="264"/>
                    <a:pt x="1242" y="156"/>
                  </a:cubicBezTo>
                  <a:cubicBezTo>
                    <a:pt x="970" y="84"/>
                    <a:pt x="738" y="0"/>
                    <a:pt x="4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885800" y="1987825"/>
              <a:ext cx="52350" cy="33525"/>
            </a:xfrm>
            <a:custGeom>
              <a:avLst/>
              <a:gdLst/>
              <a:ahLst/>
              <a:cxnLst/>
              <a:rect l="l" t="t" r="r" b="b"/>
              <a:pathLst>
                <a:path w="2094" h="1341" extrusionOk="0">
                  <a:moveTo>
                    <a:pt x="119" y="1"/>
                  </a:moveTo>
                  <a:cubicBezTo>
                    <a:pt x="47" y="1"/>
                    <a:pt x="0" y="84"/>
                    <a:pt x="47" y="147"/>
                  </a:cubicBezTo>
                  <a:cubicBezTo>
                    <a:pt x="455" y="689"/>
                    <a:pt x="1181" y="988"/>
                    <a:pt x="1760" y="1318"/>
                  </a:cubicBezTo>
                  <a:cubicBezTo>
                    <a:pt x="1787" y="1334"/>
                    <a:pt x="1814" y="1340"/>
                    <a:pt x="1840" y="1340"/>
                  </a:cubicBezTo>
                  <a:cubicBezTo>
                    <a:pt x="1987" y="1340"/>
                    <a:pt x="2094" y="1115"/>
                    <a:pt x="1942" y="1012"/>
                  </a:cubicBezTo>
                  <a:cubicBezTo>
                    <a:pt x="1390" y="638"/>
                    <a:pt x="808" y="130"/>
                    <a:pt x="135" y="2"/>
                  </a:cubicBezTo>
                  <a:cubicBezTo>
                    <a:pt x="129" y="1"/>
                    <a:pt x="124" y="1"/>
                    <a:pt x="1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675700" y="1945225"/>
              <a:ext cx="101350" cy="24575"/>
            </a:xfrm>
            <a:custGeom>
              <a:avLst/>
              <a:gdLst/>
              <a:ahLst/>
              <a:cxnLst/>
              <a:rect l="l" t="t" r="r" b="b"/>
              <a:pathLst>
                <a:path w="4054" h="983" extrusionOk="0">
                  <a:moveTo>
                    <a:pt x="1436" y="1"/>
                  </a:moveTo>
                  <a:cubicBezTo>
                    <a:pt x="1019" y="1"/>
                    <a:pt x="595" y="60"/>
                    <a:pt x="159" y="188"/>
                  </a:cubicBezTo>
                  <a:cubicBezTo>
                    <a:pt x="1" y="222"/>
                    <a:pt x="21" y="451"/>
                    <a:pt x="183" y="461"/>
                  </a:cubicBezTo>
                  <a:cubicBezTo>
                    <a:pt x="1357" y="555"/>
                    <a:pt x="2572" y="639"/>
                    <a:pt x="3710" y="976"/>
                  </a:cubicBezTo>
                  <a:cubicBezTo>
                    <a:pt x="3725" y="981"/>
                    <a:pt x="3741" y="983"/>
                    <a:pt x="3756" y="983"/>
                  </a:cubicBezTo>
                  <a:cubicBezTo>
                    <a:pt x="3929" y="983"/>
                    <a:pt x="4054" y="702"/>
                    <a:pt x="3871" y="616"/>
                  </a:cubicBezTo>
                  <a:cubicBezTo>
                    <a:pt x="3061" y="233"/>
                    <a:pt x="2263" y="1"/>
                    <a:pt x="143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3468250" y="1974800"/>
              <a:ext cx="70500" cy="17900"/>
            </a:xfrm>
            <a:custGeom>
              <a:avLst/>
              <a:gdLst/>
              <a:ahLst/>
              <a:cxnLst/>
              <a:rect l="l" t="t" r="r" b="b"/>
              <a:pathLst>
                <a:path w="2820" h="716" extrusionOk="0">
                  <a:moveTo>
                    <a:pt x="2762" y="1"/>
                  </a:moveTo>
                  <a:cubicBezTo>
                    <a:pt x="2759" y="1"/>
                    <a:pt x="2756" y="1"/>
                    <a:pt x="2753" y="2"/>
                  </a:cubicBezTo>
                  <a:cubicBezTo>
                    <a:pt x="1871" y="116"/>
                    <a:pt x="956" y="183"/>
                    <a:pt x="118" y="506"/>
                  </a:cubicBezTo>
                  <a:cubicBezTo>
                    <a:pt x="18" y="543"/>
                    <a:pt x="0" y="715"/>
                    <a:pt x="134" y="715"/>
                  </a:cubicBezTo>
                  <a:cubicBezTo>
                    <a:pt x="135" y="715"/>
                    <a:pt x="136" y="715"/>
                    <a:pt x="138" y="715"/>
                  </a:cubicBezTo>
                  <a:cubicBezTo>
                    <a:pt x="1036" y="675"/>
                    <a:pt x="1905" y="358"/>
                    <a:pt x="2763" y="106"/>
                  </a:cubicBezTo>
                  <a:cubicBezTo>
                    <a:pt x="2814" y="90"/>
                    <a:pt x="2820" y="1"/>
                    <a:pt x="276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3545600" y="2023625"/>
              <a:ext cx="81075" cy="21800"/>
            </a:xfrm>
            <a:custGeom>
              <a:avLst/>
              <a:gdLst/>
              <a:ahLst/>
              <a:cxnLst/>
              <a:rect l="l" t="t" r="r" b="b"/>
              <a:pathLst>
                <a:path w="3243" h="872" extrusionOk="0">
                  <a:moveTo>
                    <a:pt x="1811" y="0"/>
                  </a:moveTo>
                  <a:cubicBezTo>
                    <a:pt x="1198" y="0"/>
                    <a:pt x="585" y="263"/>
                    <a:pt x="69" y="690"/>
                  </a:cubicBezTo>
                  <a:cubicBezTo>
                    <a:pt x="0" y="750"/>
                    <a:pt x="49" y="871"/>
                    <a:pt x="134" y="871"/>
                  </a:cubicBezTo>
                  <a:cubicBezTo>
                    <a:pt x="144" y="871"/>
                    <a:pt x="155" y="870"/>
                    <a:pt x="167" y="865"/>
                  </a:cubicBezTo>
                  <a:cubicBezTo>
                    <a:pt x="619" y="689"/>
                    <a:pt x="1110" y="625"/>
                    <a:pt x="1604" y="625"/>
                  </a:cubicBezTo>
                  <a:cubicBezTo>
                    <a:pt x="2050" y="625"/>
                    <a:pt x="2500" y="677"/>
                    <a:pt x="2926" y="744"/>
                  </a:cubicBezTo>
                  <a:cubicBezTo>
                    <a:pt x="2933" y="745"/>
                    <a:pt x="2940" y="746"/>
                    <a:pt x="2946" y="746"/>
                  </a:cubicBezTo>
                  <a:cubicBezTo>
                    <a:pt x="3081" y="746"/>
                    <a:pt x="3243" y="557"/>
                    <a:pt x="3101" y="448"/>
                  </a:cubicBezTo>
                  <a:cubicBezTo>
                    <a:pt x="2696" y="137"/>
                    <a:pt x="2254" y="0"/>
                    <a:pt x="18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3566150" y="1882875"/>
              <a:ext cx="87900" cy="42825"/>
            </a:xfrm>
            <a:custGeom>
              <a:avLst/>
              <a:gdLst/>
              <a:ahLst/>
              <a:cxnLst/>
              <a:rect l="l" t="t" r="r" b="b"/>
              <a:pathLst>
                <a:path w="3516" h="1713" extrusionOk="0">
                  <a:moveTo>
                    <a:pt x="3440" y="1"/>
                  </a:moveTo>
                  <a:cubicBezTo>
                    <a:pt x="3434" y="1"/>
                    <a:pt x="3427" y="2"/>
                    <a:pt x="3420" y="4"/>
                  </a:cubicBezTo>
                  <a:cubicBezTo>
                    <a:pt x="3084" y="98"/>
                    <a:pt x="2778" y="68"/>
                    <a:pt x="2451" y="185"/>
                  </a:cubicBezTo>
                  <a:cubicBezTo>
                    <a:pt x="2179" y="283"/>
                    <a:pt x="1916" y="418"/>
                    <a:pt x="1650" y="532"/>
                  </a:cubicBezTo>
                  <a:cubicBezTo>
                    <a:pt x="1112" y="768"/>
                    <a:pt x="647" y="1060"/>
                    <a:pt x="153" y="1373"/>
                  </a:cubicBezTo>
                  <a:cubicBezTo>
                    <a:pt x="1" y="1470"/>
                    <a:pt x="46" y="1712"/>
                    <a:pt x="214" y="1712"/>
                  </a:cubicBezTo>
                  <a:cubicBezTo>
                    <a:pt x="233" y="1712"/>
                    <a:pt x="252" y="1709"/>
                    <a:pt x="274" y="1703"/>
                  </a:cubicBezTo>
                  <a:cubicBezTo>
                    <a:pt x="829" y="1535"/>
                    <a:pt x="1344" y="1383"/>
                    <a:pt x="1872" y="1131"/>
                  </a:cubicBezTo>
                  <a:cubicBezTo>
                    <a:pt x="2135" y="1003"/>
                    <a:pt x="2407" y="892"/>
                    <a:pt x="2663" y="751"/>
                  </a:cubicBezTo>
                  <a:cubicBezTo>
                    <a:pt x="2973" y="579"/>
                    <a:pt x="3168" y="320"/>
                    <a:pt x="3461" y="121"/>
                  </a:cubicBezTo>
                  <a:cubicBezTo>
                    <a:pt x="3516" y="85"/>
                    <a:pt x="3501" y="1"/>
                    <a:pt x="34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58;p2"/>
          <p:cNvGrpSpPr/>
          <p:nvPr/>
        </p:nvGrpSpPr>
        <p:grpSpPr>
          <a:xfrm>
            <a:off x="1121032" y="-40932"/>
            <a:ext cx="2259622" cy="1781094"/>
            <a:chOff x="1025550" y="238100"/>
            <a:chExt cx="1159375" cy="913850"/>
          </a:xfrm>
        </p:grpSpPr>
        <p:sp>
          <p:nvSpPr>
            <p:cNvPr id="59" name="Google Shape;59;p2"/>
            <p:cNvSpPr/>
            <p:nvPr/>
          </p:nvSpPr>
          <p:spPr>
            <a:xfrm>
              <a:off x="1025550" y="720025"/>
              <a:ext cx="377625" cy="257725"/>
            </a:xfrm>
            <a:custGeom>
              <a:avLst/>
              <a:gdLst/>
              <a:ahLst/>
              <a:cxnLst/>
              <a:rect l="l" t="t" r="r" b="b"/>
              <a:pathLst>
                <a:path w="15105" h="10309" extrusionOk="0">
                  <a:moveTo>
                    <a:pt x="5150" y="3225"/>
                  </a:moveTo>
                  <a:cubicBezTo>
                    <a:pt x="5607" y="3323"/>
                    <a:pt x="6095" y="3342"/>
                    <a:pt x="6589" y="3342"/>
                  </a:cubicBezTo>
                  <a:cubicBezTo>
                    <a:pt x="6910" y="3342"/>
                    <a:pt x="7233" y="3334"/>
                    <a:pt x="7553" y="3334"/>
                  </a:cubicBezTo>
                  <a:cubicBezTo>
                    <a:pt x="8017" y="3334"/>
                    <a:pt x="8473" y="3351"/>
                    <a:pt x="8902" y="3434"/>
                  </a:cubicBezTo>
                  <a:cubicBezTo>
                    <a:pt x="10241" y="3696"/>
                    <a:pt x="10790" y="4174"/>
                    <a:pt x="10396" y="5480"/>
                  </a:cubicBezTo>
                  <a:cubicBezTo>
                    <a:pt x="10107" y="6439"/>
                    <a:pt x="9619" y="7196"/>
                    <a:pt x="8838" y="7832"/>
                  </a:cubicBezTo>
                  <a:cubicBezTo>
                    <a:pt x="8031" y="8486"/>
                    <a:pt x="6933" y="8883"/>
                    <a:pt x="5871" y="8883"/>
                  </a:cubicBezTo>
                  <a:cubicBezTo>
                    <a:pt x="4719" y="8883"/>
                    <a:pt x="3609" y="8416"/>
                    <a:pt x="2955" y="7304"/>
                  </a:cubicBezTo>
                  <a:cubicBezTo>
                    <a:pt x="1902" y="5503"/>
                    <a:pt x="3561" y="4278"/>
                    <a:pt x="5150" y="3232"/>
                  </a:cubicBezTo>
                  <a:lnTo>
                    <a:pt x="5150" y="3225"/>
                  </a:lnTo>
                  <a:close/>
                  <a:moveTo>
                    <a:pt x="6222" y="0"/>
                  </a:moveTo>
                  <a:cubicBezTo>
                    <a:pt x="6126" y="0"/>
                    <a:pt x="6029" y="14"/>
                    <a:pt x="5934" y="41"/>
                  </a:cubicBezTo>
                  <a:cubicBezTo>
                    <a:pt x="3248" y="802"/>
                    <a:pt x="1" y="4719"/>
                    <a:pt x="1390" y="7600"/>
                  </a:cubicBezTo>
                  <a:cubicBezTo>
                    <a:pt x="2309" y="9515"/>
                    <a:pt x="4301" y="10308"/>
                    <a:pt x="6312" y="10308"/>
                  </a:cubicBezTo>
                  <a:cubicBezTo>
                    <a:pt x="7365" y="10308"/>
                    <a:pt x="8424" y="10091"/>
                    <a:pt x="9336" y="9703"/>
                  </a:cubicBezTo>
                  <a:cubicBezTo>
                    <a:pt x="11884" y="8620"/>
                    <a:pt x="15104" y="5019"/>
                    <a:pt x="13099" y="2125"/>
                  </a:cubicBezTo>
                  <a:cubicBezTo>
                    <a:pt x="12291" y="967"/>
                    <a:pt x="10183" y="244"/>
                    <a:pt x="8202" y="244"/>
                  </a:cubicBezTo>
                  <a:cubicBezTo>
                    <a:pt x="7788" y="244"/>
                    <a:pt x="7380" y="275"/>
                    <a:pt x="6990" y="341"/>
                  </a:cubicBezTo>
                  <a:cubicBezTo>
                    <a:pt x="6791" y="121"/>
                    <a:pt x="6510" y="0"/>
                    <a:pt x="6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1410725" y="867950"/>
              <a:ext cx="367850" cy="284000"/>
            </a:xfrm>
            <a:custGeom>
              <a:avLst/>
              <a:gdLst/>
              <a:ahLst/>
              <a:cxnLst/>
              <a:rect l="l" t="t" r="r" b="b"/>
              <a:pathLst>
                <a:path w="14714" h="11360" extrusionOk="0">
                  <a:moveTo>
                    <a:pt x="7695" y="2273"/>
                  </a:moveTo>
                  <a:cubicBezTo>
                    <a:pt x="7753" y="2273"/>
                    <a:pt x="7812" y="2274"/>
                    <a:pt x="7872" y="2275"/>
                  </a:cubicBezTo>
                  <a:cubicBezTo>
                    <a:pt x="10228" y="2349"/>
                    <a:pt x="12785" y="4254"/>
                    <a:pt x="12220" y="6920"/>
                  </a:cubicBezTo>
                  <a:cubicBezTo>
                    <a:pt x="11888" y="8488"/>
                    <a:pt x="10697" y="8875"/>
                    <a:pt x="9309" y="8875"/>
                  </a:cubicBezTo>
                  <a:cubicBezTo>
                    <a:pt x="8711" y="8875"/>
                    <a:pt x="8076" y="8804"/>
                    <a:pt x="7458" y="8724"/>
                  </a:cubicBezTo>
                  <a:cubicBezTo>
                    <a:pt x="6691" y="7667"/>
                    <a:pt x="5371" y="6906"/>
                    <a:pt x="4591" y="5870"/>
                  </a:cubicBezTo>
                  <a:cubicBezTo>
                    <a:pt x="3702" y="4695"/>
                    <a:pt x="3615" y="3908"/>
                    <a:pt x="4890" y="3107"/>
                  </a:cubicBezTo>
                  <a:cubicBezTo>
                    <a:pt x="5775" y="2550"/>
                    <a:pt x="6675" y="2273"/>
                    <a:pt x="7695" y="2273"/>
                  </a:cubicBezTo>
                  <a:close/>
                  <a:moveTo>
                    <a:pt x="6297" y="1"/>
                  </a:moveTo>
                  <a:cubicBezTo>
                    <a:pt x="3617" y="1"/>
                    <a:pt x="627" y="1105"/>
                    <a:pt x="249" y="3951"/>
                  </a:cubicBezTo>
                  <a:cubicBezTo>
                    <a:pt x="0" y="5809"/>
                    <a:pt x="1760" y="8498"/>
                    <a:pt x="3854" y="9797"/>
                  </a:cubicBezTo>
                  <a:cubicBezTo>
                    <a:pt x="3860" y="10201"/>
                    <a:pt x="4056" y="10598"/>
                    <a:pt x="4486" y="10800"/>
                  </a:cubicBezTo>
                  <a:cubicBezTo>
                    <a:pt x="5268" y="11171"/>
                    <a:pt x="6278" y="11360"/>
                    <a:pt x="7346" y="11360"/>
                  </a:cubicBezTo>
                  <a:cubicBezTo>
                    <a:pt x="9993" y="11360"/>
                    <a:pt x="12988" y="10200"/>
                    <a:pt x="13701" y="7795"/>
                  </a:cubicBezTo>
                  <a:cubicBezTo>
                    <a:pt x="14714" y="4375"/>
                    <a:pt x="11813" y="1336"/>
                    <a:pt x="8844" y="371"/>
                  </a:cubicBezTo>
                  <a:cubicBezTo>
                    <a:pt x="8113" y="133"/>
                    <a:pt x="7224" y="1"/>
                    <a:pt x="62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1760550" y="654000"/>
              <a:ext cx="274600" cy="256850"/>
            </a:xfrm>
            <a:custGeom>
              <a:avLst/>
              <a:gdLst/>
              <a:ahLst/>
              <a:cxnLst/>
              <a:rect l="l" t="t" r="r" b="b"/>
              <a:pathLst>
                <a:path w="10984" h="10274" extrusionOk="0">
                  <a:moveTo>
                    <a:pt x="4991" y="2374"/>
                  </a:moveTo>
                  <a:cubicBezTo>
                    <a:pt x="6530" y="2374"/>
                    <a:pt x="7934" y="3724"/>
                    <a:pt x="7610" y="5435"/>
                  </a:cubicBezTo>
                  <a:cubicBezTo>
                    <a:pt x="7324" y="6933"/>
                    <a:pt x="6085" y="7909"/>
                    <a:pt x="4806" y="8653"/>
                  </a:cubicBezTo>
                  <a:cubicBezTo>
                    <a:pt x="4722" y="8639"/>
                    <a:pt x="4638" y="8619"/>
                    <a:pt x="4554" y="8595"/>
                  </a:cubicBezTo>
                  <a:cubicBezTo>
                    <a:pt x="2158" y="7818"/>
                    <a:pt x="1347" y="4072"/>
                    <a:pt x="3672" y="2733"/>
                  </a:cubicBezTo>
                  <a:lnTo>
                    <a:pt x="3672" y="2730"/>
                  </a:lnTo>
                  <a:cubicBezTo>
                    <a:pt x="4098" y="2484"/>
                    <a:pt x="4550" y="2374"/>
                    <a:pt x="4991" y="2374"/>
                  </a:cubicBezTo>
                  <a:close/>
                  <a:moveTo>
                    <a:pt x="5496" y="0"/>
                  </a:moveTo>
                  <a:cubicBezTo>
                    <a:pt x="4368" y="0"/>
                    <a:pt x="3236" y="423"/>
                    <a:pt x="2333" y="1373"/>
                  </a:cubicBezTo>
                  <a:cubicBezTo>
                    <a:pt x="1" y="3820"/>
                    <a:pt x="489" y="7943"/>
                    <a:pt x="3517" y="9629"/>
                  </a:cubicBezTo>
                  <a:cubicBezTo>
                    <a:pt x="3568" y="9659"/>
                    <a:pt x="3622" y="9682"/>
                    <a:pt x="3676" y="9709"/>
                  </a:cubicBezTo>
                  <a:cubicBezTo>
                    <a:pt x="3729" y="9831"/>
                    <a:pt x="3827" y="9928"/>
                    <a:pt x="3952" y="9982"/>
                  </a:cubicBezTo>
                  <a:cubicBezTo>
                    <a:pt x="4443" y="10182"/>
                    <a:pt x="4934" y="10273"/>
                    <a:pt x="5416" y="10273"/>
                  </a:cubicBezTo>
                  <a:cubicBezTo>
                    <a:pt x="8410" y="10273"/>
                    <a:pt x="10984" y="6735"/>
                    <a:pt x="10285" y="3810"/>
                  </a:cubicBezTo>
                  <a:cubicBezTo>
                    <a:pt x="9733" y="1501"/>
                    <a:pt x="7621" y="0"/>
                    <a:pt x="54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1827700" y="238100"/>
              <a:ext cx="357225" cy="334175"/>
            </a:xfrm>
            <a:custGeom>
              <a:avLst/>
              <a:gdLst/>
              <a:ahLst/>
              <a:cxnLst/>
              <a:rect l="l" t="t" r="r" b="b"/>
              <a:pathLst>
                <a:path w="14289" h="13367" extrusionOk="0">
                  <a:moveTo>
                    <a:pt x="6490" y="3091"/>
                  </a:moveTo>
                  <a:cubicBezTo>
                    <a:pt x="8493" y="3091"/>
                    <a:pt x="10319" y="4852"/>
                    <a:pt x="9898" y="7078"/>
                  </a:cubicBezTo>
                  <a:cubicBezTo>
                    <a:pt x="9528" y="9027"/>
                    <a:pt x="7916" y="10296"/>
                    <a:pt x="6253" y="11262"/>
                  </a:cubicBezTo>
                  <a:cubicBezTo>
                    <a:pt x="6142" y="11241"/>
                    <a:pt x="6031" y="11218"/>
                    <a:pt x="5920" y="11188"/>
                  </a:cubicBezTo>
                  <a:cubicBezTo>
                    <a:pt x="2807" y="10171"/>
                    <a:pt x="1753" y="5298"/>
                    <a:pt x="4776" y="3555"/>
                  </a:cubicBezTo>
                  <a:cubicBezTo>
                    <a:pt x="5329" y="3236"/>
                    <a:pt x="5917" y="3091"/>
                    <a:pt x="6490" y="3091"/>
                  </a:cubicBezTo>
                  <a:close/>
                  <a:moveTo>
                    <a:pt x="7151" y="0"/>
                  </a:moveTo>
                  <a:cubicBezTo>
                    <a:pt x="5683" y="0"/>
                    <a:pt x="4211" y="550"/>
                    <a:pt x="3036" y="1785"/>
                  </a:cubicBezTo>
                  <a:cubicBezTo>
                    <a:pt x="0" y="4972"/>
                    <a:pt x="633" y="10336"/>
                    <a:pt x="4574" y="12530"/>
                  </a:cubicBezTo>
                  <a:cubicBezTo>
                    <a:pt x="4641" y="12567"/>
                    <a:pt x="4712" y="12598"/>
                    <a:pt x="4779" y="12631"/>
                  </a:cubicBezTo>
                  <a:cubicBezTo>
                    <a:pt x="4850" y="12793"/>
                    <a:pt x="4978" y="12921"/>
                    <a:pt x="5139" y="12988"/>
                  </a:cubicBezTo>
                  <a:cubicBezTo>
                    <a:pt x="5778" y="13248"/>
                    <a:pt x="6419" y="13367"/>
                    <a:pt x="7045" y="13367"/>
                  </a:cubicBezTo>
                  <a:cubicBezTo>
                    <a:pt x="10942" y="13367"/>
                    <a:pt x="14289" y="8765"/>
                    <a:pt x="13384" y="4955"/>
                  </a:cubicBezTo>
                  <a:cubicBezTo>
                    <a:pt x="12665" y="1952"/>
                    <a:pt x="9916" y="0"/>
                    <a:pt x="71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1394350" y="411600"/>
              <a:ext cx="322975" cy="272875"/>
            </a:xfrm>
            <a:custGeom>
              <a:avLst/>
              <a:gdLst/>
              <a:ahLst/>
              <a:cxnLst/>
              <a:rect l="l" t="t" r="r" b="b"/>
              <a:pathLst>
                <a:path w="12919" h="10915" extrusionOk="0">
                  <a:moveTo>
                    <a:pt x="6307" y="2885"/>
                  </a:moveTo>
                  <a:cubicBezTo>
                    <a:pt x="6435" y="2885"/>
                    <a:pt x="6565" y="2891"/>
                    <a:pt x="6696" y="2905"/>
                  </a:cubicBezTo>
                  <a:cubicBezTo>
                    <a:pt x="7756" y="3012"/>
                    <a:pt x="8978" y="3618"/>
                    <a:pt x="9298" y="4725"/>
                  </a:cubicBezTo>
                  <a:cubicBezTo>
                    <a:pt x="9543" y="5584"/>
                    <a:pt x="9257" y="6654"/>
                    <a:pt x="8352" y="6923"/>
                  </a:cubicBezTo>
                  <a:cubicBezTo>
                    <a:pt x="7578" y="7155"/>
                    <a:pt x="7628" y="8047"/>
                    <a:pt x="8180" y="8397"/>
                  </a:cubicBezTo>
                  <a:cubicBezTo>
                    <a:pt x="7675" y="8730"/>
                    <a:pt x="7167" y="8976"/>
                    <a:pt x="6753" y="9084"/>
                  </a:cubicBezTo>
                  <a:cubicBezTo>
                    <a:pt x="6304" y="9200"/>
                    <a:pt x="5781" y="9266"/>
                    <a:pt x="5250" y="9266"/>
                  </a:cubicBezTo>
                  <a:cubicBezTo>
                    <a:pt x="3450" y="9266"/>
                    <a:pt x="1564" y="8504"/>
                    <a:pt x="2170" y="6354"/>
                  </a:cubicBezTo>
                  <a:cubicBezTo>
                    <a:pt x="2695" y="4486"/>
                    <a:pt x="4315" y="2885"/>
                    <a:pt x="6307" y="2885"/>
                  </a:cubicBezTo>
                  <a:close/>
                  <a:moveTo>
                    <a:pt x="6967" y="1"/>
                  </a:moveTo>
                  <a:cubicBezTo>
                    <a:pt x="3578" y="1"/>
                    <a:pt x="445" y="2888"/>
                    <a:pt x="211" y="6408"/>
                  </a:cubicBezTo>
                  <a:cubicBezTo>
                    <a:pt x="1" y="9543"/>
                    <a:pt x="2637" y="10915"/>
                    <a:pt x="5335" y="10915"/>
                  </a:cubicBezTo>
                  <a:cubicBezTo>
                    <a:pt x="6440" y="10915"/>
                    <a:pt x="7555" y="10685"/>
                    <a:pt x="8490" y="10251"/>
                  </a:cubicBezTo>
                  <a:cubicBezTo>
                    <a:pt x="9644" y="9720"/>
                    <a:pt x="10825" y="8808"/>
                    <a:pt x="11468" y="7647"/>
                  </a:cubicBezTo>
                  <a:cubicBezTo>
                    <a:pt x="12057" y="7145"/>
                    <a:pt x="12448" y="6452"/>
                    <a:pt x="12569" y="5691"/>
                  </a:cubicBezTo>
                  <a:cubicBezTo>
                    <a:pt x="12919" y="3443"/>
                    <a:pt x="11206" y="1266"/>
                    <a:pt x="9224" y="448"/>
                  </a:cubicBezTo>
                  <a:cubicBezTo>
                    <a:pt x="8478" y="142"/>
                    <a:pt x="7716" y="1"/>
                    <a:pt x="69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64;p2"/>
          <p:cNvSpPr txBox="1">
            <a:spLocks noGrp="1"/>
          </p:cNvSpPr>
          <p:nvPr>
            <p:ph type="ctrTitle"/>
          </p:nvPr>
        </p:nvSpPr>
        <p:spPr>
          <a:xfrm>
            <a:off x="785925" y="2423900"/>
            <a:ext cx="6021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5" name="Google Shape;65;p2"/>
          <p:cNvSpPr txBox="1">
            <a:spLocks noGrp="1"/>
          </p:cNvSpPr>
          <p:nvPr>
            <p:ph type="subTitle" idx="1"/>
          </p:nvPr>
        </p:nvSpPr>
        <p:spPr>
          <a:xfrm>
            <a:off x="5935200" y="594075"/>
            <a:ext cx="2488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"/>
          <p:cNvSpPr txBox="1">
            <a:spLocks noGrp="1"/>
          </p:cNvSpPr>
          <p:nvPr>
            <p:ph type="ctrTitle"/>
          </p:nvPr>
        </p:nvSpPr>
        <p:spPr>
          <a:xfrm>
            <a:off x="628650" y="1947370"/>
            <a:ext cx="3464400" cy="88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3"/>
          <p:cNvSpPr txBox="1">
            <a:spLocks noGrp="1"/>
          </p:cNvSpPr>
          <p:nvPr>
            <p:ph type="subTitle" idx="1"/>
          </p:nvPr>
        </p:nvSpPr>
        <p:spPr>
          <a:xfrm>
            <a:off x="1057275" y="2683213"/>
            <a:ext cx="3036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title" idx="2" hasCustomPrompt="1"/>
          </p:nvPr>
        </p:nvSpPr>
        <p:spPr>
          <a:xfrm>
            <a:off x="4367550" y="2106519"/>
            <a:ext cx="1753800" cy="888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None/>
              <a:defRPr sz="72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None/>
              <a:defRPr sz="55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None/>
              <a:defRPr sz="55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None/>
              <a:defRPr sz="55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None/>
              <a:defRPr sz="55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None/>
              <a:defRPr sz="55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None/>
              <a:defRPr sz="55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None/>
              <a:defRPr sz="55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500"/>
              <a:buNone/>
              <a:defRPr sz="55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0" name="Google Shape;70;p3"/>
          <p:cNvSpPr/>
          <p:nvPr/>
        </p:nvSpPr>
        <p:spPr>
          <a:xfrm rot="3418500">
            <a:off x="-1187370" y="3320037"/>
            <a:ext cx="3155980" cy="2795521"/>
          </a:xfrm>
          <a:custGeom>
            <a:avLst/>
            <a:gdLst/>
            <a:ahLst/>
            <a:cxnLst/>
            <a:rect l="l" t="t" r="r" b="b"/>
            <a:pathLst>
              <a:path w="21398" h="20004" extrusionOk="0">
                <a:moveTo>
                  <a:pt x="14157" y="627"/>
                </a:moveTo>
                <a:cubicBezTo>
                  <a:pt x="14153" y="627"/>
                  <a:pt x="14150" y="627"/>
                  <a:pt x="14146" y="628"/>
                </a:cubicBezTo>
                <a:lnTo>
                  <a:pt x="14146" y="628"/>
                </a:lnTo>
                <a:cubicBezTo>
                  <a:pt x="14151" y="628"/>
                  <a:pt x="14157" y="628"/>
                  <a:pt x="14162" y="628"/>
                </a:cubicBezTo>
                <a:cubicBezTo>
                  <a:pt x="14164" y="628"/>
                  <a:pt x="14166" y="628"/>
                  <a:pt x="14168" y="628"/>
                </a:cubicBezTo>
                <a:cubicBezTo>
                  <a:pt x="14164" y="627"/>
                  <a:pt x="14161" y="627"/>
                  <a:pt x="14157" y="627"/>
                </a:cubicBezTo>
                <a:close/>
                <a:moveTo>
                  <a:pt x="5805" y="1102"/>
                </a:moveTo>
                <a:cubicBezTo>
                  <a:pt x="5836" y="1139"/>
                  <a:pt x="5859" y="1176"/>
                  <a:pt x="5879" y="1220"/>
                </a:cubicBezTo>
                <a:cubicBezTo>
                  <a:pt x="5839" y="1244"/>
                  <a:pt x="5795" y="1267"/>
                  <a:pt x="5755" y="1294"/>
                </a:cubicBezTo>
                <a:cubicBezTo>
                  <a:pt x="5738" y="1244"/>
                  <a:pt x="5745" y="1180"/>
                  <a:pt x="5805" y="1102"/>
                </a:cubicBezTo>
                <a:close/>
                <a:moveTo>
                  <a:pt x="2676" y="4407"/>
                </a:moveTo>
                <a:lnTo>
                  <a:pt x="2817" y="4421"/>
                </a:lnTo>
                <a:cubicBezTo>
                  <a:pt x="2790" y="4471"/>
                  <a:pt x="2763" y="4522"/>
                  <a:pt x="2733" y="4572"/>
                </a:cubicBezTo>
                <a:cubicBezTo>
                  <a:pt x="2699" y="4525"/>
                  <a:pt x="2679" y="4464"/>
                  <a:pt x="2676" y="4407"/>
                </a:cubicBezTo>
                <a:close/>
                <a:moveTo>
                  <a:pt x="21150" y="4830"/>
                </a:moveTo>
                <a:cubicBezTo>
                  <a:pt x="21159" y="4846"/>
                  <a:pt x="21168" y="4859"/>
                  <a:pt x="21179" y="4868"/>
                </a:cubicBezTo>
                <a:cubicBezTo>
                  <a:pt x="21172" y="4858"/>
                  <a:pt x="21162" y="4843"/>
                  <a:pt x="21150" y="4830"/>
                </a:cubicBezTo>
                <a:close/>
                <a:moveTo>
                  <a:pt x="2173" y="5468"/>
                </a:moveTo>
                <a:cubicBezTo>
                  <a:pt x="2211" y="5468"/>
                  <a:pt x="2250" y="5479"/>
                  <a:pt x="2285" y="5498"/>
                </a:cubicBezTo>
                <a:cubicBezTo>
                  <a:pt x="2255" y="5562"/>
                  <a:pt x="2228" y="5625"/>
                  <a:pt x="2201" y="5689"/>
                </a:cubicBezTo>
                <a:cubicBezTo>
                  <a:pt x="2174" y="5619"/>
                  <a:pt x="2147" y="5545"/>
                  <a:pt x="2124" y="5474"/>
                </a:cubicBezTo>
                <a:cubicBezTo>
                  <a:pt x="2140" y="5470"/>
                  <a:pt x="2156" y="5468"/>
                  <a:pt x="2173" y="5468"/>
                </a:cubicBezTo>
                <a:close/>
                <a:moveTo>
                  <a:pt x="1797" y="6352"/>
                </a:moveTo>
                <a:lnTo>
                  <a:pt x="1797" y="6352"/>
                </a:lnTo>
                <a:cubicBezTo>
                  <a:pt x="1791" y="6360"/>
                  <a:pt x="1783" y="6367"/>
                  <a:pt x="1776" y="6374"/>
                </a:cubicBezTo>
                <a:lnTo>
                  <a:pt x="1776" y="6374"/>
                </a:lnTo>
                <a:cubicBezTo>
                  <a:pt x="1787" y="6372"/>
                  <a:pt x="1794" y="6365"/>
                  <a:pt x="1797" y="6352"/>
                </a:cubicBezTo>
                <a:close/>
                <a:moveTo>
                  <a:pt x="485" y="8250"/>
                </a:moveTo>
                <a:cubicBezTo>
                  <a:pt x="486" y="8257"/>
                  <a:pt x="487" y="8263"/>
                  <a:pt x="488" y="8269"/>
                </a:cubicBezTo>
                <a:lnTo>
                  <a:pt x="488" y="8269"/>
                </a:lnTo>
                <a:cubicBezTo>
                  <a:pt x="487" y="8263"/>
                  <a:pt x="486" y="8257"/>
                  <a:pt x="485" y="8250"/>
                </a:cubicBezTo>
                <a:close/>
                <a:moveTo>
                  <a:pt x="7666" y="9573"/>
                </a:moveTo>
                <a:cubicBezTo>
                  <a:pt x="7670" y="9580"/>
                  <a:pt x="7677" y="9587"/>
                  <a:pt x="7683" y="9597"/>
                </a:cubicBezTo>
                <a:lnTo>
                  <a:pt x="7693" y="9627"/>
                </a:lnTo>
                <a:cubicBezTo>
                  <a:pt x="7691" y="9627"/>
                  <a:pt x="7690" y="9628"/>
                  <a:pt x="7687" y="9628"/>
                </a:cubicBezTo>
                <a:cubicBezTo>
                  <a:pt x="7686" y="9628"/>
                  <a:pt x="7683" y="9628"/>
                  <a:pt x="7680" y="9627"/>
                </a:cubicBezTo>
                <a:cubicBezTo>
                  <a:pt x="7673" y="9607"/>
                  <a:pt x="7670" y="9590"/>
                  <a:pt x="7666" y="9573"/>
                </a:cubicBezTo>
                <a:close/>
                <a:moveTo>
                  <a:pt x="7592" y="9637"/>
                </a:moveTo>
                <a:lnTo>
                  <a:pt x="7592" y="9637"/>
                </a:lnTo>
                <a:cubicBezTo>
                  <a:pt x="7606" y="9664"/>
                  <a:pt x="7609" y="9681"/>
                  <a:pt x="7616" y="9701"/>
                </a:cubicBezTo>
                <a:lnTo>
                  <a:pt x="7613" y="9698"/>
                </a:lnTo>
                <a:cubicBezTo>
                  <a:pt x="7606" y="9677"/>
                  <a:pt x="7599" y="9661"/>
                  <a:pt x="7592" y="9637"/>
                </a:cubicBezTo>
                <a:close/>
                <a:moveTo>
                  <a:pt x="7569" y="9714"/>
                </a:moveTo>
                <a:cubicBezTo>
                  <a:pt x="7579" y="9728"/>
                  <a:pt x="7589" y="9741"/>
                  <a:pt x="7596" y="9758"/>
                </a:cubicBezTo>
                <a:lnTo>
                  <a:pt x="7582" y="9748"/>
                </a:lnTo>
                <a:lnTo>
                  <a:pt x="7582" y="9748"/>
                </a:lnTo>
                <a:cubicBezTo>
                  <a:pt x="7582" y="9748"/>
                  <a:pt x="7582" y="9748"/>
                  <a:pt x="7582" y="9748"/>
                </a:cubicBezTo>
                <a:lnTo>
                  <a:pt x="7569" y="9714"/>
                </a:lnTo>
                <a:close/>
                <a:moveTo>
                  <a:pt x="7582" y="9748"/>
                </a:moveTo>
                <a:lnTo>
                  <a:pt x="7599" y="9762"/>
                </a:lnTo>
                <a:lnTo>
                  <a:pt x="7616" y="9792"/>
                </a:lnTo>
                <a:lnTo>
                  <a:pt x="7596" y="9778"/>
                </a:lnTo>
                <a:cubicBezTo>
                  <a:pt x="7592" y="9772"/>
                  <a:pt x="7586" y="9758"/>
                  <a:pt x="7582" y="9748"/>
                </a:cubicBezTo>
                <a:close/>
                <a:moveTo>
                  <a:pt x="7616" y="9714"/>
                </a:moveTo>
                <a:cubicBezTo>
                  <a:pt x="7619" y="9718"/>
                  <a:pt x="7623" y="9718"/>
                  <a:pt x="7623" y="9718"/>
                </a:cubicBezTo>
                <a:lnTo>
                  <a:pt x="7623" y="9721"/>
                </a:lnTo>
                <a:cubicBezTo>
                  <a:pt x="7636" y="9751"/>
                  <a:pt x="7643" y="9772"/>
                  <a:pt x="7650" y="9795"/>
                </a:cubicBezTo>
                <a:lnTo>
                  <a:pt x="7636" y="9785"/>
                </a:lnTo>
                <a:cubicBezTo>
                  <a:pt x="7633" y="9765"/>
                  <a:pt x="7626" y="9738"/>
                  <a:pt x="7616" y="9714"/>
                </a:cubicBezTo>
                <a:close/>
                <a:moveTo>
                  <a:pt x="7643" y="9795"/>
                </a:moveTo>
                <a:lnTo>
                  <a:pt x="7656" y="9805"/>
                </a:lnTo>
                <a:cubicBezTo>
                  <a:pt x="7656" y="9805"/>
                  <a:pt x="7656" y="9812"/>
                  <a:pt x="7660" y="9815"/>
                </a:cubicBezTo>
                <a:lnTo>
                  <a:pt x="7660" y="9819"/>
                </a:lnTo>
                <a:lnTo>
                  <a:pt x="7646" y="9812"/>
                </a:lnTo>
                <a:cubicBezTo>
                  <a:pt x="7646" y="9805"/>
                  <a:pt x="7643" y="9799"/>
                  <a:pt x="7643" y="9795"/>
                </a:cubicBezTo>
                <a:close/>
                <a:moveTo>
                  <a:pt x="7680" y="9640"/>
                </a:moveTo>
                <a:lnTo>
                  <a:pt x="7700" y="9644"/>
                </a:lnTo>
                <a:cubicBezTo>
                  <a:pt x="7707" y="9661"/>
                  <a:pt x="7710" y="9681"/>
                  <a:pt x="7714" y="9698"/>
                </a:cubicBezTo>
                <a:lnTo>
                  <a:pt x="7714" y="9714"/>
                </a:lnTo>
                <a:cubicBezTo>
                  <a:pt x="7714" y="9681"/>
                  <a:pt x="7720" y="9667"/>
                  <a:pt x="7727" y="9664"/>
                </a:cubicBezTo>
                <a:cubicBezTo>
                  <a:pt x="7737" y="9674"/>
                  <a:pt x="7751" y="9684"/>
                  <a:pt x="7764" y="9694"/>
                </a:cubicBezTo>
                <a:cubicBezTo>
                  <a:pt x="7781" y="9718"/>
                  <a:pt x="7798" y="9745"/>
                  <a:pt x="7815" y="9775"/>
                </a:cubicBezTo>
                <a:cubicBezTo>
                  <a:pt x="7791" y="9768"/>
                  <a:pt x="7767" y="9755"/>
                  <a:pt x="7744" y="9745"/>
                </a:cubicBezTo>
                <a:lnTo>
                  <a:pt x="7744" y="9745"/>
                </a:lnTo>
                <a:cubicBezTo>
                  <a:pt x="7790" y="9785"/>
                  <a:pt x="7839" y="9826"/>
                  <a:pt x="7818" y="9826"/>
                </a:cubicBezTo>
                <a:cubicBezTo>
                  <a:pt x="7814" y="9826"/>
                  <a:pt x="7809" y="9824"/>
                  <a:pt x="7801" y="9822"/>
                </a:cubicBezTo>
                <a:lnTo>
                  <a:pt x="7697" y="9755"/>
                </a:lnTo>
                <a:cubicBezTo>
                  <a:pt x="7697" y="9741"/>
                  <a:pt x="7700" y="9728"/>
                  <a:pt x="7703" y="9711"/>
                </a:cubicBezTo>
                <a:cubicBezTo>
                  <a:pt x="7717" y="9725"/>
                  <a:pt x="7730" y="9735"/>
                  <a:pt x="7744" y="9745"/>
                </a:cubicBezTo>
                <a:lnTo>
                  <a:pt x="7703" y="9704"/>
                </a:lnTo>
                <a:lnTo>
                  <a:pt x="7697" y="9687"/>
                </a:lnTo>
                <a:cubicBezTo>
                  <a:pt x="7707" y="9687"/>
                  <a:pt x="7714" y="9687"/>
                  <a:pt x="7700" y="9674"/>
                </a:cubicBezTo>
                <a:lnTo>
                  <a:pt x="7693" y="9674"/>
                </a:lnTo>
                <a:cubicBezTo>
                  <a:pt x="7687" y="9664"/>
                  <a:pt x="7683" y="9650"/>
                  <a:pt x="7680" y="9640"/>
                </a:cubicBezTo>
                <a:close/>
                <a:moveTo>
                  <a:pt x="7687" y="9812"/>
                </a:moveTo>
                <a:cubicBezTo>
                  <a:pt x="7694" y="9819"/>
                  <a:pt x="7701" y="9826"/>
                  <a:pt x="7708" y="9833"/>
                </a:cubicBezTo>
                <a:lnTo>
                  <a:pt x="7708" y="9833"/>
                </a:lnTo>
                <a:cubicBezTo>
                  <a:pt x="7701" y="9828"/>
                  <a:pt x="7694" y="9823"/>
                  <a:pt x="7687" y="9818"/>
                </a:cubicBezTo>
                <a:lnTo>
                  <a:pt x="7687" y="9818"/>
                </a:lnTo>
                <a:cubicBezTo>
                  <a:pt x="7687" y="9815"/>
                  <a:pt x="7687" y="9812"/>
                  <a:pt x="7687" y="9812"/>
                </a:cubicBezTo>
                <a:close/>
                <a:moveTo>
                  <a:pt x="7603" y="9799"/>
                </a:moveTo>
                <a:lnTo>
                  <a:pt x="7626" y="9815"/>
                </a:lnTo>
                <a:cubicBezTo>
                  <a:pt x="7629" y="9819"/>
                  <a:pt x="7633" y="9822"/>
                  <a:pt x="7636" y="9829"/>
                </a:cubicBezTo>
                <a:lnTo>
                  <a:pt x="7633" y="9825"/>
                </a:lnTo>
                <a:cubicBezTo>
                  <a:pt x="7619" y="9825"/>
                  <a:pt x="7619" y="9829"/>
                  <a:pt x="7616" y="9836"/>
                </a:cubicBezTo>
                <a:cubicBezTo>
                  <a:pt x="7613" y="9822"/>
                  <a:pt x="7606" y="9809"/>
                  <a:pt x="7603" y="9799"/>
                </a:cubicBezTo>
                <a:close/>
                <a:moveTo>
                  <a:pt x="7683" y="9825"/>
                </a:moveTo>
                <a:lnTo>
                  <a:pt x="7697" y="9836"/>
                </a:lnTo>
                <a:cubicBezTo>
                  <a:pt x="7693" y="9836"/>
                  <a:pt x="7690" y="9829"/>
                  <a:pt x="7683" y="9829"/>
                </a:cubicBezTo>
                <a:cubicBezTo>
                  <a:pt x="7680" y="9825"/>
                  <a:pt x="7683" y="9825"/>
                  <a:pt x="7683" y="9825"/>
                </a:cubicBezTo>
                <a:close/>
                <a:moveTo>
                  <a:pt x="7653" y="9829"/>
                </a:moveTo>
                <a:lnTo>
                  <a:pt x="7666" y="9836"/>
                </a:lnTo>
                <a:lnTo>
                  <a:pt x="7670" y="9856"/>
                </a:lnTo>
                <a:cubicBezTo>
                  <a:pt x="7666" y="9852"/>
                  <a:pt x="7660" y="9849"/>
                  <a:pt x="7656" y="9846"/>
                </a:cubicBezTo>
                <a:cubicBezTo>
                  <a:pt x="7656" y="9839"/>
                  <a:pt x="7653" y="9832"/>
                  <a:pt x="7653" y="9829"/>
                </a:cubicBezTo>
                <a:close/>
                <a:moveTo>
                  <a:pt x="7680" y="9846"/>
                </a:moveTo>
                <a:cubicBezTo>
                  <a:pt x="7698" y="9857"/>
                  <a:pt x="7710" y="9865"/>
                  <a:pt x="7701" y="9865"/>
                </a:cubicBezTo>
                <a:cubicBezTo>
                  <a:pt x="7698" y="9865"/>
                  <a:pt x="7690" y="9864"/>
                  <a:pt x="7677" y="9860"/>
                </a:cubicBezTo>
                <a:lnTo>
                  <a:pt x="7677" y="9860"/>
                </a:lnTo>
                <a:cubicBezTo>
                  <a:pt x="7677" y="9854"/>
                  <a:pt x="7677" y="9849"/>
                  <a:pt x="7680" y="9846"/>
                </a:cubicBezTo>
                <a:close/>
                <a:moveTo>
                  <a:pt x="7406" y="9849"/>
                </a:moveTo>
                <a:cubicBezTo>
                  <a:pt x="7411" y="9849"/>
                  <a:pt x="7430" y="9860"/>
                  <a:pt x="7454" y="9876"/>
                </a:cubicBezTo>
                <a:cubicBezTo>
                  <a:pt x="7465" y="9886"/>
                  <a:pt x="7471" y="9896"/>
                  <a:pt x="7478" y="9906"/>
                </a:cubicBezTo>
                <a:lnTo>
                  <a:pt x="7475" y="9906"/>
                </a:lnTo>
                <a:lnTo>
                  <a:pt x="7417" y="9866"/>
                </a:lnTo>
                <a:cubicBezTo>
                  <a:pt x="7405" y="9854"/>
                  <a:pt x="7402" y="9849"/>
                  <a:pt x="7406" y="9849"/>
                </a:cubicBezTo>
                <a:close/>
                <a:moveTo>
                  <a:pt x="7438" y="9667"/>
                </a:moveTo>
                <a:cubicBezTo>
                  <a:pt x="7498" y="9745"/>
                  <a:pt x="7555" y="9829"/>
                  <a:pt x="7609" y="9913"/>
                </a:cubicBezTo>
                <a:lnTo>
                  <a:pt x="7576" y="9852"/>
                </a:lnTo>
                <a:lnTo>
                  <a:pt x="7613" y="9913"/>
                </a:lnTo>
                <a:cubicBezTo>
                  <a:pt x="7613" y="9913"/>
                  <a:pt x="7609" y="9916"/>
                  <a:pt x="7606" y="9916"/>
                </a:cubicBezTo>
                <a:cubicBezTo>
                  <a:pt x="7552" y="9842"/>
                  <a:pt x="7454" y="9708"/>
                  <a:pt x="7448" y="9691"/>
                </a:cubicBezTo>
                <a:lnTo>
                  <a:pt x="7448" y="9691"/>
                </a:lnTo>
                <a:lnTo>
                  <a:pt x="7569" y="9859"/>
                </a:lnTo>
                <a:cubicBezTo>
                  <a:pt x="7498" y="9751"/>
                  <a:pt x="7518" y="9795"/>
                  <a:pt x="7438" y="9667"/>
                </a:cubicBezTo>
                <a:close/>
                <a:moveTo>
                  <a:pt x="7384" y="9849"/>
                </a:moveTo>
                <a:lnTo>
                  <a:pt x="7485" y="9920"/>
                </a:lnTo>
                <a:cubicBezTo>
                  <a:pt x="7485" y="9923"/>
                  <a:pt x="7487" y="9926"/>
                  <a:pt x="7488" y="9929"/>
                </a:cubicBezTo>
                <a:lnTo>
                  <a:pt x="7488" y="9929"/>
                </a:lnTo>
                <a:lnTo>
                  <a:pt x="7479" y="9923"/>
                </a:lnTo>
                <a:lnTo>
                  <a:pt x="7479" y="9923"/>
                </a:lnTo>
                <a:lnTo>
                  <a:pt x="7488" y="9930"/>
                </a:lnTo>
                <a:cubicBezTo>
                  <a:pt x="7488" y="9929"/>
                  <a:pt x="7488" y="9929"/>
                  <a:pt x="7488" y="9929"/>
                </a:cubicBezTo>
                <a:lnTo>
                  <a:pt x="7488" y="9929"/>
                </a:lnTo>
                <a:lnTo>
                  <a:pt x="7495" y="9933"/>
                </a:lnTo>
                <a:lnTo>
                  <a:pt x="7502" y="9947"/>
                </a:lnTo>
                <a:cubicBezTo>
                  <a:pt x="7461" y="9920"/>
                  <a:pt x="7424" y="9889"/>
                  <a:pt x="7387" y="9862"/>
                </a:cubicBezTo>
                <a:lnTo>
                  <a:pt x="7387" y="9862"/>
                </a:lnTo>
                <a:lnTo>
                  <a:pt x="7479" y="9923"/>
                </a:lnTo>
                <a:lnTo>
                  <a:pt x="7479" y="9923"/>
                </a:lnTo>
                <a:lnTo>
                  <a:pt x="7384" y="9849"/>
                </a:lnTo>
                <a:close/>
                <a:moveTo>
                  <a:pt x="7279" y="9852"/>
                </a:moveTo>
                <a:lnTo>
                  <a:pt x="7279" y="9852"/>
                </a:lnTo>
                <a:cubicBezTo>
                  <a:pt x="7394" y="9903"/>
                  <a:pt x="7451" y="9937"/>
                  <a:pt x="7515" y="9970"/>
                </a:cubicBezTo>
                <a:cubicBezTo>
                  <a:pt x="7522" y="9990"/>
                  <a:pt x="7525" y="10007"/>
                  <a:pt x="7505" y="10011"/>
                </a:cubicBezTo>
                <a:lnTo>
                  <a:pt x="7528" y="10017"/>
                </a:lnTo>
                <a:cubicBezTo>
                  <a:pt x="7607" y="10067"/>
                  <a:pt x="7626" y="10082"/>
                  <a:pt x="7617" y="10082"/>
                </a:cubicBezTo>
                <a:cubicBezTo>
                  <a:pt x="7602" y="10082"/>
                  <a:pt x="7500" y="10033"/>
                  <a:pt x="7478" y="10033"/>
                </a:cubicBezTo>
                <a:cubicBezTo>
                  <a:pt x="7470" y="10033"/>
                  <a:pt x="7473" y="10040"/>
                  <a:pt x="7495" y="10058"/>
                </a:cubicBezTo>
                <a:cubicBezTo>
                  <a:pt x="7458" y="10031"/>
                  <a:pt x="7424" y="10007"/>
                  <a:pt x="7384" y="9984"/>
                </a:cubicBezTo>
                <a:lnTo>
                  <a:pt x="7384" y="9984"/>
                </a:lnTo>
                <a:cubicBezTo>
                  <a:pt x="7414" y="9990"/>
                  <a:pt x="7441" y="9997"/>
                  <a:pt x="7468" y="10007"/>
                </a:cubicBezTo>
                <a:cubicBezTo>
                  <a:pt x="7249" y="9886"/>
                  <a:pt x="7589" y="10017"/>
                  <a:pt x="7279" y="9852"/>
                </a:cubicBezTo>
                <a:close/>
                <a:moveTo>
                  <a:pt x="7340" y="9980"/>
                </a:moveTo>
                <a:cubicBezTo>
                  <a:pt x="7350" y="9980"/>
                  <a:pt x="7362" y="9981"/>
                  <a:pt x="7377" y="9984"/>
                </a:cubicBezTo>
                <a:cubicBezTo>
                  <a:pt x="7330" y="9990"/>
                  <a:pt x="7417" y="10078"/>
                  <a:pt x="7475" y="10165"/>
                </a:cubicBezTo>
                <a:lnTo>
                  <a:pt x="7407" y="10118"/>
                </a:lnTo>
                <a:cubicBezTo>
                  <a:pt x="7393" y="10114"/>
                  <a:pt x="7382" y="10113"/>
                  <a:pt x="7373" y="10113"/>
                </a:cubicBezTo>
                <a:cubicBezTo>
                  <a:pt x="7360" y="10113"/>
                  <a:pt x="7352" y="10116"/>
                  <a:pt x="7343" y="10118"/>
                </a:cubicBezTo>
                <a:lnTo>
                  <a:pt x="7306" y="10098"/>
                </a:lnTo>
                <a:cubicBezTo>
                  <a:pt x="7340" y="10064"/>
                  <a:pt x="7370" y="10041"/>
                  <a:pt x="7370" y="10041"/>
                </a:cubicBezTo>
                <a:lnTo>
                  <a:pt x="7370" y="10041"/>
                </a:lnTo>
                <a:cubicBezTo>
                  <a:pt x="7370" y="10041"/>
                  <a:pt x="7337" y="10061"/>
                  <a:pt x="7303" y="10098"/>
                </a:cubicBezTo>
                <a:lnTo>
                  <a:pt x="7290" y="10091"/>
                </a:lnTo>
                <a:cubicBezTo>
                  <a:pt x="7296" y="10085"/>
                  <a:pt x="7303" y="10078"/>
                  <a:pt x="7306" y="10071"/>
                </a:cubicBezTo>
                <a:lnTo>
                  <a:pt x="7306" y="10071"/>
                </a:lnTo>
                <a:lnTo>
                  <a:pt x="7286" y="10091"/>
                </a:lnTo>
                <a:cubicBezTo>
                  <a:pt x="7228" y="10060"/>
                  <a:pt x="7170" y="10030"/>
                  <a:pt x="7188" y="10030"/>
                </a:cubicBezTo>
                <a:cubicBezTo>
                  <a:pt x="7193" y="10030"/>
                  <a:pt x="7204" y="10032"/>
                  <a:pt x="7222" y="10037"/>
                </a:cubicBezTo>
                <a:lnTo>
                  <a:pt x="7249" y="10054"/>
                </a:lnTo>
                <a:cubicBezTo>
                  <a:pt x="7314" y="10045"/>
                  <a:pt x="7268" y="9980"/>
                  <a:pt x="7340" y="9980"/>
                </a:cubicBezTo>
                <a:close/>
                <a:moveTo>
                  <a:pt x="7279" y="10125"/>
                </a:moveTo>
                <a:cubicBezTo>
                  <a:pt x="7293" y="10125"/>
                  <a:pt x="7306" y="10128"/>
                  <a:pt x="7320" y="10128"/>
                </a:cubicBezTo>
                <a:cubicBezTo>
                  <a:pt x="7317" y="10131"/>
                  <a:pt x="7314" y="10136"/>
                  <a:pt x="7308" y="10136"/>
                </a:cubicBezTo>
                <a:cubicBezTo>
                  <a:pt x="7307" y="10136"/>
                  <a:pt x="7305" y="10136"/>
                  <a:pt x="7303" y="10135"/>
                </a:cubicBezTo>
                <a:lnTo>
                  <a:pt x="7303" y="10135"/>
                </a:lnTo>
                <a:cubicBezTo>
                  <a:pt x="7316" y="10145"/>
                  <a:pt x="7323" y="10152"/>
                  <a:pt x="7330" y="10159"/>
                </a:cubicBezTo>
                <a:cubicBezTo>
                  <a:pt x="7350" y="10175"/>
                  <a:pt x="7374" y="10189"/>
                  <a:pt x="7397" y="10202"/>
                </a:cubicBezTo>
                <a:lnTo>
                  <a:pt x="7387" y="10212"/>
                </a:lnTo>
                <a:cubicBezTo>
                  <a:pt x="7370" y="10206"/>
                  <a:pt x="7350" y="10199"/>
                  <a:pt x="7330" y="10196"/>
                </a:cubicBezTo>
                <a:lnTo>
                  <a:pt x="7327" y="10196"/>
                </a:lnTo>
                <a:lnTo>
                  <a:pt x="7340" y="10179"/>
                </a:lnTo>
                <a:lnTo>
                  <a:pt x="7323" y="10196"/>
                </a:lnTo>
                <a:lnTo>
                  <a:pt x="7313" y="10196"/>
                </a:lnTo>
                <a:lnTo>
                  <a:pt x="7303" y="10189"/>
                </a:lnTo>
                <a:cubicBezTo>
                  <a:pt x="7296" y="10182"/>
                  <a:pt x="7290" y="10179"/>
                  <a:pt x="7283" y="10172"/>
                </a:cubicBezTo>
                <a:cubicBezTo>
                  <a:pt x="7273" y="10165"/>
                  <a:pt x="7266" y="10155"/>
                  <a:pt x="7259" y="10145"/>
                </a:cubicBezTo>
                <a:cubicBezTo>
                  <a:pt x="7259" y="10138"/>
                  <a:pt x="7253" y="10132"/>
                  <a:pt x="7256" y="10128"/>
                </a:cubicBezTo>
                <a:lnTo>
                  <a:pt x="7276" y="10128"/>
                </a:lnTo>
                <a:lnTo>
                  <a:pt x="7279" y="10125"/>
                </a:lnTo>
                <a:close/>
                <a:moveTo>
                  <a:pt x="7280" y="10223"/>
                </a:moveTo>
                <a:cubicBezTo>
                  <a:pt x="7282" y="10223"/>
                  <a:pt x="7293" y="10223"/>
                  <a:pt x="7303" y="10226"/>
                </a:cubicBezTo>
                <a:lnTo>
                  <a:pt x="7296" y="10229"/>
                </a:lnTo>
                <a:cubicBezTo>
                  <a:pt x="7293" y="10226"/>
                  <a:pt x="7286" y="10226"/>
                  <a:pt x="7280" y="10223"/>
                </a:cubicBezTo>
                <a:close/>
                <a:moveTo>
                  <a:pt x="7397" y="10206"/>
                </a:moveTo>
                <a:cubicBezTo>
                  <a:pt x="7411" y="10216"/>
                  <a:pt x="7431" y="10226"/>
                  <a:pt x="7458" y="10239"/>
                </a:cubicBezTo>
                <a:cubicBezTo>
                  <a:pt x="7428" y="10226"/>
                  <a:pt x="7414" y="10223"/>
                  <a:pt x="7391" y="10216"/>
                </a:cubicBezTo>
                <a:cubicBezTo>
                  <a:pt x="7391" y="10212"/>
                  <a:pt x="7394" y="10209"/>
                  <a:pt x="7397" y="10206"/>
                </a:cubicBezTo>
                <a:close/>
                <a:moveTo>
                  <a:pt x="6990" y="10260"/>
                </a:moveTo>
                <a:lnTo>
                  <a:pt x="6990" y="10263"/>
                </a:lnTo>
                <a:lnTo>
                  <a:pt x="6987" y="10266"/>
                </a:lnTo>
                <a:lnTo>
                  <a:pt x="6987" y="10263"/>
                </a:lnTo>
                <a:lnTo>
                  <a:pt x="6990" y="10260"/>
                </a:lnTo>
                <a:close/>
                <a:moveTo>
                  <a:pt x="7360" y="10324"/>
                </a:moveTo>
                <a:cubicBezTo>
                  <a:pt x="7357" y="10334"/>
                  <a:pt x="7353" y="10337"/>
                  <a:pt x="7347" y="10347"/>
                </a:cubicBezTo>
                <a:cubicBezTo>
                  <a:pt x="7343" y="10347"/>
                  <a:pt x="7333" y="10340"/>
                  <a:pt x="7327" y="10340"/>
                </a:cubicBezTo>
                <a:cubicBezTo>
                  <a:pt x="7323" y="10340"/>
                  <a:pt x="7330" y="10334"/>
                  <a:pt x="7330" y="10330"/>
                </a:cubicBezTo>
                <a:cubicBezTo>
                  <a:pt x="7340" y="10327"/>
                  <a:pt x="7350" y="10327"/>
                  <a:pt x="7360" y="10324"/>
                </a:cubicBezTo>
                <a:close/>
                <a:moveTo>
                  <a:pt x="7370" y="10324"/>
                </a:moveTo>
                <a:cubicBezTo>
                  <a:pt x="7376" y="10338"/>
                  <a:pt x="7374" y="10348"/>
                  <a:pt x="7358" y="10348"/>
                </a:cubicBezTo>
                <a:cubicBezTo>
                  <a:pt x="7356" y="10348"/>
                  <a:pt x="7353" y="10348"/>
                  <a:pt x="7350" y="10347"/>
                </a:cubicBezTo>
                <a:lnTo>
                  <a:pt x="7364" y="10324"/>
                </a:lnTo>
                <a:close/>
                <a:moveTo>
                  <a:pt x="7303" y="10381"/>
                </a:moveTo>
                <a:lnTo>
                  <a:pt x="7316" y="10387"/>
                </a:lnTo>
                <a:cubicBezTo>
                  <a:pt x="7310" y="10394"/>
                  <a:pt x="7306" y="10398"/>
                  <a:pt x="7300" y="10404"/>
                </a:cubicBezTo>
                <a:lnTo>
                  <a:pt x="7293" y="10401"/>
                </a:lnTo>
                <a:lnTo>
                  <a:pt x="7303" y="10381"/>
                </a:lnTo>
                <a:close/>
                <a:moveTo>
                  <a:pt x="7323" y="10391"/>
                </a:moveTo>
                <a:cubicBezTo>
                  <a:pt x="7333" y="10398"/>
                  <a:pt x="7343" y="10401"/>
                  <a:pt x="7360" y="10404"/>
                </a:cubicBezTo>
                <a:cubicBezTo>
                  <a:pt x="7353" y="10411"/>
                  <a:pt x="7347" y="10418"/>
                  <a:pt x="7343" y="10421"/>
                </a:cubicBezTo>
                <a:lnTo>
                  <a:pt x="7313" y="10411"/>
                </a:lnTo>
                <a:lnTo>
                  <a:pt x="7323" y="10391"/>
                </a:lnTo>
                <a:close/>
                <a:moveTo>
                  <a:pt x="7290" y="10404"/>
                </a:moveTo>
                <a:lnTo>
                  <a:pt x="7300" y="10411"/>
                </a:lnTo>
                <a:lnTo>
                  <a:pt x="7279" y="10431"/>
                </a:lnTo>
                <a:lnTo>
                  <a:pt x="7273" y="10428"/>
                </a:lnTo>
                <a:lnTo>
                  <a:pt x="7290" y="10404"/>
                </a:lnTo>
                <a:close/>
                <a:moveTo>
                  <a:pt x="7367" y="10408"/>
                </a:moveTo>
                <a:lnTo>
                  <a:pt x="7387" y="10418"/>
                </a:lnTo>
                <a:cubicBezTo>
                  <a:pt x="7384" y="10425"/>
                  <a:pt x="7377" y="10431"/>
                  <a:pt x="7374" y="10438"/>
                </a:cubicBezTo>
                <a:lnTo>
                  <a:pt x="7357" y="10428"/>
                </a:lnTo>
                <a:lnTo>
                  <a:pt x="7367" y="10408"/>
                </a:lnTo>
                <a:close/>
                <a:moveTo>
                  <a:pt x="7391" y="10418"/>
                </a:moveTo>
                <a:lnTo>
                  <a:pt x="7397" y="10421"/>
                </a:lnTo>
                <a:lnTo>
                  <a:pt x="7387" y="10441"/>
                </a:lnTo>
                <a:lnTo>
                  <a:pt x="7380" y="10438"/>
                </a:lnTo>
                <a:lnTo>
                  <a:pt x="7391" y="10418"/>
                </a:lnTo>
                <a:close/>
                <a:moveTo>
                  <a:pt x="7351" y="10437"/>
                </a:moveTo>
                <a:cubicBezTo>
                  <a:pt x="7353" y="10437"/>
                  <a:pt x="7361" y="10445"/>
                  <a:pt x="7367" y="10448"/>
                </a:cubicBezTo>
                <a:lnTo>
                  <a:pt x="7350" y="10441"/>
                </a:lnTo>
                <a:lnTo>
                  <a:pt x="7350" y="10438"/>
                </a:lnTo>
                <a:cubicBezTo>
                  <a:pt x="7350" y="10438"/>
                  <a:pt x="7350" y="10437"/>
                  <a:pt x="7351" y="10437"/>
                </a:cubicBezTo>
                <a:close/>
                <a:moveTo>
                  <a:pt x="7414" y="10428"/>
                </a:moveTo>
                <a:lnTo>
                  <a:pt x="7401" y="10448"/>
                </a:lnTo>
                <a:lnTo>
                  <a:pt x="7397" y="10448"/>
                </a:lnTo>
                <a:cubicBezTo>
                  <a:pt x="7401" y="10438"/>
                  <a:pt x="7404" y="10435"/>
                  <a:pt x="7407" y="10428"/>
                </a:cubicBezTo>
                <a:close/>
                <a:moveTo>
                  <a:pt x="7481" y="10371"/>
                </a:moveTo>
                <a:cubicBezTo>
                  <a:pt x="7515" y="10391"/>
                  <a:pt x="7566" y="10418"/>
                  <a:pt x="7606" y="10441"/>
                </a:cubicBezTo>
                <a:cubicBezTo>
                  <a:pt x="7606" y="10445"/>
                  <a:pt x="7603" y="10451"/>
                  <a:pt x="7599" y="10455"/>
                </a:cubicBezTo>
                <a:lnTo>
                  <a:pt x="7596" y="10455"/>
                </a:lnTo>
                <a:cubicBezTo>
                  <a:pt x="7555" y="10431"/>
                  <a:pt x="7515" y="10404"/>
                  <a:pt x="7481" y="10371"/>
                </a:cubicBezTo>
                <a:close/>
                <a:moveTo>
                  <a:pt x="7310" y="10421"/>
                </a:moveTo>
                <a:lnTo>
                  <a:pt x="7337" y="10435"/>
                </a:lnTo>
                <a:lnTo>
                  <a:pt x="7333" y="10438"/>
                </a:lnTo>
                <a:cubicBezTo>
                  <a:pt x="7324" y="10433"/>
                  <a:pt x="7319" y="10431"/>
                  <a:pt x="7318" y="10431"/>
                </a:cubicBezTo>
                <a:cubicBezTo>
                  <a:pt x="7317" y="10431"/>
                  <a:pt x="7321" y="10434"/>
                  <a:pt x="7330" y="10441"/>
                </a:cubicBezTo>
                <a:lnTo>
                  <a:pt x="7330" y="10445"/>
                </a:lnTo>
                <a:cubicBezTo>
                  <a:pt x="7327" y="10448"/>
                  <a:pt x="7323" y="10455"/>
                  <a:pt x="7320" y="10458"/>
                </a:cubicBezTo>
                <a:cubicBezTo>
                  <a:pt x="7319" y="10459"/>
                  <a:pt x="7319" y="10459"/>
                  <a:pt x="7318" y="10459"/>
                </a:cubicBezTo>
                <a:cubicBezTo>
                  <a:pt x="7315" y="10459"/>
                  <a:pt x="7312" y="10454"/>
                  <a:pt x="7310" y="10451"/>
                </a:cubicBezTo>
                <a:cubicBezTo>
                  <a:pt x="7316" y="10431"/>
                  <a:pt x="7303" y="10441"/>
                  <a:pt x="7310" y="10421"/>
                </a:cubicBezTo>
                <a:close/>
                <a:moveTo>
                  <a:pt x="7417" y="10435"/>
                </a:moveTo>
                <a:lnTo>
                  <a:pt x="7431" y="10445"/>
                </a:lnTo>
                <a:lnTo>
                  <a:pt x="7417" y="10462"/>
                </a:lnTo>
                <a:cubicBezTo>
                  <a:pt x="7414" y="10462"/>
                  <a:pt x="7411" y="10458"/>
                  <a:pt x="7407" y="10455"/>
                </a:cubicBezTo>
                <a:lnTo>
                  <a:pt x="7417" y="10435"/>
                </a:lnTo>
                <a:close/>
                <a:moveTo>
                  <a:pt x="7256" y="10458"/>
                </a:moveTo>
                <a:cubicBezTo>
                  <a:pt x="7254" y="10460"/>
                  <a:pt x="7252" y="10461"/>
                  <a:pt x="7250" y="10462"/>
                </a:cubicBezTo>
                <a:lnTo>
                  <a:pt x="7250" y="10462"/>
                </a:lnTo>
                <a:lnTo>
                  <a:pt x="7253" y="10458"/>
                </a:lnTo>
                <a:close/>
                <a:moveTo>
                  <a:pt x="7347" y="10451"/>
                </a:moveTo>
                <a:cubicBezTo>
                  <a:pt x="7344" y="10457"/>
                  <a:pt x="7338" y="10461"/>
                  <a:pt x="7335" y="10466"/>
                </a:cubicBezTo>
                <a:lnTo>
                  <a:pt x="7335" y="10466"/>
                </a:lnTo>
                <a:lnTo>
                  <a:pt x="7343" y="10451"/>
                </a:lnTo>
                <a:close/>
                <a:moveTo>
                  <a:pt x="7061" y="10468"/>
                </a:moveTo>
                <a:lnTo>
                  <a:pt x="7061" y="10472"/>
                </a:lnTo>
                <a:lnTo>
                  <a:pt x="7057" y="10475"/>
                </a:lnTo>
                <a:lnTo>
                  <a:pt x="7057" y="10472"/>
                </a:lnTo>
                <a:lnTo>
                  <a:pt x="7061" y="10468"/>
                </a:lnTo>
                <a:close/>
                <a:moveTo>
                  <a:pt x="7313" y="10468"/>
                </a:moveTo>
                <a:lnTo>
                  <a:pt x="7303" y="10482"/>
                </a:lnTo>
                <a:lnTo>
                  <a:pt x="7300" y="10482"/>
                </a:lnTo>
                <a:lnTo>
                  <a:pt x="7306" y="10468"/>
                </a:lnTo>
                <a:close/>
                <a:moveTo>
                  <a:pt x="7333" y="10472"/>
                </a:moveTo>
                <a:lnTo>
                  <a:pt x="7333" y="10475"/>
                </a:lnTo>
                <a:lnTo>
                  <a:pt x="7323" y="10485"/>
                </a:lnTo>
                <a:cubicBezTo>
                  <a:pt x="7327" y="10478"/>
                  <a:pt x="7330" y="10475"/>
                  <a:pt x="7333" y="10472"/>
                </a:cubicBezTo>
                <a:close/>
                <a:moveTo>
                  <a:pt x="7347" y="10455"/>
                </a:moveTo>
                <a:lnTo>
                  <a:pt x="7360" y="10462"/>
                </a:lnTo>
                <a:cubicBezTo>
                  <a:pt x="7350" y="10475"/>
                  <a:pt x="7343" y="10485"/>
                  <a:pt x="7337" y="10499"/>
                </a:cubicBezTo>
                <a:lnTo>
                  <a:pt x="7327" y="10495"/>
                </a:lnTo>
                <a:lnTo>
                  <a:pt x="7340" y="10472"/>
                </a:lnTo>
                <a:cubicBezTo>
                  <a:pt x="7343" y="10468"/>
                  <a:pt x="7347" y="10462"/>
                  <a:pt x="7347" y="10455"/>
                </a:cubicBezTo>
                <a:close/>
                <a:moveTo>
                  <a:pt x="7296" y="10492"/>
                </a:moveTo>
                <a:lnTo>
                  <a:pt x="7286" y="10502"/>
                </a:lnTo>
                <a:lnTo>
                  <a:pt x="7293" y="10492"/>
                </a:lnTo>
                <a:close/>
                <a:moveTo>
                  <a:pt x="7367" y="10465"/>
                </a:moveTo>
                <a:lnTo>
                  <a:pt x="7370" y="10468"/>
                </a:lnTo>
                <a:lnTo>
                  <a:pt x="7347" y="10505"/>
                </a:lnTo>
                <a:lnTo>
                  <a:pt x="7343" y="10505"/>
                </a:lnTo>
                <a:lnTo>
                  <a:pt x="7367" y="10465"/>
                </a:lnTo>
                <a:close/>
                <a:moveTo>
                  <a:pt x="7327" y="10502"/>
                </a:moveTo>
                <a:lnTo>
                  <a:pt x="7333" y="10509"/>
                </a:lnTo>
                <a:lnTo>
                  <a:pt x="7327" y="10515"/>
                </a:lnTo>
                <a:cubicBezTo>
                  <a:pt x="7327" y="10512"/>
                  <a:pt x="7323" y="10512"/>
                  <a:pt x="7320" y="10512"/>
                </a:cubicBezTo>
                <a:lnTo>
                  <a:pt x="7327" y="10502"/>
                </a:lnTo>
                <a:close/>
                <a:moveTo>
                  <a:pt x="7434" y="10445"/>
                </a:moveTo>
                <a:cubicBezTo>
                  <a:pt x="7488" y="10485"/>
                  <a:pt x="7528" y="10519"/>
                  <a:pt x="7525" y="10525"/>
                </a:cubicBezTo>
                <a:cubicBezTo>
                  <a:pt x="7495" y="10502"/>
                  <a:pt x="7461" y="10482"/>
                  <a:pt x="7428" y="10465"/>
                </a:cubicBezTo>
                <a:cubicBezTo>
                  <a:pt x="7428" y="10458"/>
                  <a:pt x="7431" y="10451"/>
                  <a:pt x="7434" y="10445"/>
                </a:cubicBezTo>
                <a:close/>
                <a:moveTo>
                  <a:pt x="7401" y="10485"/>
                </a:moveTo>
                <a:lnTo>
                  <a:pt x="7374" y="10529"/>
                </a:lnTo>
                <a:lnTo>
                  <a:pt x="7370" y="10529"/>
                </a:lnTo>
                <a:lnTo>
                  <a:pt x="7394" y="10485"/>
                </a:lnTo>
                <a:close/>
                <a:moveTo>
                  <a:pt x="7414" y="10492"/>
                </a:moveTo>
                <a:cubicBezTo>
                  <a:pt x="7461" y="10520"/>
                  <a:pt x="7501" y="10547"/>
                  <a:pt x="7485" y="10547"/>
                </a:cubicBezTo>
                <a:cubicBezTo>
                  <a:pt x="7481" y="10547"/>
                  <a:pt x="7471" y="10544"/>
                  <a:pt x="7454" y="10539"/>
                </a:cubicBezTo>
                <a:lnTo>
                  <a:pt x="7407" y="10509"/>
                </a:lnTo>
                <a:lnTo>
                  <a:pt x="7414" y="10492"/>
                </a:lnTo>
                <a:close/>
                <a:moveTo>
                  <a:pt x="7389" y="10554"/>
                </a:moveTo>
                <a:lnTo>
                  <a:pt x="7394" y="10559"/>
                </a:lnTo>
                <a:lnTo>
                  <a:pt x="7394" y="10559"/>
                </a:lnTo>
                <a:lnTo>
                  <a:pt x="7387" y="10556"/>
                </a:lnTo>
                <a:cubicBezTo>
                  <a:pt x="7387" y="10556"/>
                  <a:pt x="7388" y="10555"/>
                  <a:pt x="7389" y="10554"/>
                </a:cubicBezTo>
                <a:close/>
                <a:moveTo>
                  <a:pt x="7404" y="10512"/>
                </a:moveTo>
                <a:cubicBezTo>
                  <a:pt x="7438" y="10542"/>
                  <a:pt x="7495" y="10586"/>
                  <a:pt x="7471" y="10586"/>
                </a:cubicBezTo>
                <a:cubicBezTo>
                  <a:pt x="7458" y="10579"/>
                  <a:pt x="7451" y="10576"/>
                  <a:pt x="7438" y="10569"/>
                </a:cubicBezTo>
                <a:lnTo>
                  <a:pt x="7414" y="10552"/>
                </a:lnTo>
                <a:lnTo>
                  <a:pt x="7394" y="10539"/>
                </a:lnTo>
                <a:cubicBezTo>
                  <a:pt x="7397" y="10532"/>
                  <a:pt x="7401" y="10522"/>
                  <a:pt x="7404" y="10512"/>
                </a:cubicBezTo>
                <a:close/>
                <a:moveTo>
                  <a:pt x="7286" y="10579"/>
                </a:moveTo>
                <a:cubicBezTo>
                  <a:pt x="7283" y="10583"/>
                  <a:pt x="7283" y="10586"/>
                  <a:pt x="7283" y="10589"/>
                </a:cubicBezTo>
                <a:lnTo>
                  <a:pt x="7279" y="10589"/>
                </a:lnTo>
                <a:cubicBezTo>
                  <a:pt x="7279" y="10586"/>
                  <a:pt x="7283" y="10583"/>
                  <a:pt x="7286" y="10579"/>
                </a:cubicBezTo>
                <a:close/>
                <a:moveTo>
                  <a:pt x="7404" y="10566"/>
                </a:moveTo>
                <a:lnTo>
                  <a:pt x="7407" y="10569"/>
                </a:lnTo>
                <a:cubicBezTo>
                  <a:pt x="7407" y="10573"/>
                  <a:pt x="7404" y="10576"/>
                  <a:pt x="7404" y="10579"/>
                </a:cubicBezTo>
                <a:lnTo>
                  <a:pt x="7417" y="10576"/>
                </a:lnTo>
                <a:cubicBezTo>
                  <a:pt x="7438" y="10593"/>
                  <a:pt x="7452" y="10606"/>
                  <a:pt x="7443" y="10606"/>
                </a:cubicBezTo>
                <a:cubicBezTo>
                  <a:pt x="7438" y="10606"/>
                  <a:pt x="7425" y="10601"/>
                  <a:pt x="7401" y="10589"/>
                </a:cubicBezTo>
                <a:lnTo>
                  <a:pt x="7397" y="10589"/>
                </a:lnTo>
                <a:cubicBezTo>
                  <a:pt x="7391" y="10586"/>
                  <a:pt x="7384" y="10579"/>
                  <a:pt x="7380" y="10573"/>
                </a:cubicBezTo>
                <a:lnTo>
                  <a:pt x="7384" y="10566"/>
                </a:lnTo>
                <a:close/>
                <a:moveTo>
                  <a:pt x="6812" y="10612"/>
                </a:moveTo>
                <a:cubicBezTo>
                  <a:pt x="6819" y="10612"/>
                  <a:pt x="6829" y="10612"/>
                  <a:pt x="6842" y="10613"/>
                </a:cubicBezTo>
                <a:lnTo>
                  <a:pt x="6839" y="10613"/>
                </a:lnTo>
                <a:lnTo>
                  <a:pt x="6845" y="10633"/>
                </a:lnTo>
                <a:lnTo>
                  <a:pt x="6828" y="10626"/>
                </a:lnTo>
                <a:lnTo>
                  <a:pt x="6798" y="10620"/>
                </a:lnTo>
                <a:cubicBezTo>
                  <a:pt x="6788" y="10615"/>
                  <a:pt x="6791" y="10612"/>
                  <a:pt x="6812" y="10612"/>
                </a:cubicBezTo>
                <a:close/>
                <a:moveTo>
                  <a:pt x="7337" y="10663"/>
                </a:moveTo>
                <a:cubicBezTo>
                  <a:pt x="7341" y="10667"/>
                  <a:pt x="7345" y="10670"/>
                  <a:pt x="7349" y="10674"/>
                </a:cubicBezTo>
                <a:lnTo>
                  <a:pt x="7349" y="10674"/>
                </a:lnTo>
                <a:cubicBezTo>
                  <a:pt x="7346" y="10672"/>
                  <a:pt x="7343" y="10669"/>
                  <a:pt x="7340" y="10667"/>
                </a:cubicBezTo>
                <a:lnTo>
                  <a:pt x="7337" y="10667"/>
                </a:lnTo>
                <a:cubicBezTo>
                  <a:pt x="7337" y="10667"/>
                  <a:pt x="7337" y="10667"/>
                  <a:pt x="7337" y="10663"/>
                </a:cubicBezTo>
                <a:close/>
                <a:moveTo>
                  <a:pt x="7397" y="10724"/>
                </a:moveTo>
                <a:cubicBezTo>
                  <a:pt x="7384" y="10731"/>
                  <a:pt x="7374" y="10737"/>
                  <a:pt x="7364" y="10748"/>
                </a:cubicBezTo>
                <a:lnTo>
                  <a:pt x="7290" y="10775"/>
                </a:lnTo>
                <a:lnTo>
                  <a:pt x="7296" y="10761"/>
                </a:lnTo>
                <a:lnTo>
                  <a:pt x="7397" y="10724"/>
                </a:lnTo>
                <a:close/>
                <a:moveTo>
                  <a:pt x="7266" y="10812"/>
                </a:moveTo>
                <a:lnTo>
                  <a:pt x="7300" y="10828"/>
                </a:lnTo>
                <a:cubicBezTo>
                  <a:pt x="7296" y="10828"/>
                  <a:pt x="7296" y="10832"/>
                  <a:pt x="7296" y="10835"/>
                </a:cubicBezTo>
                <a:cubicBezTo>
                  <a:pt x="7290" y="10828"/>
                  <a:pt x="7279" y="10822"/>
                  <a:pt x="7269" y="10815"/>
                </a:cubicBezTo>
                <a:lnTo>
                  <a:pt x="7266" y="10815"/>
                </a:lnTo>
                <a:lnTo>
                  <a:pt x="7266" y="10812"/>
                </a:lnTo>
                <a:close/>
                <a:moveTo>
                  <a:pt x="330" y="10832"/>
                </a:moveTo>
                <a:cubicBezTo>
                  <a:pt x="329" y="10837"/>
                  <a:pt x="329" y="10843"/>
                  <a:pt x="331" y="10848"/>
                </a:cubicBezTo>
                <a:lnTo>
                  <a:pt x="331" y="10848"/>
                </a:lnTo>
                <a:cubicBezTo>
                  <a:pt x="331" y="10842"/>
                  <a:pt x="331" y="10837"/>
                  <a:pt x="330" y="10832"/>
                </a:cubicBezTo>
                <a:close/>
                <a:moveTo>
                  <a:pt x="7158" y="10812"/>
                </a:moveTo>
                <a:lnTo>
                  <a:pt x="7165" y="10818"/>
                </a:lnTo>
                <a:lnTo>
                  <a:pt x="7061" y="10859"/>
                </a:lnTo>
                <a:lnTo>
                  <a:pt x="7051" y="10852"/>
                </a:lnTo>
                <a:lnTo>
                  <a:pt x="7158" y="10812"/>
                </a:lnTo>
                <a:close/>
                <a:moveTo>
                  <a:pt x="7037" y="10859"/>
                </a:moveTo>
                <a:lnTo>
                  <a:pt x="7047" y="10865"/>
                </a:lnTo>
                <a:lnTo>
                  <a:pt x="7030" y="10872"/>
                </a:lnTo>
                <a:lnTo>
                  <a:pt x="7020" y="10865"/>
                </a:lnTo>
                <a:lnTo>
                  <a:pt x="7037" y="10859"/>
                </a:lnTo>
                <a:close/>
                <a:moveTo>
                  <a:pt x="7316" y="10835"/>
                </a:moveTo>
                <a:lnTo>
                  <a:pt x="7374" y="10862"/>
                </a:lnTo>
                <a:lnTo>
                  <a:pt x="7364" y="10879"/>
                </a:lnTo>
                <a:cubicBezTo>
                  <a:pt x="7347" y="10869"/>
                  <a:pt x="7330" y="10855"/>
                  <a:pt x="7313" y="10845"/>
                </a:cubicBezTo>
                <a:cubicBezTo>
                  <a:pt x="7313" y="10842"/>
                  <a:pt x="7316" y="10838"/>
                  <a:pt x="7316" y="10835"/>
                </a:cubicBezTo>
                <a:close/>
                <a:moveTo>
                  <a:pt x="6993" y="10872"/>
                </a:moveTo>
                <a:lnTo>
                  <a:pt x="7003" y="10882"/>
                </a:lnTo>
                <a:lnTo>
                  <a:pt x="6983" y="10889"/>
                </a:lnTo>
                <a:cubicBezTo>
                  <a:pt x="6980" y="10889"/>
                  <a:pt x="6977" y="10882"/>
                  <a:pt x="6973" y="10882"/>
                </a:cubicBezTo>
                <a:lnTo>
                  <a:pt x="6993" y="10872"/>
                </a:lnTo>
                <a:close/>
                <a:moveTo>
                  <a:pt x="6953" y="10891"/>
                </a:moveTo>
                <a:cubicBezTo>
                  <a:pt x="6956" y="10891"/>
                  <a:pt x="6962" y="10893"/>
                  <a:pt x="6970" y="10896"/>
                </a:cubicBezTo>
                <a:lnTo>
                  <a:pt x="6956" y="10899"/>
                </a:lnTo>
                <a:cubicBezTo>
                  <a:pt x="6949" y="10893"/>
                  <a:pt x="6949" y="10891"/>
                  <a:pt x="6953" y="10891"/>
                </a:cubicBezTo>
                <a:close/>
                <a:moveTo>
                  <a:pt x="7222" y="10929"/>
                </a:moveTo>
                <a:lnTo>
                  <a:pt x="7229" y="10933"/>
                </a:lnTo>
                <a:lnTo>
                  <a:pt x="7229" y="10946"/>
                </a:lnTo>
                <a:lnTo>
                  <a:pt x="7219" y="10939"/>
                </a:lnTo>
                <a:lnTo>
                  <a:pt x="7222" y="10929"/>
                </a:lnTo>
                <a:close/>
                <a:moveTo>
                  <a:pt x="7249" y="10882"/>
                </a:moveTo>
                <a:cubicBezTo>
                  <a:pt x="7276" y="10902"/>
                  <a:pt x="7303" y="10926"/>
                  <a:pt x="7330" y="10946"/>
                </a:cubicBezTo>
                <a:cubicBezTo>
                  <a:pt x="7327" y="10950"/>
                  <a:pt x="7327" y="10950"/>
                  <a:pt x="7327" y="10950"/>
                </a:cubicBezTo>
                <a:lnTo>
                  <a:pt x="7327" y="10953"/>
                </a:lnTo>
                <a:cubicBezTo>
                  <a:pt x="7296" y="10939"/>
                  <a:pt x="7269" y="10926"/>
                  <a:pt x="7246" y="10909"/>
                </a:cubicBezTo>
                <a:cubicBezTo>
                  <a:pt x="7246" y="10902"/>
                  <a:pt x="7249" y="10892"/>
                  <a:pt x="7249" y="10882"/>
                </a:cubicBezTo>
                <a:close/>
                <a:moveTo>
                  <a:pt x="7199" y="10946"/>
                </a:moveTo>
                <a:lnTo>
                  <a:pt x="7195" y="10956"/>
                </a:lnTo>
                <a:lnTo>
                  <a:pt x="7192" y="10963"/>
                </a:lnTo>
                <a:lnTo>
                  <a:pt x="7192" y="10966"/>
                </a:lnTo>
                <a:lnTo>
                  <a:pt x="7199" y="10946"/>
                </a:lnTo>
                <a:close/>
                <a:moveTo>
                  <a:pt x="7202" y="10943"/>
                </a:moveTo>
                <a:cubicBezTo>
                  <a:pt x="7199" y="10956"/>
                  <a:pt x="7199" y="10966"/>
                  <a:pt x="7202" y="10976"/>
                </a:cubicBezTo>
                <a:cubicBezTo>
                  <a:pt x="7202" y="10977"/>
                  <a:pt x="7203" y="10977"/>
                  <a:pt x="7203" y="10977"/>
                </a:cubicBezTo>
                <a:cubicBezTo>
                  <a:pt x="7206" y="10977"/>
                  <a:pt x="7210" y="10968"/>
                  <a:pt x="7216" y="10953"/>
                </a:cubicBezTo>
                <a:lnTo>
                  <a:pt x="7226" y="10956"/>
                </a:lnTo>
                <a:cubicBezTo>
                  <a:pt x="7226" y="10970"/>
                  <a:pt x="7226" y="10983"/>
                  <a:pt x="7222" y="10993"/>
                </a:cubicBezTo>
                <a:lnTo>
                  <a:pt x="7189" y="10966"/>
                </a:lnTo>
                <a:lnTo>
                  <a:pt x="7199" y="10946"/>
                </a:lnTo>
                <a:lnTo>
                  <a:pt x="7199" y="10946"/>
                </a:lnTo>
                <a:lnTo>
                  <a:pt x="7202" y="10943"/>
                </a:lnTo>
                <a:close/>
                <a:moveTo>
                  <a:pt x="7238" y="10937"/>
                </a:moveTo>
                <a:lnTo>
                  <a:pt x="7238" y="10937"/>
                </a:lnTo>
                <a:cubicBezTo>
                  <a:pt x="7264" y="10950"/>
                  <a:pt x="7287" y="10963"/>
                  <a:pt x="7310" y="10976"/>
                </a:cubicBezTo>
                <a:lnTo>
                  <a:pt x="7300" y="10997"/>
                </a:lnTo>
                <a:lnTo>
                  <a:pt x="7236" y="10950"/>
                </a:lnTo>
                <a:cubicBezTo>
                  <a:pt x="7236" y="10946"/>
                  <a:pt x="7236" y="10943"/>
                  <a:pt x="7238" y="10937"/>
                </a:cubicBezTo>
                <a:close/>
                <a:moveTo>
                  <a:pt x="7232" y="10963"/>
                </a:moveTo>
                <a:lnTo>
                  <a:pt x="7296" y="11000"/>
                </a:lnTo>
                <a:cubicBezTo>
                  <a:pt x="7286" y="11020"/>
                  <a:pt x="7276" y="11040"/>
                  <a:pt x="7263" y="11061"/>
                </a:cubicBezTo>
                <a:cubicBezTo>
                  <a:pt x="7229" y="11047"/>
                  <a:pt x="7189" y="11057"/>
                  <a:pt x="7155" y="11040"/>
                </a:cubicBezTo>
                <a:cubicBezTo>
                  <a:pt x="7162" y="11024"/>
                  <a:pt x="7168" y="11013"/>
                  <a:pt x="7175" y="11003"/>
                </a:cubicBezTo>
                <a:lnTo>
                  <a:pt x="7172" y="11000"/>
                </a:lnTo>
                <a:lnTo>
                  <a:pt x="7172" y="11000"/>
                </a:lnTo>
                <a:cubicBezTo>
                  <a:pt x="7213" y="11019"/>
                  <a:pt x="7235" y="11027"/>
                  <a:pt x="7243" y="11027"/>
                </a:cubicBezTo>
                <a:cubicBezTo>
                  <a:pt x="7255" y="11027"/>
                  <a:pt x="7245" y="11014"/>
                  <a:pt x="7226" y="10997"/>
                </a:cubicBezTo>
                <a:cubicBezTo>
                  <a:pt x="7226" y="10987"/>
                  <a:pt x="7229" y="10973"/>
                  <a:pt x="7232" y="10963"/>
                </a:cubicBezTo>
                <a:close/>
                <a:moveTo>
                  <a:pt x="2153" y="13481"/>
                </a:moveTo>
                <a:cubicBezTo>
                  <a:pt x="2143" y="13488"/>
                  <a:pt x="2133" y="13494"/>
                  <a:pt x="2124" y="13500"/>
                </a:cubicBezTo>
                <a:cubicBezTo>
                  <a:pt x="2134" y="13496"/>
                  <a:pt x="2144" y="13489"/>
                  <a:pt x="2153" y="13481"/>
                </a:cubicBezTo>
                <a:close/>
                <a:moveTo>
                  <a:pt x="4450" y="16543"/>
                </a:moveTo>
                <a:lnTo>
                  <a:pt x="4450" y="16543"/>
                </a:lnTo>
                <a:cubicBezTo>
                  <a:pt x="4470" y="16557"/>
                  <a:pt x="4500" y="16577"/>
                  <a:pt x="4550" y="16607"/>
                </a:cubicBezTo>
                <a:lnTo>
                  <a:pt x="4550" y="16610"/>
                </a:lnTo>
                <a:lnTo>
                  <a:pt x="4450" y="16543"/>
                </a:lnTo>
                <a:close/>
                <a:moveTo>
                  <a:pt x="4845" y="16690"/>
                </a:moveTo>
                <a:cubicBezTo>
                  <a:pt x="4854" y="16690"/>
                  <a:pt x="4864" y="16694"/>
                  <a:pt x="4873" y="16701"/>
                </a:cubicBezTo>
                <a:cubicBezTo>
                  <a:pt x="4833" y="16718"/>
                  <a:pt x="4900" y="16809"/>
                  <a:pt x="4927" y="16889"/>
                </a:cubicBezTo>
                <a:cubicBezTo>
                  <a:pt x="4877" y="16842"/>
                  <a:pt x="4823" y="16802"/>
                  <a:pt x="4769" y="16762"/>
                </a:cubicBezTo>
                <a:lnTo>
                  <a:pt x="4766" y="16765"/>
                </a:lnTo>
                <a:cubicBezTo>
                  <a:pt x="4783" y="16722"/>
                  <a:pt x="4814" y="16690"/>
                  <a:pt x="4845" y="16690"/>
                </a:cubicBezTo>
                <a:close/>
                <a:moveTo>
                  <a:pt x="12136" y="19709"/>
                </a:moveTo>
                <a:lnTo>
                  <a:pt x="12136" y="19709"/>
                </a:lnTo>
                <a:cubicBezTo>
                  <a:pt x="12129" y="19715"/>
                  <a:pt x="12120" y="19723"/>
                  <a:pt x="12112" y="19732"/>
                </a:cubicBezTo>
                <a:lnTo>
                  <a:pt x="12112" y="19732"/>
                </a:lnTo>
                <a:cubicBezTo>
                  <a:pt x="12120" y="19724"/>
                  <a:pt x="12128" y="19716"/>
                  <a:pt x="12136" y="19709"/>
                </a:cubicBezTo>
                <a:close/>
                <a:moveTo>
                  <a:pt x="12112" y="19732"/>
                </a:moveTo>
                <a:cubicBezTo>
                  <a:pt x="12103" y="19741"/>
                  <a:pt x="12094" y="19750"/>
                  <a:pt x="12085" y="19760"/>
                </a:cubicBezTo>
                <a:cubicBezTo>
                  <a:pt x="12095" y="19750"/>
                  <a:pt x="12103" y="19740"/>
                  <a:pt x="12112" y="19732"/>
                </a:cubicBezTo>
                <a:close/>
                <a:moveTo>
                  <a:pt x="8259" y="0"/>
                </a:moveTo>
                <a:cubicBezTo>
                  <a:pt x="8258" y="0"/>
                  <a:pt x="8257" y="2"/>
                  <a:pt x="8255" y="5"/>
                </a:cubicBezTo>
                <a:cubicBezTo>
                  <a:pt x="8252" y="5"/>
                  <a:pt x="8249" y="5"/>
                  <a:pt x="8246" y="5"/>
                </a:cubicBezTo>
                <a:cubicBezTo>
                  <a:pt x="7949" y="5"/>
                  <a:pt x="7642" y="159"/>
                  <a:pt x="7253" y="369"/>
                </a:cubicBezTo>
                <a:lnTo>
                  <a:pt x="7283" y="274"/>
                </a:lnTo>
                <a:cubicBezTo>
                  <a:pt x="7271" y="273"/>
                  <a:pt x="7258" y="273"/>
                  <a:pt x="7245" y="273"/>
                </a:cubicBezTo>
                <a:cubicBezTo>
                  <a:pt x="7063" y="273"/>
                  <a:pt x="6819" y="377"/>
                  <a:pt x="6640" y="399"/>
                </a:cubicBezTo>
                <a:cubicBezTo>
                  <a:pt x="6613" y="486"/>
                  <a:pt x="6516" y="520"/>
                  <a:pt x="6616" y="604"/>
                </a:cubicBezTo>
                <a:cubicBezTo>
                  <a:pt x="6552" y="586"/>
                  <a:pt x="6490" y="579"/>
                  <a:pt x="6433" y="579"/>
                </a:cubicBezTo>
                <a:cubicBezTo>
                  <a:pt x="6184" y="579"/>
                  <a:pt x="5996" y="725"/>
                  <a:pt x="5832" y="867"/>
                </a:cubicBezTo>
                <a:cubicBezTo>
                  <a:pt x="5651" y="1064"/>
                  <a:pt x="5497" y="1252"/>
                  <a:pt x="5207" y="1252"/>
                </a:cubicBezTo>
                <a:cubicBezTo>
                  <a:pt x="5191" y="1252"/>
                  <a:pt x="5173" y="1252"/>
                  <a:pt x="5156" y="1250"/>
                </a:cubicBezTo>
                <a:cubicBezTo>
                  <a:pt x="5201" y="1220"/>
                  <a:pt x="5233" y="1136"/>
                  <a:pt x="5207" y="1136"/>
                </a:cubicBezTo>
                <a:cubicBezTo>
                  <a:pt x="5204" y="1136"/>
                  <a:pt x="5201" y="1137"/>
                  <a:pt x="5196" y="1139"/>
                </a:cubicBezTo>
                <a:cubicBezTo>
                  <a:pt x="5085" y="1240"/>
                  <a:pt x="4984" y="1345"/>
                  <a:pt x="4890" y="1459"/>
                </a:cubicBezTo>
                <a:cubicBezTo>
                  <a:pt x="4947" y="1504"/>
                  <a:pt x="4971" y="1511"/>
                  <a:pt x="4998" y="1511"/>
                </a:cubicBezTo>
                <a:cubicBezTo>
                  <a:pt x="5010" y="1511"/>
                  <a:pt x="5022" y="1510"/>
                  <a:pt x="5038" y="1510"/>
                </a:cubicBezTo>
                <a:cubicBezTo>
                  <a:pt x="5057" y="1510"/>
                  <a:pt x="5083" y="1512"/>
                  <a:pt x="5119" y="1520"/>
                </a:cubicBezTo>
                <a:cubicBezTo>
                  <a:pt x="5122" y="1627"/>
                  <a:pt x="5075" y="1735"/>
                  <a:pt x="4991" y="1806"/>
                </a:cubicBezTo>
                <a:cubicBezTo>
                  <a:pt x="5082" y="1617"/>
                  <a:pt x="4856" y="1634"/>
                  <a:pt x="4739" y="1627"/>
                </a:cubicBezTo>
                <a:lnTo>
                  <a:pt x="4739" y="1627"/>
                </a:lnTo>
                <a:cubicBezTo>
                  <a:pt x="4776" y="1651"/>
                  <a:pt x="4786" y="1705"/>
                  <a:pt x="4816" y="1735"/>
                </a:cubicBezTo>
                <a:cubicBezTo>
                  <a:pt x="4789" y="1731"/>
                  <a:pt x="4768" y="1729"/>
                  <a:pt x="4751" y="1729"/>
                </a:cubicBezTo>
                <a:cubicBezTo>
                  <a:pt x="4558" y="1729"/>
                  <a:pt x="4937" y="1972"/>
                  <a:pt x="4628" y="2028"/>
                </a:cubicBezTo>
                <a:lnTo>
                  <a:pt x="4591" y="1964"/>
                </a:lnTo>
                <a:cubicBezTo>
                  <a:pt x="4530" y="2065"/>
                  <a:pt x="4527" y="2210"/>
                  <a:pt x="4426" y="2280"/>
                </a:cubicBezTo>
                <a:cubicBezTo>
                  <a:pt x="4281" y="2199"/>
                  <a:pt x="4459" y="2142"/>
                  <a:pt x="4375" y="2041"/>
                </a:cubicBezTo>
                <a:lnTo>
                  <a:pt x="4375" y="2041"/>
                </a:lnTo>
                <a:cubicBezTo>
                  <a:pt x="4258" y="2169"/>
                  <a:pt x="4347" y="2489"/>
                  <a:pt x="4133" y="2489"/>
                </a:cubicBezTo>
                <a:cubicBezTo>
                  <a:pt x="4132" y="2489"/>
                  <a:pt x="4131" y="2489"/>
                  <a:pt x="4129" y="2489"/>
                </a:cubicBezTo>
                <a:cubicBezTo>
                  <a:pt x="4146" y="2405"/>
                  <a:pt x="4220" y="2334"/>
                  <a:pt x="4241" y="2250"/>
                </a:cubicBezTo>
                <a:cubicBezTo>
                  <a:pt x="4213" y="2248"/>
                  <a:pt x="4188" y="2248"/>
                  <a:pt x="4167" y="2248"/>
                </a:cubicBezTo>
                <a:cubicBezTo>
                  <a:pt x="3991" y="2248"/>
                  <a:pt x="3996" y="2294"/>
                  <a:pt x="3897" y="2354"/>
                </a:cubicBezTo>
                <a:lnTo>
                  <a:pt x="3907" y="2348"/>
                </a:lnTo>
                <a:lnTo>
                  <a:pt x="3907" y="2348"/>
                </a:lnTo>
                <a:cubicBezTo>
                  <a:pt x="3816" y="2398"/>
                  <a:pt x="3729" y="2452"/>
                  <a:pt x="3645" y="2509"/>
                </a:cubicBezTo>
                <a:lnTo>
                  <a:pt x="3729" y="2486"/>
                </a:lnTo>
                <a:lnTo>
                  <a:pt x="3729" y="2486"/>
                </a:lnTo>
                <a:cubicBezTo>
                  <a:pt x="3903" y="2921"/>
                  <a:pt x="3507" y="2876"/>
                  <a:pt x="3533" y="3258"/>
                </a:cubicBezTo>
                <a:lnTo>
                  <a:pt x="3533" y="3258"/>
                </a:lnTo>
                <a:cubicBezTo>
                  <a:pt x="3520" y="3075"/>
                  <a:pt x="3497" y="3046"/>
                  <a:pt x="3462" y="3046"/>
                </a:cubicBezTo>
                <a:cubicBezTo>
                  <a:pt x="3446" y="3046"/>
                  <a:pt x="3428" y="3052"/>
                  <a:pt x="3406" y="3052"/>
                </a:cubicBezTo>
                <a:cubicBezTo>
                  <a:pt x="3381" y="3052"/>
                  <a:pt x="3352" y="3044"/>
                  <a:pt x="3318" y="3011"/>
                </a:cubicBezTo>
                <a:cubicBezTo>
                  <a:pt x="3258" y="3029"/>
                  <a:pt x="3183" y="3060"/>
                  <a:pt x="3136" y="3060"/>
                </a:cubicBezTo>
                <a:cubicBezTo>
                  <a:pt x="3115" y="3060"/>
                  <a:pt x="3099" y="3054"/>
                  <a:pt x="3093" y="3037"/>
                </a:cubicBezTo>
                <a:lnTo>
                  <a:pt x="3093" y="3037"/>
                </a:lnTo>
                <a:cubicBezTo>
                  <a:pt x="3130" y="3236"/>
                  <a:pt x="2867" y="3162"/>
                  <a:pt x="2928" y="3448"/>
                </a:cubicBezTo>
                <a:cubicBezTo>
                  <a:pt x="2923" y="3446"/>
                  <a:pt x="2919" y="3445"/>
                  <a:pt x="2914" y="3445"/>
                </a:cubicBezTo>
                <a:cubicBezTo>
                  <a:pt x="2881" y="3445"/>
                  <a:pt x="2852" y="3501"/>
                  <a:pt x="2806" y="3501"/>
                </a:cubicBezTo>
                <a:cubicBezTo>
                  <a:pt x="2787" y="3501"/>
                  <a:pt x="2764" y="3491"/>
                  <a:pt x="2736" y="3461"/>
                </a:cubicBezTo>
                <a:lnTo>
                  <a:pt x="2736" y="3461"/>
                </a:lnTo>
                <a:cubicBezTo>
                  <a:pt x="2710" y="3529"/>
                  <a:pt x="2720" y="3548"/>
                  <a:pt x="2746" y="3548"/>
                </a:cubicBezTo>
                <a:cubicBezTo>
                  <a:pt x="2775" y="3548"/>
                  <a:pt x="2825" y="3524"/>
                  <a:pt x="2861" y="3524"/>
                </a:cubicBezTo>
                <a:cubicBezTo>
                  <a:pt x="2875" y="3524"/>
                  <a:pt x="2886" y="3527"/>
                  <a:pt x="2894" y="3536"/>
                </a:cubicBezTo>
                <a:cubicBezTo>
                  <a:pt x="2894" y="3862"/>
                  <a:pt x="2336" y="3960"/>
                  <a:pt x="2376" y="4448"/>
                </a:cubicBezTo>
                <a:cubicBezTo>
                  <a:pt x="2305" y="4761"/>
                  <a:pt x="2427" y="4919"/>
                  <a:pt x="2420" y="5181"/>
                </a:cubicBezTo>
                <a:cubicBezTo>
                  <a:pt x="2406" y="5208"/>
                  <a:pt x="2393" y="5235"/>
                  <a:pt x="2383" y="5262"/>
                </a:cubicBezTo>
                <a:cubicBezTo>
                  <a:pt x="2289" y="5259"/>
                  <a:pt x="2265" y="5097"/>
                  <a:pt x="2265" y="5097"/>
                </a:cubicBezTo>
                <a:cubicBezTo>
                  <a:pt x="2117" y="5215"/>
                  <a:pt x="2077" y="5339"/>
                  <a:pt x="2070" y="5511"/>
                </a:cubicBezTo>
                <a:cubicBezTo>
                  <a:pt x="2053" y="5487"/>
                  <a:pt x="2032" y="5479"/>
                  <a:pt x="2005" y="5479"/>
                </a:cubicBezTo>
                <a:cubicBezTo>
                  <a:pt x="1977" y="5479"/>
                  <a:pt x="1944" y="5487"/>
                  <a:pt x="1902" y="5498"/>
                </a:cubicBezTo>
                <a:cubicBezTo>
                  <a:pt x="1868" y="5622"/>
                  <a:pt x="2066" y="5656"/>
                  <a:pt x="1928" y="5784"/>
                </a:cubicBezTo>
                <a:cubicBezTo>
                  <a:pt x="1878" y="5733"/>
                  <a:pt x="1794" y="5662"/>
                  <a:pt x="1757" y="5578"/>
                </a:cubicBezTo>
                <a:lnTo>
                  <a:pt x="1757" y="5578"/>
                </a:lnTo>
                <a:cubicBezTo>
                  <a:pt x="1753" y="5747"/>
                  <a:pt x="1801" y="5925"/>
                  <a:pt x="1797" y="6090"/>
                </a:cubicBezTo>
                <a:cubicBezTo>
                  <a:pt x="1795" y="6090"/>
                  <a:pt x="1793" y="6090"/>
                  <a:pt x="1790" y="6090"/>
                </a:cubicBezTo>
                <a:cubicBezTo>
                  <a:pt x="1689" y="6090"/>
                  <a:pt x="1685" y="5947"/>
                  <a:pt x="1642" y="5874"/>
                </a:cubicBezTo>
                <a:lnTo>
                  <a:pt x="1642" y="5874"/>
                </a:lnTo>
                <a:cubicBezTo>
                  <a:pt x="1626" y="6060"/>
                  <a:pt x="1568" y="6342"/>
                  <a:pt x="1706" y="6443"/>
                </a:cubicBezTo>
                <a:cubicBezTo>
                  <a:pt x="1729" y="6418"/>
                  <a:pt x="1754" y="6396"/>
                  <a:pt x="1776" y="6374"/>
                </a:cubicBezTo>
                <a:lnTo>
                  <a:pt x="1776" y="6374"/>
                </a:lnTo>
                <a:cubicBezTo>
                  <a:pt x="1773" y="6375"/>
                  <a:pt x="1769" y="6376"/>
                  <a:pt x="1765" y="6376"/>
                </a:cubicBezTo>
                <a:cubicBezTo>
                  <a:pt x="1723" y="6376"/>
                  <a:pt x="1653" y="6328"/>
                  <a:pt x="1646" y="6288"/>
                </a:cubicBezTo>
                <a:cubicBezTo>
                  <a:pt x="1591" y="6139"/>
                  <a:pt x="1707" y="6106"/>
                  <a:pt x="1785" y="6106"/>
                </a:cubicBezTo>
                <a:cubicBezTo>
                  <a:pt x="1803" y="6106"/>
                  <a:pt x="1819" y="6107"/>
                  <a:pt x="1831" y="6110"/>
                </a:cubicBezTo>
                <a:lnTo>
                  <a:pt x="1828" y="6224"/>
                </a:lnTo>
                <a:cubicBezTo>
                  <a:pt x="1830" y="6225"/>
                  <a:pt x="1833" y="6225"/>
                  <a:pt x="1836" y="6225"/>
                </a:cubicBezTo>
                <a:cubicBezTo>
                  <a:pt x="2184" y="6225"/>
                  <a:pt x="1929" y="5789"/>
                  <a:pt x="2023" y="5582"/>
                </a:cubicBezTo>
                <a:lnTo>
                  <a:pt x="2023" y="5582"/>
                </a:lnTo>
                <a:lnTo>
                  <a:pt x="2184" y="5726"/>
                </a:lnTo>
                <a:cubicBezTo>
                  <a:pt x="1972" y="6248"/>
                  <a:pt x="1807" y="6787"/>
                  <a:pt x="1683" y="7338"/>
                </a:cubicBezTo>
                <a:lnTo>
                  <a:pt x="1673" y="7359"/>
                </a:lnTo>
                <a:cubicBezTo>
                  <a:pt x="1572" y="7285"/>
                  <a:pt x="1474" y="7200"/>
                  <a:pt x="1366" y="7157"/>
                </a:cubicBezTo>
                <a:lnTo>
                  <a:pt x="1282" y="7106"/>
                </a:lnTo>
                <a:lnTo>
                  <a:pt x="1282" y="7133"/>
                </a:lnTo>
                <a:cubicBezTo>
                  <a:pt x="1263" y="7130"/>
                  <a:pt x="1242" y="7128"/>
                  <a:pt x="1221" y="7128"/>
                </a:cubicBezTo>
                <a:cubicBezTo>
                  <a:pt x="1141" y="7128"/>
                  <a:pt x="1050" y="7155"/>
                  <a:pt x="946" y="7227"/>
                </a:cubicBezTo>
                <a:lnTo>
                  <a:pt x="979" y="7537"/>
                </a:lnTo>
                <a:lnTo>
                  <a:pt x="821" y="7557"/>
                </a:lnTo>
                <a:lnTo>
                  <a:pt x="912" y="7352"/>
                </a:lnTo>
                <a:lnTo>
                  <a:pt x="912" y="7352"/>
                </a:lnTo>
                <a:cubicBezTo>
                  <a:pt x="744" y="7409"/>
                  <a:pt x="808" y="7534"/>
                  <a:pt x="841" y="7648"/>
                </a:cubicBezTo>
                <a:cubicBezTo>
                  <a:pt x="827" y="7645"/>
                  <a:pt x="812" y="7643"/>
                  <a:pt x="797" y="7643"/>
                </a:cubicBezTo>
                <a:cubicBezTo>
                  <a:pt x="747" y="7643"/>
                  <a:pt x="699" y="7660"/>
                  <a:pt x="660" y="7688"/>
                </a:cubicBezTo>
                <a:cubicBezTo>
                  <a:pt x="703" y="7806"/>
                  <a:pt x="754" y="7921"/>
                  <a:pt x="801" y="8035"/>
                </a:cubicBezTo>
                <a:cubicBezTo>
                  <a:pt x="721" y="8028"/>
                  <a:pt x="676" y="7932"/>
                  <a:pt x="613" y="7932"/>
                </a:cubicBezTo>
                <a:cubicBezTo>
                  <a:pt x="587" y="7932"/>
                  <a:pt x="559" y="7947"/>
                  <a:pt x="525" y="7988"/>
                </a:cubicBezTo>
                <a:cubicBezTo>
                  <a:pt x="592" y="8146"/>
                  <a:pt x="794" y="7968"/>
                  <a:pt x="794" y="8183"/>
                </a:cubicBezTo>
                <a:cubicBezTo>
                  <a:pt x="636" y="8257"/>
                  <a:pt x="549" y="8190"/>
                  <a:pt x="603" y="8368"/>
                </a:cubicBezTo>
                <a:cubicBezTo>
                  <a:pt x="532" y="8365"/>
                  <a:pt x="501" y="8329"/>
                  <a:pt x="488" y="8269"/>
                </a:cubicBezTo>
                <a:lnTo>
                  <a:pt x="488" y="8269"/>
                </a:lnTo>
                <a:cubicBezTo>
                  <a:pt x="510" y="8424"/>
                  <a:pt x="412" y="8615"/>
                  <a:pt x="532" y="8715"/>
                </a:cubicBezTo>
                <a:cubicBezTo>
                  <a:pt x="358" y="8799"/>
                  <a:pt x="451" y="9115"/>
                  <a:pt x="267" y="9115"/>
                </a:cubicBezTo>
                <a:cubicBezTo>
                  <a:pt x="252" y="9115"/>
                  <a:pt x="235" y="9113"/>
                  <a:pt x="216" y="9109"/>
                </a:cubicBezTo>
                <a:lnTo>
                  <a:pt x="216" y="9109"/>
                </a:lnTo>
                <a:cubicBezTo>
                  <a:pt x="266" y="9166"/>
                  <a:pt x="380" y="9388"/>
                  <a:pt x="374" y="9512"/>
                </a:cubicBezTo>
                <a:cubicBezTo>
                  <a:pt x="329" y="9471"/>
                  <a:pt x="296" y="9454"/>
                  <a:pt x="273" y="9454"/>
                </a:cubicBezTo>
                <a:cubicBezTo>
                  <a:pt x="147" y="9454"/>
                  <a:pt x="259" y="9934"/>
                  <a:pt x="37" y="9934"/>
                </a:cubicBezTo>
                <a:cubicBezTo>
                  <a:pt x="26" y="9934"/>
                  <a:pt x="13" y="9932"/>
                  <a:pt x="0" y="9930"/>
                </a:cubicBezTo>
                <a:lnTo>
                  <a:pt x="0" y="9930"/>
                </a:lnTo>
                <a:cubicBezTo>
                  <a:pt x="269" y="10112"/>
                  <a:pt x="158" y="10610"/>
                  <a:pt x="401" y="10899"/>
                </a:cubicBezTo>
                <a:cubicBezTo>
                  <a:pt x="379" y="10888"/>
                  <a:pt x="341" y="10870"/>
                  <a:pt x="331" y="10848"/>
                </a:cubicBezTo>
                <a:lnTo>
                  <a:pt x="331" y="10848"/>
                </a:lnTo>
                <a:cubicBezTo>
                  <a:pt x="346" y="11021"/>
                  <a:pt x="283" y="11098"/>
                  <a:pt x="276" y="11229"/>
                </a:cubicBezTo>
                <a:cubicBezTo>
                  <a:pt x="297" y="11224"/>
                  <a:pt x="317" y="11222"/>
                  <a:pt x="337" y="11222"/>
                </a:cubicBezTo>
                <a:cubicBezTo>
                  <a:pt x="530" y="11222"/>
                  <a:pt x="674" y="11430"/>
                  <a:pt x="852" y="11488"/>
                </a:cubicBezTo>
                <a:cubicBezTo>
                  <a:pt x="813" y="11599"/>
                  <a:pt x="760" y="11627"/>
                  <a:pt x="702" y="11627"/>
                </a:cubicBezTo>
                <a:cubicBezTo>
                  <a:pt x="640" y="11627"/>
                  <a:pt x="572" y="11596"/>
                  <a:pt x="504" y="11596"/>
                </a:cubicBezTo>
                <a:cubicBezTo>
                  <a:pt x="463" y="11596"/>
                  <a:pt x="422" y="11607"/>
                  <a:pt x="384" y="11643"/>
                </a:cubicBezTo>
                <a:cubicBezTo>
                  <a:pt x="402" y="11634"/>
                  <a:pt x="420" y="11630"/>
                  <a:pt x="438" y="11630"/>
                </a:cubicBezTo>
                <a:cubicBezTo>
                  <a:pt x="556" y="11630"/>
                  <a:pt x="682" y="11798"/>
                  <a:pt x="773" y="11798"/>
                </a:cubicBezTo>
                <a:cubicBezTo>
                  <a:pt x="796" y="11798"/>
                  <a:pt x="817" y="11787"/>
                  <a:pt x="835" y="11761"/>
                </a:cubicBezTo>
                <a:lnTo>
                  <a:pt x="835" y="11761"/>
                </a:lnTo>
                <a:cubicBezTo>
                  <a:pt x="801" y="11969"/>
                  <a:pt x="848" y="11915"/>
                  <a:pt x="734" y="12090"/>
                </a:cubicBezTo>
                <a:cubicBezTo>
                  <a:pt x="791" y="12061"/>
                  <a:pt x="829" y="12049"/>
                  <a:pt x="855" y="12049"/>
                </a:cubicBezTo>
                <a:cubicBezTo>
                  <a:pt x="951" y="12049"/>
                  <a:pt x="908" y="12195"/>
                  <a:pt x="1084" y="12198"/>
                </a:cubicBezTo>
                <a:cubicBezTo>
                  <a:pt x="1107" y="12467"/>
                  <a:pt x="902" y="12413"/>
                  <a:pt x="1131" y="12558"/>
                </a:cubicBezTo>
                <a:cubicBezTo>
                  <a:pt x="1135" y="12618"/>
                  <a:pt x="1102" y="12637"/>
                  <a:pt x="1060" y="12637"/>
                </a:cubicBezTo>
                <a:cubicBezTo>
                  <a:pt x="997" y="12637"/>
                  <a:pt x="916" y="12595"/>
                  <a:pt x="916" y="12595"/>
                </a:cubicBezTo>
                <a:lnTo>
                  <a:pt x="916" y="12595"/>
                </a:lnTo>
                <a:cubicBezTo>
                  <a:pt x="962" y="12656"/>
                  <a:pt x="1002" y="12678"/>
                  <a:pt x="1039" y="12678"/>
                </a:cubicBezTo>
                <a:cubicBezTo>
                  <a:pt x="1128" y="12678"/>
                  <a:pt x="1196" y="12544"/>
                  <a:pt x="1289" y="12518"/>
                </a:cubicBezTo>
                <a:lnTo>
                  <a:pt x="1289" y="12518"/>
                </a:lnTo>
                <a:cubicBezTo>
                  <a:pt x="1531" y="12703"/>
                  <a:pt x="1259" y="12726"/>
                  <a:pt x="1242" y="12881"/>
                </a:cubicBezTo>
                <a:cubicBezTo>
                  <a:pt x="1410" y="12986"/>
                  <a:pt x="1663" y="12952"/>
                  <a:pt x="1743" y="13046"/>
                </a:cubicBezTo>
                <a:cubicBezTo>
                  <a:pt x="1727" y="13073"/>
                  <a:pt x="1703" y="13097"/>
                  <a:pt x="1676" y="13113"/>
                </a:cubicBezTo>
                <a:cubicBezTo>
                  <a:pt x="1695" y="13103"/>
                  <a:pt x="1715" y="13098"/>
                  <a:pt x="1735" y="13098"/>
                </a:cubicBezTo>
                <a:cubicBezTo>
                  <a:pt x="1747" y="13098"/>
                  <a:pt x="1759" y="13100"/>
                  <a:pt x="1770" y="13103"/>
                </a:cubicBezTo>
                <a:cubicBezTo>
                  <a:pt x="1768" y="13097"/>
                  <a:pt x="1768" y="13095"/>
                  <a:pt x="1770" y="13095"/>
                </a:cubicBezTo>
                <a:cubicBezTo>
                  <a:pt x="1778" y="13095"/>
                  <a:pt x="1836" y="13184"/>
                  <a:pt x="1868" y="13225"/>
                </a:cubicBezTo>
                <a:cubicBezTo>
                  <a:pt x="1908" y="13288"/>
                  <a:pt x="1955" y="13349"/>
                  <a:pt x="2006" y="13403"/>
                </a:cubicBezTo>
                <a:cubicBezTo>
                  <a:pt x="2033" y="13430"/>
                  <a:pt x="2063" y="13453"/>
                  <a:pt x="2093" y="13470"/>
                </a:cubicBezTo>
                <a:cubicBezTo>
                  <a:pt x="2102" y="13477"/>
                  <a:pt x="2108" y="13480"/>
                  <a:pt x="2112" y="13480"/>
                </a:cubicBezTo>
                <a:cubicBezTo>
                  <a:pt x="2119" y="13480"/>
                  <a:pt x="2122" y="13475"/>
                  <a:pt x="2124" y="13467"/>
                </a:cubicBezTo>
                <a:lnTo>
                  <a:pt x="2167" y="13467"/>
                </a:lnTo>
                <a:cubicBezTo>
                  <a:pt x="2163" y="13472"/>
                  <a:pt x="2158" y="13477"/>
                  <a:pt x="2153" y="13481"/>
                </a:cubicBezTo>
                <a:lnTo>
                  <a:pt x="2153" y="13481"/>
                </a:lnTo>
                <a:cubicBezTo>
                  <a:pt x="2228" y="13432"/>
                  <a:pt x="2305" y="13388"/>
                  <a:pt x="2383" y="13349"/>
                </a:cubicBezTo>
                <a:cubicBezTo>
                  <a:pt x="2420" y="13406"/>
                  <a:pt x="2575" y="13447"/>
                  <a:pt x="2457" y="13538"/>
                </a:cubicBezTo>
                <a:cubicBezTo>
                  <a:pt x="2437" y="13477"/>
                  <a:pt x="2383" y="13490"/>
                  <a:pt x="2329" y="13480"/>
                </a:cubicBezTo>
                <a:lnTo>
                  <a:pt x="2329" y="13480"/>
                </a:lnTo>
                <a:lnTo>
                  <a:pt x="2427" y="13561"/>
                </a:lnTo>
                <a:cubicBezTo>
                  <a:pt x="2392" y="13602"/>
                  <a:pt x="2367" y="13617"/>
                  <a:pt x="2347" y="13617"/>
                </a:cubicBezTo>
                <a:cubicBezTo>
                  <a:pt x="2291" y="13617"/>
                  <a:pt x="2274" y="13501"/>
                  <a:pt x="2213" y="13501"/>
                </a:cubicBezTo>
                <a:cubicBezTo>
                  <a:pt x="2201" y="13501"/>
                  <a:pt x="2187" y="13506"/>
                  <a:pt x="2171" y="13517"/>
                </a:cubicBezTo>
                <a:cubicBezTo>
                  <a:pt x="2299" y="13669"/>
                  <a:pt x="2568" y="13857"/>
                  <a:pt x="2585" y="14025"/>
                </a:cubicBezTo>
                <a:cubicBezTo>
                  <a:pt x="2564" y="14040"/>
                  <a:pt x="2545" y="14046"/>
                  <a:pt x="2528" y="14046"/>
                </a:cubicBezTo>
                <a:cubicBezTo>
                  <a:pt x="2437" y="14046"/>
                  <a:pt x="2384" y="13879"/>
                  <a:pt x="2339" y="13879"/>
                </a:cubicBezTo>
                <a:cubicBezTo>
                  <a:pt x="2321" y="13879"/>
                  <a:pt x="2305" y="13905"/>
                  <a:pt x="2289" y="13975"/>
                </a:cubicBezTo>
                <a:lnTo>
                  <a:pt x="2255" y="13699"/>
                </a:lnTo>
                <a:cubicBezTo>
                  <a:pt x="2196" y="13785"/>
                  <a:pt x="2166" y="13812"/>
                  <a:pt x="2149" y="13812"/>
                </a:cubicBezTo>
                <a:cubicBezTo>
                  <a:pt x="2120" y="13812"/>
                  <a:pt x="2126" y="13737"/>
                  <a:pt x="2091" y="13737"/>
                </a:cubicBezTo>
                <a:cubicBezTo>
                  <a:pt x="2071" y="13737"/>
                  <a:pt x="2036" y="13763"/>
                  <a:pt x="1972" y="13844"/>
                </a:cubicBezTo>
                <a:cubicBezTo>
                  <a:pt x="2060" y="14204"/>
                  <a:pt x="2225" y="14174"/>
                  <a:pt x="2339" y="14524"/>
                </a:cubicBezTo>
                <a:cubicBezTo>
                  <a:pt x="2348" y="14525"/>
                  <a:pt x="2357" y="14525"/>
                  <a:pt x="2365" y="14525"/>
                </a:cubicBezTo>
                <a:cubicBezTo>
                  <a:pt x="2469" y="14525"/>
                  <a:pt x="2481" y="14438"/>
                  <a:pt x="2583" y="14438"/>
                </a:cubicBezTo>
                <a:cubicBezTo>
                  <a:pt x="2591" y="14438"/>
                  <a:pt x="2599" y="14438"/>
                  <a:pt x="2608" y="14439"/>
                </a:cubicBezTo>
                <a:cubicBezTo>
                  <a:pt x="3029" y="14766"/>
                  <a:pt x="2376" y="15052"/>
                  <a:pt x="2820" y="15224"/>
                </a:cubicBezTo>
                <a:cubicBezTo>
                  <a:pt x="2825" y="15224"/>
                  <a:pt x="2830" y="15224"/>
                  <a:pt x="2834" y="15224"/>
                </a:cubicBezTo>
                <a:cubicBezTo>
                  <a:pt x="2908" y="15224"/>
                  <a:pt x="2990" y="15202"/>
                  <a:pt x="3064" y="15202"/>
                </a:cubicBezTo>
                <a:cubicBezTo>
                  <a:pt x="3157" y="15202"/>
                  <a:pt x="3235" y="15237"/>
                  <a:pt x="3265" y="15392"/>
                </a:cubicBezTo>
                <a:lnTo>
                  <a:pt x="3029" y="15463"/>
                </a:lnTo>
                <a:cubicBezTo>
                  <a:pt x="3108" y="15577"/>
                  <a:pt x="3183" y="15594"/>
                  <a:pt x="3252" y="15594"/>
                </a:cubicBezTo>
                <a:cubicBezTo>
                  <a:pt x="3280" y="15594"/>
                  <a:pt x="3307" y="15591"/>
                  <a:pt x="3333" y="15591"/>
                </a:cubicBezTo>
                <a:cubicBezTo>
                  <a:pt x="3407" y="15591"/>
                  <a:pt x="3471" y="15613"/>
                  <a:pt x="3524" y="15779"/>
                </a:cubicBezTo>
                <a:cubicBezTo>
                  <a:pt x="3518" y="15780"/>
                  <a:pt x="3513" y="15780"/>
                  <a:pt x="3508" y="15780"/>
                </a:cubicBezTo>
                <a:cubicBezTo>
                  <a:pt x="3418" y="15780"/>
                  <a:pt x="3327" y="15672"/>
                  <a:pt x="3306" y="15672"/>
                </a:cubicBezTo>
                <a:cubicBezTo>
                  <a:pt x="3302" y="15672"/>
                  <a:pt x="3300" y="15675"/>
                  <a:pt x="3302" y="15685"/>
                </a:cubicBezTo>
                <a:cubicBezTo>
                  <a:pt x="3310" y="15808"/>
                  <a:pt x="3347" y="15836"/>
                  <a:pt x="3395" y="15836"/>
                </a:cubicBezTo>
                <a:cubicBezTo>
                  <a:pt x="3438" y="15836"/>
                  <a:pt x="3489" y="15815"/>
                  <a:pt x="3539" y="15815"/>
                </a:cubicBezTo>
                <a:cubicBezTo>
                  <a:pt x="3570" y="15815"/>
                  <a:pt x="3601" y="15824"/>
                  <a:pt x="3628" y="15853"/>
                </a:cubicBezTo>
                <a:lnTo>
                  <a:pt x="3507" y="16018"/>
                </a:lnTo>
                <a:cubicBezTo>
                  <a:pt x="3790" y="16267"/>
                  <a:pt x="4180" y="16432"/>
                  <a:pt x="4513" y="16647"/>
                </a:cubicBezTo>
                <a:cubicBezTo>
                  <a:pt x="4459" y="16681"/>
                  <a:pt x="4365" y="16691"/>
                  <a:pt x="4402" y="16795"/>
                </a:cubicBezTo>
                <a:cubicBezTo>
                  <a:pt x="4860" y="17034"/>
                  <a:pt x="5260" y="17448"/>
                  <a:pt x="5634" y="17798"/>
                </a:cubicBezTo>
                <a:lnTo>
                  <a:pt x="5879" y="17734"/>
                </a:lnTo>
                <a:lnTo>
                  <a:pt x="5879" y="17734"/>
                </a:lnTo>
                <a:cubicBezTo>
                  <a:pt x="5916" y="17758"/>
                  <a:pt x="5913" y="17842"/>
                  <a:pt x="5856" y="17849"/>
                </a:cubicBezTo>
                <a:cubicBezTo>
                  <a:pt x="5888" y="17883"/>
                  <a:pt x="5909" y="17897"/>
                  <a:pt x="5923" y="17897"/>
                </a:cubicBezTo>
                <a:cubicBezTo>
                  <a:pt x="5968" y="17897"/>
                  <a:pt x="5943" y="17753"/>
                  <a:pt x="6031" y="17738"/>
                </a:cubicBezTo>
                <a:lnTo>
                  <a:pt x="6031" y="17738"/>
                </a:lnTo>
                <a:cubicBezTo>
                  <a:pt x="6128" y="17778"/>
                  <a:pt x="6108" y="17896"/>
                  <a:pt x="6024" y="17906"/>
                </a:cubicBezTo>
                <a:cubicBezTo>
                  <a:pt x="6250" y="17923"/>
                  <a:pt x="6472" y="17956"/>
                  <a:pt x="6687" y="18013"/>
                </a:cubicBezTo>
                <a:cubicBezTo>
                  <a:pt x="6966" y="18098"/>
                  <a:pt x="7030" y="18111"/>
                  <a:pt x="7003" y="18242"/>
                </a:cubicBezTo>
                <a:lnTo>
                  <a:pt x="6953" y="18263"/>
                </a:lnTo>
                <a:cubicBezTo>
                  <a:pt x="6956" y="18279"/>
                  <a:pt x="6953" y="18279"/>
                  <a:pt x="6970" y="18289"/>
                </a:cubicBezTo>
                <a:cubicBezTo>
                  <a:pt x="6993" y="18306"/>
                  <a:pt x="7020" y="18320"/>
                  <a:pt x="7047" y="18330"/>
                </a:cubicBezTo>
                <a:cubicBezTo>
                  <a:pt x="7092" y="18338"/>
                  <a:pt x="7138" y="18344"/>
                  <a:pt x="7183" y="18344"/>
                </a:cubicBezTo>
                <a:cubicBezTo>
                  <a:pt x="7193" y="18344"/>
                  <a:pt x="7203" y="18344"/>
                  <a:pt x="7212" y="18343"/>
                </a:cubicBezTo>
                <a:cubicBezTo>
                  <a:pt x="7221" y="18343"/>
                  <a:pt x="7230" y="18343"/>
                  <a:pt x="7239" y="18343"/>
                </a:cubicBezTo>
                <a:cubicBezTo>
                  <a:pt x="7337" y="18343"/>
                  <a:pt x="7428" y="18349"/>
                  <a:pt x="7465" y="18485"/>
                </a:cubicBezTo>
                <a:lnTo>
                  <a:pt x="7407" y="18475"/>
                </a:lnTo>
                <a:lnTo>
                  <a:pt x="7407" y="18475"/>
                </a:lnTo>
                <a:cubicBezTo>
                  <a:pt x="7828" y="18956"/>
                  <a:pt x="8494" y="19148"/>
                  <a:pt x="8844" y="19565"/>
                </a:cubicBezTo>
                <a:cubicBezTo>
                  <a:pt x="8876" y="19530"/>
                  <a:pt x="8913" y="19516"/>
                  <a:pt x="8954" y="19516"/>
                </a:cubicBezTo>
                <a:cubicBezTo>
                  <a:pt x="9029" y="19516"/>
                  <a:pt x="9118" y="19564"/>
                  <a:pt x="9208" y="19605"/>
                </a:cubicBezTo>
                <a:cubicBezTo>
                  <a:pt x="9271" y="19633"/>
                  <a:pt x="9336" y="19655"/>
                  <a:pt x="9393" y="19655"/>
                </a:cubicBezTo>
                <a:cubicBezTo>
                  <a:pt x="9461" y="19655"/>
                  <a:pt x="9518" y="19624"/>
                  <a:pt x="9551" y="19535"/>
                </a:cubicBezTo>
                <a:cubicBezTo>
                  <a:pt x="9857" y="19787"/>
                  <a:pt x="9746" y="19824"/>
                  <a:pt x="10265" y="20002"/>
                </a:cubicBezTo>
                <a:cubicBezTo>
                  <a:pt x="10271" y="20003"/>
                  <a:pt x="10276" y="20004"/>
                  <a:pt x="10282" y="20004"/>
                </a:cubicBezTo>
                <a:cubicBezTo>
                  <a:pt x="10416" y="20004"/>
                  <a:pt x="10494" y="19789"/>
                  <a:pt x="10652" y="19760"/>
                </a:cubicBezTo>
                <a:lnTo>
                  <a:pt x="10658" y="19942"/>
                </a:lnTo>
                <a:cubicBezTo>
                  <a:pt x="10736" y="19878"/>
                  <a:pt x="10813" y="19807"/>
                  <a:pt x="10884" y="19737"/>
                </a:cubicBezTo>
                <a:lnTo>
                  <a:pt x="11022" y="19949"/>
                </a:lnTo>
                <a:lnTo>
                  <a:pt x="11180" y="19888"/>
                </a:lnTo>
                <a:cubicBezTo>
                  <a:pt x="11116" y="19885"/>
                  <a:pt x="11035" y="19817"/>
                  <a:pt x="11042" y="19763"/>
                </a:cubicBezTo>
                <a:cubicBezTo>
                  <a:pt x="11103" y="19738"/>
                  <a:pt x="11174" y="19727"/>
                  <a:pt x="11246" y="19727"/>
                </a:cubicBezTo>
                <a:cubicBezTo>
                  <a:pt x="11450" y="19727"/>
                  <a:pt x="11664" y="19812"/>
                  <a:pt x="11691" y="19881"/>
                </a:cubicBezTo>
                <a:cubicBezTo>
                  <a:pt x="11877" y="19784"/>
                  <a:pt x="12052" y="19673"/>
                  <a:pt x="12220" y="19565"/>
                </a:cubicBezTo>
                <a:lnTo>
                  <a:pt x="12220" y="19565"/>
                </a:lnTo>
                <a:cubicBezTo>
                  <a:pt x="12232" y="19622"/>
                  <a:pt x="12186" y="19663"/>
                  <a:pt x="12136" y="19709"/>
                </a:cubicBezTo>
                <a:lnTo>
                  <a:pt x="12136" y="19709"/>
                </a:lnTo>
                <a:cubicBezTo>
                  <a:pt x="12171" y="19678"/>
                  <a:pt x="12195" y="19667"/>
                  <a:pt x="12214" y="19667"/>
                </a:cubicBezTo>
                <a:cubicBezTo>
                  <a:pt x="12264" y="19667"/>
                  <a:pt x="12271" y="19750"/>
                  <a:pt x="12314" y="19750"/>
                </a:cubicBezTo>
                <a:cubicBezTo>
                  <a:pt x="12337" y="19750"/>
                  <a:pt x="12370" y="19728"/>
                  <a:pt x="12425" y="19659"/>
                </a:cubicBezTo>
                <a:cubicBezTo>
                  <a:pt x="12375" y="19639"/>
                  <a:pt x="12405" y="19551"/>
                  <a:pt x="12398" y="19514"/>
                </a:cubicBezTo>
                <a:lnTo>
                  <a:pt x="12398" y="19514"/>
                </a:lnTo>
                <a:cubicBezTo>
                  <a:pt x="12424" y="19522"/>
                  <a:pt x="12453" y="19526"/>
                  <a:pt x="12484" y="19526"/>
                </a:cubicBezTo>
                <a:cubicBezTo>
                  <a:pt x="12662" y="19526"/>
                  <a:pt x="12910" y="19403"/>
                  <a:pt x="13065" y="19262"/>
                </a:cubicBezTo>
                <a:lnTo>
                  <a:pt x="13088" y="19393"/>
                </a:lnTo>
                <a:cubicBezTo>
                  <a:pt x="13502" y="19208"/>
                  <a:pt x="13835" y="18835"/>
                  <a:pt x="14195" y="18518"/>
                </a:cubicBezTo>
                <a:lnTo>
                  <a:pt x="14195" y="18518"/>
                </a:lnTo>
                <a:cubicBezTo>
                  <a:pt x="14171" y="18528"/>
                  <a:pt x="14147" y="18532"/>
                  <a:pt x="14125" y="18532"/>
                </a:cubicBezTo>
                <a:cubicBezTo>
                  <a:pt x="13996" y="18532"/>
                  <a:pt x="13925" y="18379"/>
                  <a:pt x="14000" y="18293"/>
                </a:cubicBezTo>
                <a:lnTo>
                  <a:pt x="14000" y="18293"/>
                </a:lnTo>
                <a:lnTo>
                  <a:pt x="14175" y="18397"/>
                </a:lnTo>
                <a:cubicBezTo>
                  <a:pt x="14167" y="18342"/>
                  <a:pt x="14143" y="18335"/>
                  <a:pt x="14118" y="18335"/>
                </a:cubicBezTo>
                <a:cubicBezTo>
                  <a:pt x="14109" y="18335"/>
                  <a:pt x="14101" y="18336"/>
                  <a:pt x="14092" y="18336"/>
                </a:cubicBezTo>
                <a:cubicBezTo>
                  <a:pt x="14061" y="18336"/>
                  <a:pt x="14036" y="18324"/>
                  <a:pt x="14051" y="18212"/>
                </a:cubicBezTo>
                <a:cubicBezTo>
                  <a:pt x="14076" y="18193"/>
                  <a:pt x="14101" y="18185"/>
                  <a:pt x="14124" y="18185"/>
                </a:cubicBezTo>
                <a:cubicBezTo>
                  <a:pt x="14216" y="18185"/>
                  <a:pt x="14275" y="18318"/>
                  <a:pt x="14256" y="18407"/>
                </a:cubicBezTo>
                <a:lnTo>
                  <a:pt x="14354" y="18222"/>
                </a:lnTo>
                <a:cubicBezTo>
                  <a:pt x="14401" y="18256"/>
                  <a:pt x="14387" y="18310"/>
                  <a:pt x="14431" y="18370"/>
                </a:cubicBezTo>
                <a:cubicBezTo>
                  <a:pt x="14407" y="18229"/>
                  <a:pt x="14815" y="18273"/>
                  <a:pt x="14754" y="18040"/>
                </a:cubicBezTo>
                <a:lnTo>
                  <a:pt x="14754" y="18040"/>
                </a:lnTo>
                <a:lnTo>
                  <a:pt x="14804" y="18074"/>
                </a:lnTo>
                <a:cubicBezTo>
                  <a:pt x="15117" y="17764"/>
                  <a:pt x="15208" y="17573"/>
                  <a:pt x="15451" y="17307"/>
                </a:cubicBezTo>
                <a:cubicBezTo>
                  <a:pt x="15333" y="17189"/>
                  <a:pt x="15457" y="17112"/>
                  <a:pt x="15430" y="16940"/>
                </a:cubicBezTo>
                <a:cubicBezTo>
                  <a:pt x="15646" y="16785"/>
                  <a:pt x="15942" y="16661"/>
                  <a:pt x="16137" y="16408"/>
                </a:cubicBezTo>
                <a:cubicBezTo>
                  <a:pt x="16221" y="16186"/>
                  <a:pt x="16070" y="16267"/>
                  <a:pt x="16060" y="16125"/>
                </a:cubicBezTo>
                <a:lnTo>
                  <a:pt x="16060" y="16125"/>
                </a:lnTo>
                <a:cubicBezTo>
                  <a:pt x="16080" y="16140"/>
                  <a:pt x="16103" y="16145"/>
                  <a:pt x="16126" y="16145"/>
                </a:cubicBezTo>
                <a:cubicBezTo>
                  <a:pt x="16203" y="16145"/>
                  <a:pt x="16286" y="16084"/>
                  <a:pt x="16330" y="16084"/>
                </a:cubicBezTo>
                <a:cubicBezTo>
                  <a:pt x="16354" y="16084"/>
                  <a:pt x="16366" y="16102"/>
                  <a:pt x="16359" y="16159"/>
                </a:cubicBezTo>
                <a:cubicBezTo>
                  <a:pt x="16585" y="15853"/>
                  <a:pt x="16645" y="15765"/>
                  <a:pt x="16851" y="15318"/>
                </a:cubicBezTo>
                <a:lnTo>
                  <a:pt x="16851" y="15318"/>
                </a:lnTo>
                <a:cubicBezTo>
                  <a:pt x="16810" y="15319"/>
                  <a:pt x="16775" y="15327"/>
                  <a:pt x="16747" y="15327"/>
                </a:cubicBezTo>
                <a:cubicBezTo>
                  <a:pt x="16719" y="15327"/>
                  <a:pt x="16699" y="15319"/>
                  <a:pt x="16689" y="15291"/>
                </a:cubicBezTo>
                <a:cubicBezTo>
                  <a:pt x="16711" y="15235"/>
                  <a:pt x="16777" y="15203"/>
                  <a:pt x="16835" y="15203"/>
                </a:cubicBezTo>
                <a:cubicBezTo>
                  <a:pt x="16865" y="15203"/>
                  <a:pt x="16893" y="15212"/>
                  <a:pt x="16911" y="15230"/>
                </a:cubicBezTo>
                <a:lnTo>
                  <a:pt x="16911" y="15257"/>
                </a:lnTo>
                <a:cubicBezTo>
                  <a:pt x="17054" y="14711"/>
                  <a:pt x="17980" y="14530"/>
                  <a:pt x="17995" y="14008"/>
                </a:cubicBezTo>
                <a:lnTo>
                  <a:pt x="17995" y="14008"/>
                </a:lnTo>
                <a:lnTo>
                  <a:pt x="18103" y="13548"/>
                </a:lnTo>
                <a:cubicBezTo>
                  <a:pt x="18130" y="13516"/>
                  <a:pt x="18147" y="13503"/>
                  <a:pt x="18159" y="13503"/>
                </a:cubicBezTo>
                <a:cubicBezTo>
                  <a:pt x="18198" y="13503"/>
                  <a:pt x="18173" y="13647"/>
                  <a:pt x="18249" y="13647"/>
                </a:cubicBezTo>
                <a:cubicBezTo>
                  <a:pt x="18261" y="13647"/>
                  <a:pt x="18276" y="13644"/>
                  <a:pt x="18294" y="13635"/>
                </a:cubicBezTo>
                <a:cubicBezTo>
                  <a:pt x="18341" y="13097"/>
                  <a:pt x="18732" y="13009"/>
                  <a:pt x="18789" y="12582"/>
                </a:cubicBezTo>
                <a:cubicBezTo>
                  <a:pt x="19338" y="12538"/>
                  <a:pt x="19294" y="11612"/>
                  <a:pt x="19728" y="11374"/>
                </a:cubicBezTo>
                <a:lnTo>
                  <a:pt x="19624" y="11347"/>
                </a:lnTo>
                <a:cubicBezTo>
                  <a:pt x="19580" y="11205"/>
                  <a:pt x="19735" y="11256"/>
                  <a:pt x="19792" y="11195"/>
                </a:cubicBezTo>
                <a:cubicBezTo>
                  <a:pt x="19781" y="11191"/>
                  <a:pt x="19771" y="11190"/>
                  <a:pt x="19761" y="11190"/>
                </a:cubicBezTo>
                <a:cubicBezTo>
                  <a:pt x="19723" y="11190"/>
                  <a:pt x="19692" y="11212"/>
                  <a:pt x="19668" y="11212"/>
                </a:cubicBezTo>
                <a:cubicBezTo>
                  <a:pt x="19653" y="11212"/>
                  <a:pt x="19642" y="11203"/>
                  <a:pt x="19634" y="11175"/>
                </a:cubicBezTo>
                <a:cubicBezTo>
                  <a:pt x="19920" y="10307"/>
                  <a:pt x="20542" y="9519"/>
                  <a:pt x="20929" y="8641"/>
                </a:cubicBezTo>
                <a:cubicBezTo>
                  <a:pt x="21064" y="8318"/>
                  <a:pt x="20475" y="8294"/>
                  <a:pt x="20835" y="7951"/>
                </a:cubicBezTo>
                <a:lnTo>
                  <a:pt x="20835" y="7951"/>
                </a:lnTo>
                <a:lnTo>
                  <a:pt x="20987" y="8126"/>
                </a:lnTo>
                <a:cubicBezTo>
                  <a:pt x="20960" y="7449"/>
                  <a:pt x="21397" y="6615"/>
                  <a:pt x="21141" y="5868"/>
                </a:cubicBezTo>
                <a:lnTo>
                  <a:pt x="21141" y="5868"/>
                </a:lnTo>
                <a:cubicBezTo>
                  <a:pt x="21192" y="5908"/>
                  <a:pt x="21249" y="5908"/>
                  <a:pt x="21246" y="5982"/>
                </a:cubicBezTo>
                <a:cubicBezTo>
                  <a:pt x="21388" y="5817"/>
                  <a:pt x="21212" y="5403"/>
                  <a:pt x="21101" y="5403"/>
                </a:cubicBezTo>
                <a:cubicBezTo>
                  <a:pt x="21099" y="5403"/>
                  <a:pt x="21097" y="5403"/>
                  <a:pt x="21094" y="5403"/>
                </a:cubicBezTo>
                <a:cubicBezTo>
                  <a:pt x="21088" y="5289"/>
                  <a:pt x="21192" y="5363"/>
                  <a:pt x="21239" y="5282"/>
                </a:cubicBezTo>
                <a:cubicBezTo>
                  <a:pt x="21290" y="5104"/>
                  <a:pt x="20990" y="4919"/>
                  <a:pt x="21104" y="4808"/>
                </a:cubicBezTo>
                <a:cubicBezTo>
                  <a:pt x="21107" y="4805"/>
                  <a:pt x="21110" y="4803"/>
                  <a:pt x="21114" y="4803"/>
                </a:cubicBezTo>
                <a:cubicBezTo>
                  <a:pt x="21124" y="4803"/>
                  <a:pt x="21138" y="4815"/>
                  <a:pt x="21150" y="4830"/>
                </a:cubicBezTo>
                <a:lnTo>
                  <a:pt x="21150" y="4830"/>
                </a:lnTo>
                <a:cubicBezTo>
                  <a:pt x="21092" y="4725"/>
                  <a:pt x="21059" y="4500"/>
                  <a:pt x="20985" y="4500"/>
                </a:cubicBezTo>
                <a:cubicBezTo>
                  <a:pt x="20969" y="4500"/>
                  <a:pt x="20952" y="4510"/>
                  <a:pt x="20933" y="4532"/>
                </a:cubicBezTo>
                <a:cubicBezTo>
                  <a:pt x="20926" y="4236"/>
                  <a:pt x="20687" y="4050"/>
                  <a:pt x="20684" y="3811"/>
                </a:cubicBezTo>
                <a:cubicBezTo>
                  <a:pt x="20478" y="3769"/>
                  <a:pt x="20531" y="3418"/>
                  <a:pt x="20356" y="3418"/>
                </a:cubicBezTo>
                <a:cubicBezTo>
                  <a:pt x="20337" y="3418"/>
                  <a:pt x="20315" y="3422"/>
                  <a:pt x="20290" y="3431"/>
                </a:cubicBezTo>
                <a:cubicBezTo>
                  <a:pt x="20536" y="3313"/>
                  <a:pt x="20213" y="2889"/>
                  <a:pt x="19994" y="2836"/>
                </a:cubicBezTo>
                <a:cubicBezTo>
                  <a:pt x="20095" y="2836"/>
                  <a:pt x="19967" y="2661"/>
                  <a:pt x="20098" y="2647"/>
                </a:cubicBezTo>
                <a:cubicBezTo>
                  <a:pt x="20009" y="2530"/>
                  <a:pt x="19896" y="2449"/>
                  <a:pt x="19810" y="2449"/>
                </a:cubicBezTo>
                <a:cubicBezTo>
                  <a:pt x="19773" y="2449"/>
                  <a:pt x="19740" y="2464"/>
                  <a:pt x="19718" y="2499"/>
                </a:cubicBezTo>
                <a:cubicBezTo>
                  <a:pt x="19715" y="2250"/>
                  <a:pt x="19529" y="2156"/>
                  <a:pt x="19365" y="2088"/>
                </a:cubicBezTo>
                <a:cubicBezTo>
                  <a:pt x="19203" y="2014"/>
                  <a:pt x="19072" y="1954"/>
                  <a:pt x="19109" y="1732"/>
                </a:cubicBezTo>
                <a:cubicBezTo>
                  <a:pt x="18584" y="1493"/>
                  <a:pt x="18035" y="1321"/>
                  <a:pt x="17466" y="1213"/>
                </a:cubicBezTo>
                <a:cubicBezTo>
                  <a:pt x="17492" y="1151"/>
                  <a:pt x="17542" y="1130"/>
                  <a:pt x="17602" y="1130"/>
                </a:cubicBezTo>
                <a:cubicBezTo>
                  <a:pt x="17661" y="1130"/>
                  <a:pt x="17731" y="1150"/>
                  <a:pt x="17800" y="1170"/>
                </a:cubicBezTo>
                <a:cubicBezTo>
                  <a:pt x="17869" y="1196"/>
                  <a:pt x="17938" y="1221"/>
                  <a:pt x="17995" y="1221"/>
                </a:cubicBezTo>
                <a:cubicBezTo>
                  <a:pt x="18049" y="1221"/>
                  <a:pt x="18092" y="1199"/>
                  <a:pt x="18116" y="1136"/>
                </a:cubicBezTo>
                <a:cubicBezTo>
                  <a:pt x="17927" y="1093"/>
                  <a:pt x="17760" y="1085"/>
                  <a:pt x="17605" y="1085"/>
                </a:cubicBezTo>
                <a:cubicBezTo>
                  <a:pt x="17517" y="1085"/>
                  <a:pt x="17432" y="1088"/>
                  <a:pt x="17350" y="1088"/>
                </a:cubicBezTo>
                <a:cubicBezTo>
                  <a:pt x="17168" y="1088"/>
                  <a:pt x="16995" y="1076"/>
                  <a:pt x="16810" y="998"/>
                </a:cubicBezTo>
                <a:cubicBezTo>
                  <a:pt x="16706" y="941"/>
                  <a:pt x="16908" y="907"/>
                  <a:pt x="16958" y="870"/>
                </a:cubicBezTo>
                <a:cubicBezTo>
                  <a:pt x="16556" y="867"/>
                  <a:pt x="16206" y="714"/>
                  <a:pt x="15846" y="714"/>
                </a:cubicBezTo>
                <a:cubicBezTo>
                  <a:pt x="15779" y="714"/>
                  <a:pt x="15711" y="719"/>
                  <a:pt x="15642" y="732"/>
                </a:cubicBezTo>
                <a:cubicBezTo>
                  <a:pt x="15646" y="709"/>
                  <a:pt x="15696" y="688"/>
                  <a:pt x="15740" y="675"/>
                </a:cubicBezTo>
                <a:cubicBezTo>
                  <a:pt x="15696" y="673"/>
                  <a:pt x="15649" y="655"/>
                  <a:pt x="15612" y="655"/>
                </a:cubicBezTo>
                <a:cubicBezTo>
                  <a:pt x="15578" y="655"/>
                  <a:pt x="15553" y="671"/>
                  <a:pt x="15548" y="729"/>
                </a:cubicBezTo>
                <a:lnTo>
                  <a:pt x="15632" y="709"/>
                </a:lnTo>
                <a:lnTo>
                  <a:pt x="15632" y="709"/>
                </a:lnTo>
                <a:cubicBezTo>
                  <a:pt x="15727" y="889"/>
                  <a:pt x="15317" y="1010"/>
                  <a:pt x="15248" y="1102"/>
                </a:cubicBezTo>
                <a:lnTo>
                  <a:pt x="15248" y="1102"/>
                </a:lnTo>
                <a:cubicBezTo>
                  <a:pt x="15397" y="796"/>
                  <a:pt x="14856" y="974"/>
                  <a:pt x="15117" y="571"/>
                </a:cubicBezTo>
                <a:lnTo>
                  <a:pt x="15117" y="571"/>
                </a:lnTo>
                <a:cubicBezTo>
                  <a:pt x="15064" y="591"/>
                  <a:pt x="14990" y="638"/>
                  <a:pt x="14993" y="722"/>
                </a:cubicBezTo>
                <a:cubicBezTo>
                  <a:pt x="14916" y="688"/>
                  <a:pt x="14895" y="638"/>
                  <a:pt x="14986" y="557"/>
                </a:cubicBezTo>
                <a:lnTo>
                  <a:pt x="14986" y="557"/>
                </a:lnTo>
                <a:cubicBezTo>
                  <a:pt x="14710" y="588"/>
                  <a:pt x="14766" y="708"/>
                  <a:pt x="14573" y="708"/>
                </a:cubicBezTo>
                <a:cubicBezTo>
                  <a:pt x="14557" y="708"/>
                  <a:pt x="14539" y="707"/>
                  <a:pt x="14518" y="705"/>
                </a:cubicBezTo>
                <a:cubicBezTo>
                  <a:pt x="14522" y="648"/>
                  <a:pt x="14579" y="628"/>
                  <a:pt x="14613" y="561"/>
                </a:cubicBezTo>
                <a:lnTo>
                  <a:pt x="14613" y="561"/>
                </a:lnTo>
                <a:cubicBezTo>
                  <a:pt x="14499" y="643"/>
                  <a:pt x="14387" y="725"/>
                  <a:pt x="14239" y="725"/>
                </a:cubicBezTo>
                <a:cubicBezTo>
                  <a:pt x="14199" y="725"/>
                  <a:pt x="14157" y="719"/>
                  <a:pt x="14111" y="705"/>
                </a:cubicBezTo>
                <a:cubicBezTo>
                  <a:pt x="14123" y="676"/>
                  <a:pt x="14107" y="634"/>
                  <a:pt x="14146" y="628"/>
                </a:cubicBezTo>
                <a:lnTo>
                  <a:pt x="14146" y="628"/>
                </a:lnTo>
                <a:cubicBezTo>
                  <a:pt x="13834" y="634"/>
                  <a:pt x="13597" y="822"/>
                  <a:pt x="13294" y="822"/>
                </a:cubicBezTo>
                <a:cubicBezTo>
                  <a:pt x="13233" y="822"/>
                  <a:pt x="13169" y="814"/>
                  <a:pt x="13102" y="796"/>
                </a:cubicBezTo>
                <a:cubicBezTo>
                  <a:pt x="13219" y="540"/>
                  <a:pt x="12957" y="712"/>
                  <a:pt x="12933" y="493"/>
                </a:cubicBezTo>
                <a:lnTo>
                  <a:pt x="12708" y="567"/>
                </a:lnTo>
                <a:lnTo>
                  <a:pt x="12802" y="672"/>
                </a:lnTo>
                <a:cubicBezTo>
                  <a:pt x="12635" y="672"/>
                  <a:pt x="12491" y="794"/>
                  <a:pt x="12347" y="794"/>
                </a:cubicBezTo>
                <a:cubicBezTo>
                  <a:pt x="12321" y="794"/>
                  <a:pt x="12294" y="789"/>
                  <a:pt x="12267" y="779"/>
                </a:cubicBezTo>
                <a:lnTo>
                  <a:pt x="12408" y="682"/>
                </a:lnTo>
                <a:lnTo>
                  <a:pt x="12408" y="682"/>
                </a:lnTo>
                <a:lnTo>
                  <a:pt x="12045" y="746"/>
                </a:lnTo>
                <a:lnTo>
                  <a:pt x="12257" y="813"/>
                </a:lnTo>
                <a:cubicBezTo>
                  <a:pt x="12091" y="925"/>
                  <a:pt x="12246" y="1056"/>
                  <a:pt x="12109" y="1056"/>
                </a:cubicBezTo>
                <a:cubicBezTo>
                  <a:pt x="12090" y="1056"/>
                  <a:pt x="12066" y="1054"/>
                  <a:pt x="12035" y="1049"/>
                </a:cubicBezTo>
                <a:cubicBezTo>
                  <a:pt x="12085" y="1022"/>
                  <a:pt x="11833" y="1062"/>
                  <a:pt x="11762" y="937"/>
                </a:cubicBezTo>
                <a:cubicBezTo>
                  <a:pt x="11713" y="989"/>
                  <a:pt x="11647" y="1051"/>
                  <a:pt x="11582" y="1051"/>
                </a:cubicBezTo>
                <a:cubicBezTo>
                  <a:pt x="11549" y="1051"/>
                  <a:pt x="11516" y="1035"/>
                  <a:pt x="11486" y="991"/>
                </a:cubicBezTo>
                <a:cubicBezTo>
                  <a:pt x="11486" y="914"/>
                  <a:pt x="11580" y="766"/>
                  <a:pt x="11580" y="715"/>
                </a:cubicBezTo>
                <a:lnTo>
                  <a:pt x="11580" y="715"/>
                </a:lnTo>
                <a:cubicBezTo>
                  <a:pt x="11570" y="758"/>
                  <a:pt x="11543" y="773"/>
                  <a:pt x="11505" y="773"/>
                </a:cubicBezTo>
                <a:cubicBezTo>
                  <a:pt x="11411" y="773"/>
                  <a:pt x="11254" y="683"/>
                  <a:pt x="11127" y="683"/>
                </a:cubicBezTo>
                <a:cubicBezTo>
                  <a:pt x="11091" y="683"/>
                  <a:pt x="11057" y="690"/>
                  <a:pt x="11027" y="710"/>
                </a:cubicBezTo>
                <a:lnTo>
                  <a:pt x="11027" y="710"/>
                </a:lnTo>
                <a:cubicBezTo>
                  <a:pt x="11074" y="673"/>
                  <a:pt x="11104" y="619"/>
                  <a:pt x="11116" y="561"/>
                </a:cubicBezTo>
                <a:lnTo>
                  <a:pt x="11116" y="561"/>
                </a:lnTo>
                <a:lnTo>
                  <a:pt x="10981" y="661"/>
                </a:lnTo>
                <a:cubicBezTo>
                  <a:pt x="10917" y="577"/>
                  <a:pt x="10914" y="550"/>
                  <a:pt x="10961" y="470"/>
                </a:cubicBezTo>
                <a:cubicBezTo>
                  <a:pt x="10926" y="450"/>
                  <a:pt x="10900" y="442"/>
                  <a:pt x="10882" y="442"/>
                </a:cubicBezTo>
                <a:cubicBezTo>
                  <a:pt x="10799" y="442"/>
                  <a:pt x="10854" y="598"/>
                  <a:pt x="10791" y="598"/>
                </a:cubicBezTo>
                <a:cubicBezTo>
                  <a:pt x="10770" y="598"/>
                  <a:pt x="10736" y="581"/>
                  <a:pt x="10679" y="534"/>
                </a:cubicBezTo>
                <a:cubicBezTo>
                  <a:pt x="10705" y="530"/>
                  <a:pt x="10702" y="507"/>
                  <a:pt x="10763" y="500"/>
                </a:cubicBezTo>
                <a:cubicBezTo>
                  <a:pt x="10460" y="349"/>
                  <a:pt x="10123" y="386"/>
                  <a:pt x="9844" y="258"/>
                </a:cubicBezTo>
                <a:cubicBezTo>
                  <a:pt x="9826" y="156"/>
                  <a:pt x="9871" y="140"/>
                  <a:pt x="9925" y="140"/>
                </a:cubicBezTo>
                <a:cubicBezTo>
                  <a:pt x="9952" y="140"/>
                  <a:pt x="9980" y="144"/>
                  <a:pt x="10005" y="144"/>
                </a:cubicBezTo>
                <a:cubicBezTo>
                  <a:pt x="10051" y="144"/>
                  <a:pt x="10082" y="130"/>
                  <a:pt x="10059" y="52"/>
                </a:cubicBezTo>
                <a:cubicBezTo>
                  <a:pt x="9999" y="48"/>
                  <a:pt x="9939" y="46"/>
                  <a:pt x="9878" y="46"/>
                </a:cubicBezTo>
                <a:cubicBezTo>
                  <a:pt x="9498" y="46"/>
                  <a:pt x="9111" y="125"/>
                  <a:pt x="8767" y="125"/>
                </a:cubicBezTo>
                <a:cubicBezTo>
                  <a:pt x="8735" y="125"/>
                  <a:pt x="8704" y="125"/>
                  <a:pt x="8673" y="123"/>
                </a:cubicBezTo>
                <a:lnTo>
                  <a:pt x="8673" y="123"/>
                </a:lnTo>
                <a:lnTo>
                  <a:pt x="8750" y="147"/>
                </a:lnTo>
                <a:cubicBezTo>
                  <a:pt x="8736" y="230"/>
                  <a:pt x="8707" y="259"/>
                  <a:pt x="8668" y="259"/>
                </a:cubicBezTo>
                <a:cubicBezTo>
                  <a:pt x="8582" y="259"/>
                  <a:pt x="8447" y="116"/>
                  <a:pt x="8315" y="116"/>
                </a:cubicBezTo>
                <a:cubicBezTo>
                  <a:pt x="8283" y="116"/>
                  <a:pt x="8251" y="125"/>
                  <a:pt x="8220" y="146"/>
                </a:cubicBezTo>
                <a:lnTo>
                  <a:pt x="8220" y="146"/>
                </a:lnTo>
                <a:cubicBezTo>
                  <a:pt x="8261" y="113"/>
                  <a:pt x="8267" y="0"/>
                  <a:pt x="82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1" name="Google Shape;71;p3"/>
          <p:cNvGrpSpPr/>
          <p:nvPr/>
        </p:nvGrpSpPr>
        <p:grpSpPr>
          <a:xfrm>
            <a:off x="2741233" y="4459768"/>
            <a:ext cx="1959692" cy="1544681"/>
            <a:chOff x="1025550" y="238100"/>
            <a:chExt cx="1159375" cy="913850"/>
          </a:xfrm>
        </p:grpSpPr>
        <p:sp>
          <p:nvSpPr>
            <p:cNvPr id="72" name="Google Shape;72;p3"/>
            <p:cNvSpPr/>
            <p:nvPr/>
          </p:nvSpPr>
          <p:spPr>
            <a:xfrm>
              <a:off x="1025550" y="720025"/>
              <a:ext cx="377625" cy="257725"/>
            </a:xfrm>
            <a:custGeom>
              <a:avLst/>
              <a:gdLst/>
              <a:ahLst/>
              <a:cxnLst/>
              <a:rect l="l" t="t" r="r" b="b"/>
              <a:pathLst>
                <a:path w="15105" h="10309" extrusionOk="0">
                  <a:moveTo>
                    <a:pt x="5150" y="3225"/>
                  </a:moveTo>
                  <a:cubicBezTo>
                    <a:pt x="5607" y="3323"/>
                    <a:pt x="6095" y="3342"/>
                    <a:pt x="6589" y="3342"/>
                  </a:cubicBezTo>
                  <a:cubicBezTo>
                    <a:pt x="6910" y="3342"/>
                    <a:pt x="7233" y="3334"/>
                    <a:pt x="7553" y="3334"/>
                  </a:cubicBezTo>
                  <a:cubicBezTo>
                    <a:pt x="8017" y="3334"/>
                    <a:pt x="8473" y="3351"/>
                    <a:pt x="8902" y="3434"/>
                  </a:cubicBezTo>
                  <a:cubicBezTo>
                    <a:pt x="10241" y="3696"/>
                    <a:pt x="10790" y="4174"/>
                    <a:pt x="10396" y="5480"/>
                  </a:cubicBezTo>
                  <a:cubicBezTo>
                    <a:pt x="10107" y="6439"/>
                    <a:pt x="9619" y="7196"/>
                    <a:pt x="8838" y="7832"/>
                  </a:cubicBezTo>
                  <a:cubicBezTo>
                    <a:pt x="8031" y="8486"/>
                    <a:pt x="6933" y="8883"/>
                    <a:pt x="5871" y="8883"/>
                  </a:cubicBezTo>
                  <a:cubicBezTo>
                    <a:pt x="4719" y="8883"/>
                    <a:pt x="3609" y="8416"/>
                    <a:pt x="2955" y="7304"/>
                  </a:cubicBezTo>
                  <a:cubicBezTo>
                    <a:pt x="1902" y="5503"/>
                    <a:pt x="3561" y="4278"/>
                    <a:pt x="5150" y="3232"/>
                  </a:cubicBezTo>
                  <a:lnTo>
                    <a:pt x="5150" y="3225"/>
                  </a:lnTo>
                  <a:close/>
                  <a:moveTo>
                    <a:pt x="6222" y="0"/>
                  </a:moveTo>
                  <a:cubicBezTo>
                    <a:pt x="6126" y="0"/>
                    <a:pt x="6029" y="14"/>
                    <a:pt x="5934" y="41"/>
                  </a:cubicBezTo>
                  <a:cubicBezTo>
                    <a:pt x="3248" y="802"/>
                    <a:pt x="1" y="4719"/>
                    <a:pt x="1390" y="7600"/>
                  </a:cubicBezTo>
                  <a:cubicBezTo>
                    <a:pt x="2309" y="9515"/>
                    <a:pt x="4301" y="10308"/>
                    <a:pt x="6312" y="10308"/>
                  </a:cubicBezTo>
                  <a:cubicBezTo>
                    <a:pt x="7365" y="10308"/>
                    <a:pt x="8424" y="10091"/>
                    <a:pt x="9336" y="9703"/>
                  </a:cubicBezTo>
                  <a:cubicBezTo>
                    <a:pt x="11884" y="8620"/>
                    <a:pt x="15104" y="5019"/>
                    <a:pt x="13099" y="2125"/>
                  </a:cubicBezTo>
                  <a:cubicBezTo>
                    <a:pt x="12291" y="967"/>
                    <a:pt x="10183" y="244"/>
                    <a:pt x="8202" y="244"/>
                  </a:cubicBezTo>
                  <a:cubicBezTo>
                    <a:pt x="7788" y="244"/>
                    <a:pt x="7380" y="275"/>
                    <a:pt x="6990" y="341"/>
                  </a:cubicBezTo>
                  <a:cubicBezTo>
                    <a:pt x="6791" y="121"/>
                    <a:pt x="6510" y="0"/>
                    <a:pt x="6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3"/>
            <p:cNvSpPr/>
            <p:nvPr/>
          </p:nvSpPr>
          <p:spPr>
            <a:xfrm>
              <a:off x="1410725" y="867950"/>
              <a:ext cx="367850" cy="284000"/>
            </a:xfrm>
            <a:custGeom>
              <a:avLst/>
              <a:gdLst/>
              <a:ahLst/>
              <a:cxnLst/>
              <a:rect l="l" t="t" r="r" b="b"/>
              <a:pathLst>
                <a:path w="14714" h="11360" extrusionOk="0">
                  <a:moveTo>
                    <a:pt x="7695" y="2273"/>
                  </a:moveTo>
                  <a:cubicBezTo>
                    <a:pt x="7753" y="2273"/>
                    <a:pt x="7812" y="2274"/>
                    <a:pt x="7872" y="2275"/>
                  </a:cubicBezTo>
                  <a:cubicBezTo>
                    <a:pt x="10228" y="2349"/>
                    <a:pt x="12785" y="4254"/>
                    <a:pt x="12220" y="6920"/>
                  </a:cubicBezTo>
                  <a:cubicBezTo>
                    <a:pt x="11888" y="8488"/>
                    <a:pt x="10697" y="8875"/>
                    <a:pt x="9309" y="8875"/>
                  </a:cubicBezTo>
                  <a:cubicBezTo>
                    <a:pt x="8711" y="8875"/>
                    <a:pt x="8076" y="8804"/>
                    <a:pt x="7458" y="8724"/>
                  </a:cubicBezTo>
                  <a:cubicBezTo>
                    <a:pt x="6691" y="7667"/>
                    <a:pt x="5371" y="6906"/>
                    <a:pt x="4591" y="5870"/>
                  </a:cubicBezTo>
                  <a:cubicBezTo>
                    <a:pt x="3702" y="4695"/>
                    <a:pt x="3615" y="3908"/>
                    <a:pt x="4890" y="3107"/>
                  </a:cubicBezTo>
                  <a:cubicBezTo>
                    <a:pt x="5775" y="2550"/>
                    <a:pt x="6675" y="2273"/>
                    <a:pt x="7695" y="2273"/>
                  </a:cubicBezTo>
                  <a:close/>
                  <a:moveTo>
                    <a:pt x="6297" y="1"/>
                  </a:moveTo>
                  <a:cubicBezTo>
                    <a:pt x="3617" y="1"/>
                    <a:pt x="627" y="1105"/>
                    <a:pt x="249" y="3951"/>
                  </a:cubicBezTo>
                  <a:cubicBezTo>
                    <a:pt x="0" y="5809"/>
                    <a:pt x="1760" y="8498"/>
                    <a:pt x="3854" y="9797"/>
                  </a:cubicBezTo>
                  <a:cubicBezTo>
                    <a:pt x="3860" y="10201"/>
                    <a:pt x="4056" y="10598"/>
                    <a:pt x="4486" y="10800"/>
                  </a:cubicBezTo>
                  <a:cubicBezTo>
                    <a:pt x="5268" y="11171"/>
                    <a:pt x="6278" y="11360"/>
                    <a:pt x="7346" y="11360"/>
                  </a:cubicBezTo>
                  <a:cubicBezTo>
                    <a:pt x="9993" y="11360"/>
                    <a:pt x="12988" y="10200"/>
                    <a:pt x="13701" y="7795"/>
                  </a:cubicBezTo>
                  <a:cubicBezTo>
                    <a:pt x="14714" y="4375"/>
                    <a:pt x="11813" y="1336"/>
                    <a:pt x="8844" y="371"/>
                  </a:cubicBezTo>
                  <a:cubicBezTo>
                    <a:pt x="8113" y="133"/>
                    <a:pt x="7224" y="1"/>
                    <a:pt x="62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3"/>
            <p:cNvSpPr/>
            <p:nvPr/>
          </p:nvSpPr>
          <p:spPr>
            <a:xfrm>
              <a:off x="1760550" y="654000"/>
              <a:ext cx="274600" cy="256850"/>
            </a:xfrm>
            <a:custGeom>
              <a:avLst/>
              <a:gdLst/>
              <a:ahLst/>
              <a:cxnLst/>
              <a:rect l="l" t="t" r="r" b="b"/>
              <a:pathLst>
                <a:path w="10984" h="10274" extrusionOk="0">
                  <a:moveTo>
                    <a:pt x="4991" y="2374"/>
                  </a:moveTo>
                  <a:cubicBezTo>
                    <a:pt x="6530" y="2374"/>
                    <a:pt x="7934" y="3724"/>
                    <a:pt x="7610" y="5435"/>
                  </a:cubicBezTo>
                  <a:cubicBezTo>
                    <a:pt x="7324" y="6933"/>
                    <a:pt x="6085" y="7909"/>
                    <a:pt x="4806" y="8653"/>
                  </a:cubicBezTo>
                  <a:cubicBezTo>
                    <a:pt x="4722" y="8639"/>
                    <a:pt x="4638" y="8619"/>
                    <a:pt x="4554" y="8595"/>
                  </a:cubicBezTo>
                  <a:cubicBezTo>
                    <a:pt x="2158" y="7818"/>
                    <a:pt x="1347" y="4072"/>
                    <a:pt x="3672" y="2733"/>
                  </a:cubicBezTo>
                  <a:lnTo>
                    <a:pt x="3672" y="2730"/>
                  </a:lnTo>
                  <a:cubicBezTo>
                    <a:pt x="4098" y="2484"/>
                    <a:pt x="4550" y="2374"/>
                    <a:pt x="4991" y="2374"/>
                  </a:cubicBezTo>
                  <a:close/>
                  <a:moveTo>
                    <a:pt x="5496" y="0"/>
                  </a:moveTo>
                  <a:cubicBezTo>
                    <a:pt x="4368" y="0"/>
                    <a:pt x="3236" y="423"/>
                    <a:pt x="2333" y="1373"/>
                  </a:cubicBezTo>
                  <a:cubicBezTo>
                    <a:pt x="1" y="3820"/>
                    <a:pt x="489" y="7943"/>
                    <a:pt x="3517" y="9629"/>
                  </a:cubicBezTo>
                  <a:cubicBezTo>
                    <a:pt x="3568" y="9659"/>
                    <a:pt x="3622" y="9682"/>
                    <a:pt x="3676" y="9709"/>
                  </a:cubicBezTo>
                  <a:cubicBezTo>
                    <a:pt x="3729" y="9831"/>
                    <a:pt x="3827" y="9928"/>
                    <a:pt x="3952" y="9982"/>
                  </a:cubicBezTo>
                  <a:cubicBezTo>
                    <a:pt x="4443" y="10182"/>
                    <a:pt x="4934" y="10273"/>
                    <a:pt x="5416" y="10273"/>
                  </a:cubicBezTo>
                  <a:cubicBezTo>
                    <a:pt x="8410" y="10273"/>
                    <a:pt x="10984" y="6735"/>
                    <a:pt x="10285" y="3810"/>
                  </a:cubicBezTo>
                  <a:cubicBezTo>
                    <a:pt x="9733" y="1501"/>
                    <a:pt x="7621" y="0"/>
                    <a:pt x="54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3"/>
            <p:cNvSpPr/>
            <p:nvPr/>
          </p:nvSpPr>
          <p:spPr>
            <a:xfrm>
              <a:off x="1827700" y="238100"/>
              <a:ext cx="357225" cy="334175"/>
            </a:xfrm>
            <a:custGeom>
              <a:avLst/>
              <a:gdLst/>
              <a:ahLst/>
              <a:cxnLst/>
              <a:rect l="l" t="t" r="r" b="b"/>
              <a:pathLst>
                <a:path w="14289" h="13367" extrusionOk="0">
                  <a:moveTo>
                    <a:pt x="6490" y="3091"/>
                  </a:moveTo>
                  <a:cubicBezTo>
                    <a:pt x="8493" y="3091"/>
                    <a:pt x="10319" y="4852"/>
                    <a:pt x="9898" y="7078"/>
                  </a:cubicBezTo>
                  <a:cubicBezTo>
                    <a:pt x="9528" y="9027"/>
                    <a:pt x="7916" y="10296"/>
                    <a:pt x="6253" y="11262"/>
                  </a:cubicBezTo>
                  <a:cubicBezTo>
                    <a:pt x="6142" y="11241"/>
                    <a:pt x="6031" y="11218"/>
                    <a:pt x="5920" y="11188"/>
                  </a:cubicBezTo>
                  <a:cubicBezTo>
                    <a:pt x="2807" y="10171"/>
                    <a:pt x="1753" y="5298"/>
                    <a:pt x="4776" y="3555"/>
                  </a:cubicBezTo>
                  <a:cubicBezTo>
                    <a:pt x="5329" y="3236"/>
                    <a:pt x="5917" y="3091"/>
                    <a:pt x="6490" y="3091"/>
                  </a:cubicBezTo>
                  <a:close/>
                  <a:moveTo>
                    <a:pt x="7151" y="0"/>
                  </a:moveTo>
                  <a:cubicBezTo>
                    <a:pt x="5683" y="0"/>
                    <a:pt x="4211" y="550"/>
                    <a:pt x="3036" y="1785"/>
                  </a:cubicBezTo>
                  <a:cubicBezTo>
                    <a:pt x="0" y="4972"/>
                    <a:pt x="633" y="10336"/>
                    <a:pt x="4574" y="12530"/>
                  </a:cubicBezTo>
                  <a:cubicBezTo>
                    <a:pt x="4641" y="12567"/>
                    <a:pt x="4712" y="12598"/>
                    <a:pt x="4779" y="12631"/>
                  </a:cubicBezTo>
                  <a:cubicBezTo>
                    <a:pt x="4850" y="12793"/>
                    <a:pt x="4978" y="12921"/>
                    <a:pt x="5139" y="12988"/>
                  </a:cubicBezTo>
                  <a:cubicBezTo>
                    <a:pt x="5778" y="13248"/>
                    <a:pt x="6419" y="13367"/>
                    <a:pt x="7045" y="13367"/>
                  </a:cubicBezTo>
                  <a:cubicBezTo>
                    <a:pt x="10942" y="13367"/>
                    <a:pt x="14289" y="8765"/>
                    <a:pt x="13384" y="4955"/>
                  </a:cubicBezTo>
                  <a:cubicBezTo>
                    <a:pt x="12665" y="1952"/>
                    <a:pt x="9916" y="0"/>
                    <a:pt x="71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3"/>
            <p:cNvSpPr/>
            <p:nvPr/>
          </p:nvSpPr>
          <p:spPr>
            <a:xfrm>
              <a:off x="1394350" y="411600"/>
              <a:ext cx="322975" cy="272875"/>
            </a:xfrm>
            <a:custGeom>
              <a:avLst/>
              <a:gdLst/>
              <a:ahLst/>
              <a:cxnLst/>
              <a:rect l="l" t="t" r="r" b="b"/>
              <a:pathLst>
                <a:path w="12919" h="10915" extrusionOk="0">
                  <a:moveTo>
                    <a:pt x="6307" y="2885"/>
                  </a:moveTo>
                  <a:cubicBezTo>
                    <a:pt x="6435" y="2885"/>
                    <a:pt x="6565" y="2891"/>
                    <a:pt x="6696" y="2905"/>
                  </a:cubicBezTo>
                  <a:cubicBezTo>
                    <a:pt x="7756" y="3012"/>
                    <a:pt x="8978" y="3618"/>
                    <a:pt x="9298" y="4725"/>
                  </a:cubicBezTo>
                  <a:cubicBezTo>
                    <a:pt x="9543" y="5584"/>
                    <a:pt x="9257" y="6654"/>
                    <a:pt x="8352" y="6923"/>
                  </a:cubicBezTo>
                  <a:cubicBezTo>
                    <a:pt x="7578" y="7155"/>
                    <a:pt x="7628" y="8047"/>
                    <a:pt x="8180" y="8397"/>
                  </a:cubicBezTo>
                  <a:cubicBezTo>
                    <a:pt x="7675" y="8730"/>
                    <a:pt x="7167" y="8976"/>
                    <a:pt x="6753" y="9084"/>
                  </a:cubicBezTo>
                  <a:cubicBezTo>
                    <a:pt x="6304" y="9200"/>
                    <a:pt x="5781" y="9266"/>
                    <a:pt x="5250" y="9266"/>
                  </a:cubicBezTo>
                  <a:cubicBezTo>
                    <a:pt x="3450" y="9266"/>
                    <a:pt x="1564" y="8504"/>
                    <a:pt x="2170" y="6354"/>
                  </a:cubicBezTo>
                  <a:cubicBezTo>
                    <a:pt x="2695" y="4486"/>
                    <a:pt x="4315" y="2885"/>
                    <a:pt x="6307" y="2885"/>
                  </a:cubicBezTo>
                  <a:close/>
                  <a:moveTo>
                    <a:pt x="6967" y="1"/>
                  </a:moveTo>
                  <a:cubicBezTo>
                    <a:pt x="3578" y="1"/>
                    <a:pt x="445" y="2888"/>
                    <a:pt x="211" y="6408"/>
                  </a:cubicBezTo>
                  <a:cubicBezTo>
                    <a:pt x="1" y="9543"/>
                    <a:pt x="2637" y="10915"/>
                    <a:pt x="5335" y="10915"/>
                  </a:cubicBezTo>
                  <a:cubicBezTo>
                    <a:pt x="6440" y="10915"/>
                    <a:pt x="7555" y="10685"/>
                    <a:pt x="8490" y="10251"/>
                  </a:cubicBezTo>
                  <a:cubicBezTo>
                    <a:pt x="9644" y="9720"/>
                    <a:pt x="10825" y="8808"/>
                    <a:pt x="11468" y="7647"/>
                  </a:cubicBezTo>
                  <a:cubicBezTo>
                    <a:pt x="12057" y="7145"/>
                    <a:pt x="12448" y="6452"/>
                    <a:pt x="12569" y="5691"/>
                  </a:cubicBezTo>
                  <a:cubicBezTo>
                    <a:pt x="12919" y="3443"/>
                    <a:pt x="11206" y="1266"/>
                    <a:pt x="9224" y="448"/>
                  </a:cubicBezTo>
                  <a:cubicBezTo>
                    <a:pt x="8478" y="142"/>
                    <a:pt x="7716" y="1"/>
                    <a:pt x="69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3"/>
          <p:cNvSpPr/>
          <p:nvPr/>
        </p:nvSpPr>
        <p:spPr>
          <a:xfrm>
            <a:off x="7632769" y="3611120"/>
            <a:ext cx="2006544" cy="1875775"/>
          </a:xfrm>
          <a:custGeom>
            <a:avLst/>
            <a:gdLst/>
            <a:ahLst/>
            <a:cxnLst/>
            <a:rect l="l" t="t" r="r" b="b"/>
            <a:pathLst>
              <a:path w="21398" h="20004" extrusionOk="0">
                <a:moveTo>
                  <a:pt x="14157" y="627"/>
                </a:moveTo>
                <a:cubicBezTo>
                  <a:pt x="14153" y="627"/>
                  <a:pt x="14150" y="627"/>
                  <a:pt x="14146" y="628"/>
                </a:cubicBezTo>
                <a:lnTo>
                  <a:pt x="14146" y="628"/>
                </a:lnTo>
                <a:cubicBezTo>
                  <a:pt x="14151" y="628"/>
                  <a:pt x="14157" y="628"/>
                  <a:pt x="14162" y="628"/>
                </a:cubicBezTo>
                <a:cubicBezTo>
                  <a:pt x="14164" y="628"/>
                  <a:pt x="14166" y="628"/>
                  <a:pt x="14168" y="628"/>
                </a:cubicBezTo>
                <a:cubicBezTo>
                  <a:pt x="14164" y="627"/>
                  <a:pt x="14161" y="627"/>
                  <a:pt x="14157" y="627"/>
                </a:cubicBezTo>
                <a:close/>
                <a:moveTo>
                  <a:pt x="5805" y="1102"/>
                </a:moveTo>
                <a:cubicBezTo>
                  <a:pt x="5836" y="1139"/>
                  <a:pt x="5859" y="1176"/>
                  <a:pt x="5879" y="1220"/>
                </a:cubicBezTo>
                <a:cubicBezTo>
                  <a:pt x="5839" y="1244"/>
                  <a:pt x="5795" y="1267"/>
                  <a:pt x="5755" y="1294"/>
                </a:cubicBezTo>
                <a:cubicBezTo>
                  <a:pt x="5738" y="1244"/>
                  <a:pt x="5745" y="1180"/>
                  <a:pt x="5805" y="1102"/>
                </a:cubicBezTo>
                <a:close/>
                <a:moveTo>
                  <a:pt x="2676" y="4407"/>
                </a:moveTo>
                <a:lnTo>
                  <a:pt x="2817" y="4421"/>
                </a:lnTo>
                <a:cubicBezTo>
                  <a:pt x="2790" y="4471"/>
                  <a:pt x="2763" y="4522"/>
                  <a:pt x="2733" y="4572"/>
                </a:cubicBezTo>
                <a:cubicBezTo>
                  <a:pt x="2699" y="4525"/>
                  <a:pt x="2679" y="4464"/>
                  <a:pt x="2676" y="4407"/>
                </a:cubicBezTo>
                <a:close/>
                <a:moveTo>
                  <a:pt x="21150" y="4830"/>
                </a:moveTo>
                <a:cubicBezTo>
                  <a:pt x="21159" y="4846"/>
                  <a:pt x="21168" y="4859"/>
                  <a:pt x="21179" y="4868"/>
                </a:cubicBezTo>
                <a:cubicBezTo>
                  <a:pt x="21172" y="4858"/>
                  <a:pt x="21162" y="4843"/>
                  <a:pt x="21150" y="4830"/>
                </a:cubicBezTo>
                <a:close/>
                <a:moveTo>
                  <a:pt x="2173" y="5468"/>
                </a:moveTo>
                <a:cubicBezTo>
                  <a:pt x="2211" y="5468"/>
                  <a:pt x="2250" y="5479"/>
                  <a:pt x="2285" y="5498"/>
                </a:cubicBezTo>
                <a:cubicBezTo>
                  <a:pt x="2255" y="5562"/>
                  <a:pt x="2228" y="5625"/>
                  <a:pt x="2201" y="5689"/>
                </a:cubicBezTo>
                <a:cubicBezTo>
                  <a:pt x="2174" y="5619"/>
                  <a:pt x="2147" y="5545"/>
                  <a:pt x="2124" y="5474"/>
                </a:cubicBezTo>
                <a:cubicBezTo>
                  <a:pt x="2140" y="5470"/>
                  <a:pt x="2156" y="5468"/>
                  <a:pt x="2173" y="5468"/>
                </a:cubicBezTo>
                <a:close/>
                <a:moveTo>
                  <a:pt x="1797" y="6352"/>
                </a:moveTo>
                <a:lnTo>
                  <a:pt x="1797" y="6352"/>
                </a:lnTo>
                <a:cubicBezTo>
                  <a:pt x="1791" y="6360"/>
                  <a:pt x="1783" y="6367"/>
                  <a:pt x="1776" y="6374"/>
                </a:cubicBezTo>
                <a:lnTo>
                  <a:pt x="1776" y="6374"/>
                </a:lnTo>
                <a:cubicBezTo>
                  <a:pt x="1787" y="6372"/>
                  <a:pt x="1794" y="6365"/>
                  <a:pt x="1797" y="6352"/>
                </a:cubicBezTo>
                <a:close/>
                <a:moveTo>
                  <a:pt x="485" y="8250"/>
                </a:moveTo>
                <a:cubicBezTo>
                  <a:pt x="486" y="8257"/>
                  <a:pt x="487" y="8263"/>
                  <a:pt x="488" y="8269"/>
                </a:cubicBezTo>
                <a:lnTo>
                  <a:pt x="488" y="8269"/>
                </a:lnTo>
                <a:cubicBezTo>
                  <a:pt x="487" y="8263"/>
                  <a:pt x="486" y="8257"/>
                  <a:pt x="485" y="8250"/>
                </a:cubicBezTo>
                <a:close/>
                <a:moveTo>
                  <a:pt x="7666" y="9573"/>
                </a:moveTo>
                <a:cubicBezTo>
                  <a:pt x="7670" y="9580"/>
                  <a:pt x="7677" y="9587"/>
                  <a:pt x="7683" y="9597"/>
                </a:cubicBezTo>
                <a:lnTo>
                  <a:pt x="7693" y="9627"/>
                </a:lnTo>
                <a:cubicBezTo>
                  <a:pt x="7691" y="9627"/>
                  <a:pt x="7690" y="9628"/>
                  <a:pt x="7687" y="9628"/>
                </a:cubicBezTo>
                <a:cubicBezTo>
                  <a:pt x="7686" y="9628"/>
                  <a:pt x="7683" y="9628"/>
                  <a:pt x="7680" y="9627"/>
                </a:cubicBezTo>
                <a:cubicBezTo>
                  <a:pt x="7673" y="9607"/>
                  <a:pt x="7670" y="9590"/>
                  <a:pt x="7666" y="9573"/>
                </a:cubicBezTo>
                <a:close/>
                <a:moveTo>
                  <a:pt x="7592" y="9637"/>
                </a:moveTo>
                <a:lnTo>
                  <a:pt x="7592" y="9637"/>
                </a:lnTo>
                <a:cubicBezTo>
                  <a:pt x="7606" y="9664"/>
                  <a:pt x="7609" y="9681"/>
                  <a:pt x="7616" y="9701"/>
                </a:cubicBezTo>
                <a:lnTo>
                  <a:pt x="7613" y="9698"/>
                </a:lnTo>
                <a:cubicBezTo>
                  <a:pt x="7606" y="9677"/>
                  <a:pt x="7599" y="9661"/>
                  <a:pt x="7592" y="9637"/>
                </a:cubicBezTo>
                <a:close/>
                <a:moveTo>
                  <a:pt x="7569" y="9714"/>
                </a:moveTo>
                <a:cubicBezTo>
                  <a:pt x="7579" y="9728"/>
                  <a:pt x="7589" y="9741"/>
                  <a:pt x="7596" y="9758"/>
                </a:cubicBezTo>
                <a:lnTo>
                  <a:pt x="7582" y="9748"/>
                </a:lnTo>
                <a:lnTo>
                  <a:pt x="7582" y="9748"/>
                </a:lnTo>
                <a:cubicBezTo>
                  <a:pt x="7582" y="9748"/>
                  <a:pt x="7582" y="9748"/>
                  <a:pt x="7582" y="9748"/>
                </a:cubicBezTo>
                <a:lnTo>
                  <a:pt x="7569" y="9714"/>
                </a:lnTo>
                <a:close/>
                <a:moveTo>
                  <a:pt x="7582" y="9748"/>
                </a:moveTo>
                <a:lnTo>
                  <a:pt x="7599" y="9762"/>
                </a:lnTo>
                <a:lnTo>
                  <a:pt x="7616" y="9792"/>
                </a:lnTo>
                <a:lnTo>
                  <a:pt x="7596" y="9778"/>
                </a:lnTo>
                <a:cubicBezTo>
                  <a:pt x="7592" y="9772"/>
                  <a:pt x="7586" y="9758"/>
                  <a:pt x="7582" y="9748"/>
                </a:cubicBezTo>
                <a:close/>
                <a:moveTo>
                  <a:pt x="7616" y="9714"/>
                </a:moveTo>
                <a:cubicBezTo>
                  <a:pt x="7619" y="9718"/>
                  <a:pt x="7623" y="9718"/>
                  <a:pt x="7623" y="9718"/>
                </a:cubicBezTo>
                <a:lnTo>
                  <a:pt x="7623" y="9721"/>
                </a:lnTo>
                <a:cubicBezTo>
                  <a:pt x="7636" y="9751"/>
                  <a:pt x="7643" y="9772"/>
                  <a:pt x="7650" y="9795"/>
                </a:cubicBezTo>
                <a:lnTo>
                  <a:pt x="7636" y="9785"/>
                </a:lnTo>
                <a:cubicBezTo>
                  <a:pt x="7633" y="9765"/>
                  <a:pt x="7626" y="9738"/>
                  <a:pt x="7616" y="9714"/>
                </a:cubicBezTo>
                <a:close/>
                <a:moveTo>
                  <a:pt x="7643" y="9795"/>
                </a:moveTo>
                <a:lnTo>
                  <a:pt x="7656" y="9805"/>
                </a:lnTo>
                <a:cubicBezTo>
                  <a:pt x="7656" y="9805"/>
                  <a:pt x="7656" y="9812"/>
                  <a:pt x="7660" y="9815"/>
                </a:cubicBezTo>
                <a:lnTo>
                  <a:pt x="7660" y="9819"/>
                </a:lnTo>
                <a:lnTo>
                  <a:pt x="7646" y="9812"/>
                </a:lnTo>
                <a:cubicBezTo>
                  <a:pt x="7646" y="9805"/>
                  <a:pt x="7643" y="9799"/>
                  <a:pt x="7643" y="9795"/>
                </a:cubicBezTo>
                <a:close/>
                <a:moveTo>
                  <a:pt x="7680" y="9640"/>
                </a:moveTo>
                <a:lnTo>
                  <a:pt x="7700" y="9644"/>
                </a:lnTo>
                <a:cubicBezTo>
                  <a:pt x="7707" y="9661"/>
                  <a:pt x="7710" y="9681"/>
                  <a:pt x="7714" y="9698"/>
                </a:cubicBezTo>
                <a:lnTo>
                  <a:pt x="7714" y="9714"/>
                </a:lnTo>
                <a:cubicBezTo>
                  <a:pt x="7714" y="9681"/>
                  <a:pt x="7720" y="9667"/>
                  <a:pt x="7727" y="9664"/>
                </a:cubicBezTo>
                <a:cubicBezTo>
                  <a:pt x="7737" y="9674"/>
                  <a:pt x="7751" y="9684"/>
                  <a:pt x="7764" y="9694"/>
                </a:cubicBezTo>
                <a:cubicBezTo>
                  <a:pt x="7781" y="9718"/>
                  <a:pt x="7798" y="9745"/>
                  <a:pt x="7815" y="9775"/>
                </a:cubicBezTo>
                <a:cubicBezTo>
                  <a:pt x="7791" y="9768"/>
                  <a:pt x="7767" y="9755"/>
                  <a:pt x="7744" y="9745"/>
                </a:cubicBezTo>
                <a:lnTo>
                  <a:pt x="7744" y="9745"/>
                </a:lnTo>
                <a:cubicBezTo>
                  <a:pt x="7790" y="9785"/>
                  <a:pt x="7839" y="9826"/>
                  <a:pt x="7818" y="9826"/>
                </a:cubicBezTo>
                <a:cubicBezTo>
                  <a:pt x="7814" y="9826"/>
                  <a:pt x="7809" y="9824"/>
                  <a:pt x="7801" y="9822"/>
                </a:cubicBezTo>
                <a:lnTo>
                  <a:pt x="7697" y="9755"/>
                </a:lnTo>
                <a:cubicBezTo>
                  <a:pt x="7697" y="9741"/>
                  <a:pt x="7700" y="9728"/>
                  <a:pt x="7703" y="9711"/>
                </a:cubicBezTo>
                <a:cubicBezTo>
                  <a:pt x="7717" y="9725"/>
                  <a:pt x="7730" y="9735"/>
                  <a:pt x="7744" y="9745"/>
                </a:cubicBezTo>
                <a:lnTo>
                  <a:pt x="7703" y="9704"/>
                </a:lnTo>
                <a:lnTo>
                  <a:pt x="7697" y="9687"/>
                </a:lnTo>
                <a:cubicBezTo>
                  <a:pt x="7707" y="9687"/>
                  <a:pt x="7714" y="9687"/>
                  <a:pt x="7700" y="9674"/>
                </a:cubicBezTo>
                <a:lnTo>
                  <a:pt x="7693" y="9674"/>
                </a:lnTo>
                <a:cubicBezTo>
                  <a:pt x="7687" y="9664"/>
                  <a:pt x="7683" y="9650"/>
                  <a:pt x="7680" y="9640"/>
                </a:cubicBezTo>
                <a:close/>
                <a:moveTo>
                  <a:pt x="7687" y="9812"/>
                </a:moveTo>
                <a:cubicBezTo>
                  <a:pt x="7694" y="9819"/>
                  <a:pt x="7701" y="9826"/>
                  <a:pt x="7708" y="9833"/>
                </a:cubicBezTo>
                <a:lnTo>
                  <a:pt x="7708" y="9833"/>
                </a:lnTo>
                <a:cubicBezTo>
                  <a:pt x="7701" y="9828"/>
                  <a:pt x="7694" y="9823"/>
                  <a:pt x="7687" y="9818"/>
                </a:cubicBezTo>
                <a:lnTo>
                  <a:pt x="7687" y="9818"/>
                </a:lnTo>
                <a:cubicBezTo>
                  <a:pt x="7687" y="9815"/>
                  <a:pt x="7687" y="9812"/>
                  <a:pt x="7687" y="9812"/>
                </a:cubicBezTo>
                <a:close/>
                <a:moveTo>
                  <a:pt x="7603" y="9799"/>
                </a:moveTo>
                <a:lnTo>
                  <a:pt x="7626" y="9815"/>
                </a:lnTo>
                <a:cubicBezTo>
                  <a:pt x="7629" y="9819"/>
                  <a:pt x="7633" y="9822"/>
                  <a:pt x="7636" y="9829"/>
                </a:cubicBezTo>
                <a:lnTo>
                  <a:pt x="7633" y="9825"/>
                </a:lnTo>
                <a:cubicBezTo>
                  <a:pt x="7619" y="9825"/>
                  <a:pt x="7619" y="9829"/>
                  <a:pt x="7616" y="9836"/>
                </a:cubicBezTo>
                <a:cubicBezTo>
                  <a:pt x="7613" y="9822"/>
                  <a:pt x="7606" y="9809"/>
                  <a:pt x="7603" y="9799"/>
                </a:cubicBezTo>
                <a:close/>
                <a:moveTo>
                  <a:pt x="7683" y="9825"/>
                </a:moveTo>
                <a:lnTo>
                  <a:pt x="7697" y="9836"/>
                </a:lnTo>
                <a:cubicBezTo>
                  <a:pt x="7693" y="9836"/>
                  <a:pt x="7690" y="9829"/>
                  <a:pt x="7683" y="9829"/>
                </a:cubicBezTo>
                <a:cubicBezTo>
                  <a:pt x="7680" y="9825"/>
                  <a:pt x="7683" y="9825"/>
                  <a:pt x="7683" y="9825"/>
                </a:cubicBezTo>
                <a:close/>
                <a:moveTo>
                  <a:pt x="7653" y="9829"/>
                </a:moveTo>
                <a:lnTo>
                  <a:pt x="7666" y="9836"/>
                </a:lnTo>
                <a:lnTo>
                  <a:pt x="7670" y="9856"/>
                </a:lnTo>
                <a:cubicBezTo>
                  <a:pt x="7666" y="9852"/>
                  <a:pt x="7660" y="9849"/>
                  <a:pt x="7656" y="9846"/>
                </a:cubicBezTo>
                <a:cubicBezTo>
                  <a:pt x="7656" y="9839"/>
                  <a:pt x="7653" y="9832"/>
                  <a:pt x="7653" y="9829"/>
                </a:cubicBezTo>
                <a:close/>
                <a:moveTo>
                  <a:pt x="7680" y="9846"/>
                </a:moveTo>
                <a:cubicBezTo>
                  <a:pt x="7698" y="9857"/>
                  <a:pt x="7710" y="9865"/>
                  <a:pt x="7701" y="9865"/>
                </a:cubicBezTo>
                <a:cubicBezTo>
                  <a:pt x="7698" y="9865"/>
                  <a:pt x="7690" y="9864"/>
                  <a:pt x="7677" y="9860"/>
                </a:cubicBezTo>
                <a:lnTo>
                  <a:pt x="7677" y="9860"/>
                </a:lnTo>
                <a:cubicBezTo>
                  <a:pt x="7677" y="9854"/>
                  <a:pt x="7677" y="9849"/>
                  <a:pt x="7680" y="9846"/>
                </a:cubicBezTo>
                <a:close/>
                <a:moveTo>
                  <a:pt x="7406" y="9849"/>
                </a:moveTo>
                <a:cubicBezTo>
                  <a:pt x="7411" y="9849"/>
                  <a:pt x="7430" y="9860"/>
                  <a:pt x="7454" y="9876"/>
                </a:cubicBezTo>
                <a:cubicBezTo>
                  <a:pt x="7465" y="9886"/>
                  <a:pt x="7471" y="9896"/>
                  <a:pt x="7478" y="9906"/>
                </a:cubicBezTo>
                <a:lnTo>
                  <a:pt x="7475" y="9906"/>
                </a:lnTo>
                <a:lnTo>
                  <a:pt x="7417" y="9866"/>
                </a:lnTo>
                <a:cubicBezTo>
                  <a:pt x="7405" y="9854"/>
                  <a:pt x="7402" y="9849"/>
                  <a:pt x="7406" y="9849"/>
                </a:cubicBezTo>
                <a:close/>
                <a:moveTo>
                  <a:pt x="7438" y="9667"/>
                </a:moveTo>
                <a:cubicBezTo>
                  <a:pt x="7498" y="9745"/>
                  <a:pt x="7555" y="9829"/>
                  <a:pt x="7609" y="9913"/>
                </a:cubicBezTo>
                <a:lnTo>
                  <a:pt x="7576" y="9852"/>
                </a:lnTo>
                <a:lnTo>
                  <a:pt x="7613" y="9913"/>
                </a:lnTo>
                <a:cubicBezTo>
                  <a:pt x="7613" y="9913"/>
                  <a:pt x="7609" y="9916"/>
                  <a:pt x="7606" y="9916"/>
                </a:cubicBezTo>
                <a:cubicBezTo>
                  <a:pt x="7552" y="9842"/>
                  <a:pt x="7454" y="9708"/>
                  <a:pt x="7448" y="9691"/>
                </a:cubicBezTo>
                <a:lnTo>
                  <a:pt x="7448" y="9691"/>
                </a:lnTo>
                <a:lnTo>
                  <a:pt x="7569" y="9859"/>
                </a:lnTo>
                <a:cubicBezTo>
                  <a:pt x="7498" y="9751"/>
                  <a:pt x="7518" y="9795"/>
                  <a:pt x="7438" y="9667"/>
                </a:cubicBezTo>
                <a:close/>
                <a:moveTo>
                  <a:pt x="7384" y="9849"/>
                </a:moveTo>
                <a:lnTo>
                  <a:pt x="7485" y="9920"/>
                </a:lnTo>
                <a:cubicBezTo>
                  <a:pt x="7485" y="9923"/>
                  <a:pt x="7487" y="9926"/>
                  <a:pt x="7488" y="9929"/>
                </a:cubicBezTo>
                <a:lnTo>
                  <a:pt x="7488" y="9929"/>
                </a:lnTo>
                <a:lnTo>
                  <a:pt x="7479" y="9923"/>
                </a:lnTo>
                <a:lnTo>
                  <a:pt x="7479" y="9923"/>
                </a:lnTo>
                <a:lnTo>
                  <a:pt x="7488" y="9930"/>
                </a:lnTo>
                <a:cubicBezTo>
                  <a:pt x="7488" y="9929"/>
                  <a:pt x="7488" y="9929"/>
                  <a:pt x="7488" y="9929"/>
                </a:cubicBezTo>
                <a:lnTo>
                  <a:pt x="7488" y="9929"/>
                </a:lnTo>
                <a:lnTo>
                  <a:pt x="7495" y="9933"/>
                </a:lnTo>
                <a:lnTo>
                  <a:pt x="7502" y="9947"/>
                </a:lnTo>
                <a:cubicBezTo>
                  <a:pt x="7461" y="9920"/>
                  <a:pt x="7424" y="9889"/>
                  <a:pt x="7387" y="9862"/>
                </a:cubicBezTo>
                <a:lnTo>
                  <a:pt x="7387" y="9862"/>
                </a:lnTo>
                <a:lnTo>
                  <a:pt x="7479" y="9923"/>
                </a:lnTo>
                <a:lnTo>
                  <a:pt x="7479" y="9923"/>
                </a:lnTo>
                <a:lnTo>
                  <a:pt x="7384" y="9849"/>
                </a:lnTo>
                <a:close/>
                <a:moveTo>
                  <a:pt x="7279" y="9852"/>
                </a:moveTo>
                <a:lnTo>
                  <a:pt x="7279" y="9852"/>
                </a:lnTo>
                <a:cubicBezTo>
                  <a:pt x="7394" y="9903"/>
                  <a:pt x="7451" y="9937"/>
                  <a:pt x="7515" y="9970"/>
                </a:cubicBezTo>
                <a:cubicBezTo>
                  <a:pt x="7522" y="9990"/>
                  <a:pt x="7525" y="10007"/>
                  <a:pt x="7505" y="10011"/>
                </a:cubicBezTo>
                <a:lnTo>
                  <a:pt x="7528" y="10017"/>
                </a:lnTo>
                <a:cubicBezTo>
                  <a:pt x="7607" y="10067"/>
                  <a:pt x="7626" y="10082"/>
                  <a:pt x="7617" y="10082"/>
                </a:cubicBezTo>
                <a:cubicBezTo>
                  <a:pt x="7602" y="10082"/>
                  <a:pt x="7500" y="10033"/>
                  <a:pt x="7478" y="10033"/>
                </a:cubicBezTo>
                <a:cubicBezTo>
                  <a:pt x="7470" y="10033"/>
                  <a:pt x="7473" y="10040"/>
                  <a:pt x="7495" y="10058"/>
                </a:cubicBezTo>
                <a:cubicBezTo>
                  <a:pt x="7458" y="10031"/>
                  <a:pt x="7424" y="10007"/>
                  <a:pt x="7384" y="9984"/>
                </a:cubicBezTo>
                <a:lnTo>
                  <a:pt x="7384" y="9984"/>
                </a:lnTo>
                <a:cubicBezTo>
                  <a:pt x="7414" y="9990"/>
                  <a:pt x="7441" y="9997"/>
                  <a:pt x="7468" y="10007"/>
                </a:cubicBezTo>
                <a:cubicBezTo>
                  <a:pt x="7249" y="9886"/>
                  <a:pt x="7589" y="10017"/>
                  <a:pt x="7279" y="9852"/>
                </a:cubicBezTo>
                <a:close/>
                <a:moveTo>
                  <a:pt x="7340" y="9980"/>
                </a:moveTo>
                <a:cubicBezTo>
                  <a:pt x="7350" y="9980"/>
                  <a:pt x="7362" y="9981"/>
                  <a:pt x="7377" y="9984"/>
                </a:cubicBezTo>
                <a:cubicBezTo>
                  <a:pt x="7330" y="9990"/>
                  <a:pt x="7417" y="10078"/>
                  <a:pt x="7475" y="10165"/>
                </a:cubicBezTo>
                <a:lnTo>
                  <a:pt x="7407" y="10118"/>
                </a:lnTo>
                <a:cubicBezTo>
                  <a:pt x="7393" y="10114"/>
                  <a:pt x="7382" y="10113"/>
                  <a:pt x="7373" y="10113"/>
                </a:cubicBezTo>
                <a:cubicBezTo>
                  <a:pt x="7360" y="10113"/>
                  <a:pt x="7352" y="10116"/>
                  <a:pt x="7343" y="10118"/>
                </a:cubicBezTo>
                <a:lnTo>
                  <a:pt x="7306" y="10098"/>
                </a:lnTo>
                <a:cubicBezTo>
                  <a:pt x="7340" y="10064"/>
                  <a:pt x="7370" y="10041"/>
                  <a:pt x="7370" y="10041"/>
                </a:cubicBezTo>
                <a:lnTo>
                  <a:pt x="7370" y="10041"/>
                </a:lnTo>
                <a:cubicBezTo>
                  <a:pt x="7370" y="10041"/>
                  <a:pt x="7337" y="10061"/>
                  <a:pt x="7303" y="10098"/>
                </a:cubicBezTo>
                <a:lnTo>
                  <a:pt x="7290" y="10091"/>
                </a:lnTo>
                <a:cubicBezTo>
                  <a:pt x="7296" y="10085"/>
                  <a:pt x="7303" y="10078"/>
                  <a:pt x="7306" y="10071"/>
                </a:cubicBezTo>
                <a:lnTo>
                  <a:pt x="7306" y="10071"/>
                </a:lnTo>
                <a:lnTo>
                  <a:pt x="7286" y="10091"/>
                </a:lnTo>
                <a:cubicBezTo>
                  <a:pt x="7228" y="10060"/>
                  <a:pt x="7170" y="10030"/>
                  <a:pt x="7188" y="10030"/>
                </a:cubicBezTo>
                <a:cubicBezTo>
                  <a:pt x="7193" y="10030"/>
                  <a:pt x="7204" y="10032"/>
                  <a:pt x="7222" y="10037"/>
                </a:cubicBezTo>
                <a:lnTo>
                  <a:pt x="7249" y="10054"/>
                </a:lnTo>
                <a:cubicBezTo>
                  <a:pt x="7314" y="10045"/>
                  <a:pt x="7268" y="9980"/>
                  <a:pt x="7340" y="9980"/>
                </a:cubicBezTo>
                <a:close/>
                <a:moveTo>
                  <a:pt x="7279" y="10125"/>
                </a:moveTo>
                <a:cubicBezTo>
                  <a:pt x="7293" y="10125"/>
                  <a:pt x="7306" y="10128"/>
                  <a:pt x="7320" y="10128"/>
                </a:cubicBezTo>
                <a:cubicBezTo>
                  <a:pt x="7317" y="10131"/>
                  <a:pt x="7314" y="10136"/>
                  <a:pt x="7308" y="10136"/>
                </a:cubicBezTo>
                <a:cubicBezTo>
                  <a:pt x="7307" y="10136"/>
                  <a:pt x="7305" y="10136"/>
                  <a:pt x="7303" y="10135"/>
                </a:cubicBezTo>
                <a:lnTo>
                  <a:pt x="7303" y="10135"/>
                </a:lnTo>
                <a:cubicBezTo>
                  <a:pt x="7316" y="10145"/>
                  <a:pt x="7323" y="10152"/>
                  <a:pt x="7330" y="10159"/>
                </a:cubicBezTo>
                <a:cubicBezTo>
                  <a:pt x="7350" y="10175"/>
                  <a:pt x="7374" y="10189"/>
                  <a:pt x="7397" y="10202"/>
                </a:cubicBezTo>
                <a:lnTo>
                  <a:pt x="7387" y="10212"/>
                </a:lnTo>
                <a:cubicBezTo>
                  <a:pt x="7370" y="10206"/>
                  <a:pt x="7350" y="10199"/>
                  <a:pt x="7330" y="10196"/>
                </a:cubicBezTo>
                <a:lnTo>
                  <a:pt x="7327" y="10196"/>
                </a:lnTo>
                <a:lnTo>
                  <a:pt x="7340" y="10179"/>
                </a:lnTo>
                <a:lnTo>
                  <a:pt x="7323" y="10196"/>
                </a:lnTo>
                <a:lnTo>
                  <a:pt x="7313" y="10196"/>
                </a:lnTo>
                <a:lnTo>
                  <a:pt x="7303" y="10189"/>
                </a:lnTo>
                <a:cubicBezTo>
                  <a:pt x="7296" y="10182"/>
                  <a:pt x="7290" y="10179"/>
                  <a:pt x="7283" y="10172"/>
                </a:cubicBezTo>
                <a:cubicBezTo>
                  <a:pt x="7273" y="10165"/>
                  <a:pt x="7266" y="10155"/>
                  <a:pt x="7259" y="10145"/>
                </a:cubicBezTo>
                <a:cubicBezTo>
                  <a:pt x="7259" y="10138"/>
                  <a:pt x="7253" y="10132"/>
                  <a:pt x="7256" y="10128"/>
                </a:cubicBezTo>
                <a:lnTo>
                  <a:pt x="7276" y="10128"/>
                </a:lnTo>
                <a:lnTo>
                  <a:pt x="7279" y="10125"/>
                </a:lnTo>
                <a:close/>
                <a:moveTo>
                  <a:pt x="7280" y="10223"/>
                </a:moveTo>
                <a:cubicBezTo>
                  <a:pt x="7282" y="10223"/>
                  <a:pt x="7293" y="10223"/>
                  <a:pt x="7303" y="10226"/>
                </a:cubicBezTo>
                <a:lnTo>
                  <a:pt x="7296" y="10229"/>
                </a:lnTo>
                <a:cubicBezTo>
                  <a:pt x="7293" y="10226"/>
                  <a:pt x="7286" y="10226"/>
                  <a:pt x="7280" y="10223"/>
                </a:cubicBezTo>
                <a:close/>
                <a:moveTo>
                  <a:pt x="7397" y="10206"/>
                </a:moveTo>
                <a:cubicBezTo>
                  <a:pt x="7411" y="10216"/>
                  <a:pt x="7431" y="10226"/>
                  <a:pt x="7458" y="10239"/>
                </a:cubicBezTo>
                <a:cubicBezTo>
                  <a:pt x="7428" y="10226"/>
                  <a:pt x="7414" y="10223"/>
                  <a:pt x="7391" y="10216"/>
                </a:cubicBezTo>
                <a:cubicBezTo>
                  <a:pt x="7391" y="10212"/>
                  <a:pt x="7394" y="10209"/>
                  <a:pt x="7397" y="10206"/>
                </a:cubicBezTo>
                <a:close/>
                <a:moveTo>
                  <a:pt x="6990" y="10260"/>
                </a:moveTo>
                <a:lnTo>
                  <a:pt x="6990" y="10263"/>
                </a:lnTo>
                <a:lnTo>
                  <a:pt x="6987" y="10266"/>
                </a:lnTo>
                <a:lnTo>
                  <a:pt x="6987" y="10263"/>
                </a:lnTo>
                <a:lnTo>
                  <a:pt x="6990" y="10260"/>
                </a:lnTo>
                <a:close/>
                <a:moveTo>
                  <a:pt x="7360" y="10324"/>
                </a:moveTo>
                <a:cubicBezTo>
                  <a:pt x="7357" y="10334"/>
                  <a:pt x="7353" y="10337"/>
                  <a:pt x="7347" y="10347"/>
                </a:cubicBezTo>
                <a:cubicBezTo>
                  <a:pt x="7343" y="10347"/>
                  <a:pt x="7333" y="10340"/>
                  <a:pt x="7327" y="10340"/>
                </a:cubicBezTo>
                <a:cubicBezTo>
                  <a:pt x="7323" y="10340"/>
                  <a:pt x="7330" y="10334"/>
                  <a:pt x="7330" y="10330"/>
                </a:cubicBezTo>
                <a:cubicBezTo>
                  <a:pt x="7340" y="10327"/>
                  <a:pt x="7350" y="10327"/>
                  <a:pt x="7360" y="10324"/>
                </a:cubicBezTo>
                <a:close/>
                <a:moveTo>
                  <a:pt x="7370" y="10324"/>
                </a:moveTo>
                <a:cubicBezTo>
                  <a:pt x="7376" y="10338"/>
                  <a:pt x="7374" y="10348"/>
                  <a:pt x="7358" y="10348"/>
                </a:cubicBezTo>
                <a:cubicBezTo>
                  <a:pt x="7356" y="10348"/>
                  <a:pt x="7353" y="10348"/>
                  <a:pt x="7350" y="10347"/>
                </a:cubicBezTo>
                <a:lnTo>
                  <a:pt x="7364" y="10324"/>
                </a:lnTo>
                <a:close/>
                <a:moveTo>
                  <a:pt x="7303" y="10381"/>
                </a:moveTo>
                <a:lnTo>
                  <a:pt x="7316" y="10387"/>
                </a:lnTo>
                <a:cubicBezTo>
                  <a:pt x="7310" y="10394"/>
                  <a:pt x="7306" y="10398"/>
                  <a:pt x="7300" y="10404"/>
                </a:cubicBezTo>
                <a:lnTo>
                  <a:pt x="7293" y="10401"/>
                </a:lnTo>
                <a:lnTo>
                  <a:pt x="7303" y="10381"/>
                </a:lnTo>
                <a:close/>
                <a:moveTo>
                  <a:pt x="7323" y="10391"/>
                </a:moveTo>
                <a:cubicBezTo>
                  <a:pt x="7333" y="10398"/>
                  <a:pt x="7343" y="10401"/>
                  <a:pt x="7360" y="10404"/>
                </a:cubicBezTo>
                <a:cubicBezTo>
                  <a:pt x="7353" y="10411"/>
                  <a:pt x="7347" y="10418"/>
                  <a:pt x="7343" y="10421"/>
                </a:cubicBezTo>
                <a:lnTo>
                  <a:pt x="7313" y="10411"/>
                </a:lnTo>
                <a:lnTo>
                  <a:pt x="7323" y="10391"/>
                </a:lnTo>
                <a:close/>
                <a:moveTo>
                  <a:pt x="7290" y="10404"/>
                </a:moveTo>
                <a:lnTo>
                  <a:pt x="7300" y="10411"/>
                </a:lnTo>
                <a:lnTo>
                  <a:pt x="7279" y="10431"/>
                </a:lnTo>
                <a:lnTo>
                  <a:pt x="7273" y="10428"/>
                </a:lnTo>
                <a:lnTo>
                  <a:pt x="7290" y="10404"/>
                </a:lnTo>
                <a:close/>
                <a:moveTo>
                  <a:pt x="7367" y="10408"/>
                </a:moveTo>
                <a:lnTo>
                  <a:pt x="7387" y="10418"/>
                </a:lnTo>
                <a:cubicBezTo>
                  <a:pt x="7384" y="10425"/>
                  <a:pt x="7377" y="10431"/>
                  <a:pt x="7374" y="10438"/>
                </a:cubicBezTo>
                <a:lnTo>
                  <a:pt x="7357" y="10428"/>
                </a:lnTo>
                <a:lnTo>
                  <a:pt x="7367" y="10408"/>
                </a:lnTo>
                <a:close/>
                <a:moveTo>
                  <a:pt x="7391" y="10418"/>
                </a:moveTo>
                <a:lnTo>
                  <a:pt x="7397" y="10421"/>
                </a:lnTo>
                <a:lnTo>
                  <a:pt x="7387" y="10441"/>
                </a:lnTo>
                <a:lnTo>
                  <a:pt x="7380" y="10438"/>
                </a:lnTo>
                <a:lnTo>
                  <a:pt x="7391" y="10418"/>
                </a:lnTo>
                <a:close/>
                <a:moveTo>
                  <a:pt x="7351" y="10437"/>
                </a:moveTo>
                <a:cubicBezTo>
                  <a:pt x="7353" y="10437"/>
                  <a:pt x="7361" y="10445"/>
                  <a:pt x="7367" y="10448"/>
                </a:cubicBezTo>
                <a:lnTo>
                  <a:pt x="7350" y="10441"/>
                </a:lnTo>
                <a:lnTo>
                  <a:pt x="7350" y="10438"/>
                </a:lnTo>
                <a:cubicBezTo>
                  <a:pt x="7350" y="10438"/>
                  <a:pt x="7350" y="10437"/>
                  <a:pt x="7351" y="10437"/>
                </a:cubicBezTo>
                <a:close/>
                <a:moveTo>
                  <a:pt x="7414" y="10428"/>
                </a:moveTo>
                <a:lnTo>
                  <a:pt x="7401" y="10448"/>
                </a:lnTo>
                <a:lnTo>
                  <a:pt x="7397" y="10448"/>
                </a:lnTo>
                <a:cubicBezTo>
                  <a:pt x="7401" y="10438"/>
                  <a:pt x="7404" y="10435"/>
                  <a:pt x="7407" y="10428"/>
                </a:cubicBezTo>
                <a:close/>
                <a:moveTo>
                  <a:pt x="7481" y="10371"/>
                </a:moveTo>
                <a:cubicBezTo>
                  <a:pt x="7515" y="10391"/>
                  <a:pt x="7566" y="10418"/>
                  <a:pt x="7606" y="10441"/>
                </a:cubicBezTo>
                <a:cubicBezTo>
                  <a:pt x="7606" y="10445"/>
                  <a:pt x="7603" y="10451"/>
                  <a:pt x="7599" y="10455"/>
                </a:cubicBezTo>
                <a:lnTo>
                  <a:pt x="7596" y="10455"/>
                </a:lnTo>
                <a:cubicBezTo>
                  <a:pt x="7555" y="10431"/>
                  <a:pt x="7515" y="10404"/>
                  <a:pt x="7481" y="10371"/>
                </a:cubicBezTo>
                <a:close/>
                <a:moveTo>
                  <a:pt x="7310" y="10421"/>
                </a:moveTo>
                <a:lnTo>
                  <a:pt x="7337" y="10435"/>
                </a:lnTo>
                <a:lnTo>
                  <a:pt x="7333" y="10438"/>
                </a:lnTo>
                <a:cubicBezTo>
                  <a:pt x="7324" y="10433"/>
                  <a:pt x="7319" y="10431"/>
                  <a:pt x="7318" y="10431"/>
                </a:cubicBezTo>
                <a:cubicBezTo>
                  <a:pt x="7317" y="10431"/>
                  <a:pt x="7321" y="10434"/>
                  <a:pt x="7330" y="10441"/>
                </a:cubicBezTo>
                <a:lnTo>
                  <a:pt x="7330" y="10445"/>
                </a:lnTo>
                <a:cubicBezTo>
                  <a:pt x="7327" y="10448"/>
                  <a:pt x="7323" y="10455"/>
                  <a:pt x="7320" y="10458"/>
                </a:cubicBezTo>
                <a:cubicBezTo>
                  <a:pt x="7319" y="10459"/>
                  <a:pt x="7319" y="10459"/>
                  <a:pt x="7318" y="10459"/>
                </a:cubicBezTo>
                <a:cubicBezTo>
                  <a:pt x="7315" y="10459"/>
                  <a:pt x="7312" y="10454"/>
                  <a:pt x="7310" y="10451"/>
                </a:cubicBezTo>
                <a:cubicBezTo>
                  <a:pt x="7316" y="10431"/>
                  <a:pt x="7303" y="10441"/>
                  <a:pt x="7310" y="10421"/>
                </a:cubicBezTo>
                <a:close/>
                <a:moveTo>
                  <a:pt x="7417" y="10435"/>
                </a:moveTo>
                <a:lnTo>
                  <a:pt x="7431" y="10445"/>
                </a:lnTo>
                <a:lnTo>
                  <a:pt x="7417" y="10462"/>
                </a:lnTo>
                <a:cubicBezTo>
                  <a:pt x="7414" y="10462"/>
                  <a:pt x="7411" y="10458"/>
                  <a:pt x="7407" y="10455"/>
                </a:cubicBezTo>
                <a:lnTo>
                  <a:pt x="7417" y="10435"/>
                </a:lnTo>
                <a:close/>
                <a:moveTo>
                  <a:pt x="7256" y="10458"/>
                </a:moveTo>
                <a:cubicBezTo>
                  <a:pt x="7254" y="10460"/>
                  <a:pt x="7252" y="10461"/>
                  <a:pt x="7250" y="10462"/>
                </a:cubicBezTo>
                <a:lnTo>
                  <a:pt x="7250" y="10462"/>
                </a:lnTo>
                <a:lnTo>
                  <a:pt x="7253" y="10458"/>
                </a:lnTo>
                <a:close/>
                <a:moveTo>
                  <a:pt x="7347" y="10451"/>
                </a:moveTo>
                <a:cubicBezTo>
                  <a:pt x="7344" y="10457"/>
                  <a:pt x="7338" y="10461"/>
                  <a:pt x="7335" y="10466"/>
                </a:cubicBezTo>
                <a:lnTo>
                  <a:pt x="7335" y="10466"/>
                </a:lnTo>
                <a:lnTo>
                  <a:pt x="7343" y="10451"/>
                </a:lnTo>
                <a:close/>
                <a:moveTo>
                  <a:pt x="7061" y="10468"/>
                </a:moveTo>
                <a:lnTo>
                  <a:pt x="7061" y="10472"/>
                </a:lnTo>
                <a:lnTo>
                  <a:pt x="7057" y="10475"/>
                </a:lnTo>
                <a:lnTo>
                  <a:pt x="7057" y="10472"/>
                </a:lnTo>
                <a:lnTo>
                  <a:pt x="7061" y="10468"/>
                </a:lnTo>
                <a:close/>
                <a:moveTo>
                  <a:pt x="7313" y="10468"/>
                </a:moveTo>
                <a:lnTo>
                  <a:pt x="7303" y="10482"/>
                </a:lnTo>
                <a:lnTo>
                  <a:pt x="7300" y="10482"/>
                </a:lnTo>
                <a:lnTo>
                  <a:pt x="7306" y="10468"/>
                </a:lnTo>
                <a:close/>
                <a:moveTo>
                  <a:pt x="7333" y="10472"/>
                </a:moveTo>
                <a:lnTo>
                  <a:pt x="7333" y="10475"/>
                </a:lnTo>
                <a:lnTo>
                  <a:pt x="7323" y="10485"/>
                </a:lnTo>
                <a:cubicBezTo>
                  <a:pt x="7327" y="10478"/>
                  <a:pt x="7330" y="10475"/>
                  <a:pt x="7333" y="10472"/>
                </a:cubicBezTo>
                <a:close/>
                <a:moveTo>
                  <a:pt x="7347" y="10455"/>
                </a:moveTo>
                <a:lnTo>
                  <a:pt x="7360" y="10462"/>
                </a:lnTo>
                <a:cubicBezTo>
                  <a:pt x="7350" y="10475"/>
                  <a:pt x="7343" y="10485"/>
                  <a:pt x="7337" y="10499"/>
                </a:cubicBezTo>
                <a:lnTo>
                  <a:pt x="7327" y="10495"/>
                </a:lnTo>
                <a:lnTo>
                  <a:pt x="7340" y="10472"/>
                </a:lnTo>
                <a:cubicBezTo>
                  <a:pt x="7343" y="10468"/>
                  <a:pt x="7347" y="10462"/>
                  <a:pt x="7347" y="10455"/>
                </a:cubicBezTo>
                <a:close/>
                <a:moveTo>
                  <a:pt x="7296" y="10492"/>
                </a:moveTo>
                <a:lnTo>
                  <a:pt x="7286" y="10502"/>
                </a:lnTo>
                <a:lnTo>
                  <a:pt x="7293" y="10492"/>
                </a:lnTo>
                <a:close/>
                <a:moveTo>
                  <a:pt x="7367" y="10465"/>
                </a:moveTo>
                <a:lnTo>
                  <a:pt x="7370" y="10468"/>
                </a:lnTo>
                <a:lnTo>
                  <a:pt x="7347" y="10505"/>
                </a:lnTo>
                <a:lnTo>
                  <a:pt x="7343" y="10505"/>
                </a:lnTo>
                <a:lnTo>
                  <a:pt x="7367" y="10465"/>
                </a:lnTo>
                <a:close/>
                <a:moveTo>
                  <a:pt x="7327" y="10502"/>
                </a:moveTo>
                <a:lnTo>
                  <a:pt x="7333" y="10509"/>
                </a:lnTo>
                <a:lnTo>
                  <a:pt x="7327" y="10515"/>
                </a:lnTo>
                <a:cubicBezTo>
                  <a:pt x="7327" y="10512"/>
                  <a:pt x="7323" y="10512"/>
                  <a:pt x="7320" y="10512"/>
                </a:cubicBezTo>
                <a:lnTo>
                  <a:pt x="7327" y="10502"/>
                </a:lnTo>
                <a:close/>
                <a:moveTo>
                  <a:pt x="7434" y="10445"/>
                </a:moveTo>
                <a:cubicBezTo>
                  <a:pt x="7488" y="10485"/>
                  <a:pt x="7528" y="10519"/>
                  <a:pt x="7525" y="10525"/>
                </a:cubicBezTo>
                <a:cubicBezTo>
                  <a:pt x="7495" y="10502"/>
                  <a:pt x="7461" y="10482"/>
                  <a:pt x="7428" y="10465"/>
                </a:cubicBezTo>
                <a:cubicBezTo>
                  <a:pt x="7428" y="10458"/>
                  <a:pt x="7431" y="10451"/>
                  <a:pt x="7434" y="10445"/>
                </a:cubicBezTo>
                <a:close/>
                <a:moveTo>
                  <a:pt x="7401" y="10485"/>
                </a:moveTo>
                <a:lnTo>
                  <a:pt x="7374" y="10529"/>
                </a:lnTo>
                <a:lnTo>
                  <a:pt x="7370" y="10529"/>
                </a:lnTo>
                <a:lnTo>
                  <a:pt x="7394" y="10485"/>
                </a:lnTo>
                <a:close/>
                <a:moveTo>
                  <a:pt x="7414" y="10492"/>
                </a:moveTo>
                <a:cubicBezTo>
                  <a:pt x="7461" y="10520"/>
                  <a:pt x="7501" y="10547"/>
                  <a:pt x="7485" y="10547"/>
                </a:cubicBezTo>
                <a:cubicBezTo>
                  <a:pt x="7481" y="10547"/>
                  <a:pt x="7471" y="10544"/>
                  <a:pt x="7454" y="10539"/>
                </a:cubicBezTo>
                <a:lnTo>
                  <a:pt x="7407" y="10509"/>
                </a:lnTo>
                <a:lnTo>
                  <a:pt x="7414" y="10492"/>
                </a:lnTo>
                <a:close/>
                <a:moveTo>
                  <a:pt x="7389" y="10554"/>
                </a:moveTo>
                <a:lnTo>
                  <a:pt x="7394" y="10559"/>
                </a:lnTo>
                <a:lnTo>
                  <a:pt x="7394" y="10559"/>
                </a:lnTo>
                <a:lnTo>
                  <a:pt x="7387" y="10556"/>
                </a:lnTo>
                <a:cubicBezTo>
                  <a:pt x="7387" y="10556"/>
                  <a:pt x="7388" y="10555"/>
                  <a:pt x="7389" y="10554"/>
                </a:cubicBezTo>
                <a:close/>
                <a:moveTo>
                  <a:pt x="7404" y="10512"/>
                </a:moveTo>
                <a:cubicBezTo>
                  <a:pt x="7438" y="10542"/>
                  <a:pt x="7495" y="10586"/>
                  <a:pt x="7471" y="10586"/>
                </a:cubicBezTo>
                <a:cubicBezTo>
                  <a:pt x="7458" y="10579"/>
                  <a:pt x="7451" y="10576"/>
                  <a:pt x="7438" y="10569"/>
                </a:cubicBezTo>
                <a:lnTo>
                  <a:pt x="7414" y="10552"/>
                </a:lnTo>
                <a:lnTo>
                  <a:pt x="7394" y="10539"/>
                </a:lnTo>
                <a:cubicBezTo>
                  <a:pt x="7397" y="10532"/>
                  <a:pt x="7401" y="10522"/>
                  <a:pt x="7404" y="10512"/>
                </a:cubicBezTo>
                <a:close/>
                <a:moveTo>
                  <a:pt x="7286" y="10579"/>
                </a:moveTo>
                <a:cubicBezTo>
                  <a:pt x="7283" y="10583"/>
                  <a:pt x="7283" y="10586"/>
                  <a:pt x="7283" y="10589"/>
                </a:cubicBezTo>
                <a:lnTo>
                  <a:pt x="7279" y="10589"/>
                </a:lnTo>
                <a:cubicBezTo>
                  <a:pt x="7279" y="10586"/>
                  <a:pt x="7283" y="10583"/>
                  <a:pt x="7286" y="10579"/>
                </a:cubicBezTo>
                <a:close/>
                <a:moveTo>
                  <a:pt x="7404" y="10566"/>
                </a:moveTo>
                <a:lnTo>
                  <a:pt x="7407" y="10569"/>
                </a:lnTo>
                <a:cubicBezTo>
                  <a:pt x="7407" y="10573"/>
                  <a:pt x="7404" y="10576"/>
                  <a:pt x="7404" y="10579"/>
                </a:cubicBezTo>
                <a:lnTo>
                  <a:pt x="7417" y="10576"/>
                </a:lnTo>
                <a:cubicBezTo>
                  <a:pt x="7438" y="10593"/>
                  <a:pt x="7452" y="10606"/>
                  <a:pt x="7443" y="10606"/>
                </a:cubicBezTo>
                <a:cubicBezTo>
                  <a:pt x="7438" y="10606"/>
                  <a:pt x="7425" y="10601"/>
                  <a:pt x="7401" y="10589"/>
                </a:cubicBezTo>
                <a:lnTo>
                  <a:pt x="7397" y="10589"/>
                </a:lnTo>
                <a:cubicBezTo>
                  <a:pt x="7391" y="10586"/>
                  <a:pt x="7384" y="10579"/>
                  <a:pt x="7380" y="10573"/>
                </a:cubicBezTo>
                <a:lnTo>
                  <a:pt x="7384" y="10566"/>
                </a:lnTo>
                <a:close/>
                <a:moveTo>
                  <a:pt x="6812" y="10612"/>
                </a:moveTo>
                <a:cubicBezTo>
                  <a:pt x="6819" y="10612"/>
                  <a:pt x="6829" y="10612"/>
                  <a:pt x="6842" y="10613"/>
                </a:cubicBezTo>
                <a:lnTo>
                  <a:pt x="6839" y="10613"/>
                </a:lnTo>
                <a:lnTo>
                  <a:pt x="6845" y="10633"/>
                </a:lnTo>
                <a:lnTo>
                  <a:pt x="6828" y="10626"/>
                </a:lnTo>
                <a:lnTo>
                  <a:pt x="6798" y="10620"/>
                </a:lnTo>
                <a:cubicBezTo>
                  <a:pt x="6788" y="10615"/>
                  <a:pt x="6791" y="10612"/>
                  <a:pt x="6812" y="10612"/>
                </a:cubicBezTo>
                <a:close/>
                <a:moveTo>
                  <a:pt x="7337" y="10663"/>
                </a:moveTo>
                <a:cubicBezTo>
                  <a:pt x="7341" y="10667"/>
                  <a:pt x="7345" y="10670"/>
                  <a:pt x="7349" y="10674"/>
                </a:cubicBezTo>
                <a:lnTo>
                  <a:pt x="7349" y="10674"/>
                </a:lnTo>
                <a:cubicBezTo>
                  <a:pt x="7346" y="10672"/>
                  <a:pt x="7343" y="10669"/>
                  <a:pt x="7340" y="10667"/>
                </a:cubicBezTo>
                <a:lnTo>
                  <a:pt x="7337" y="10667"/>
                </a:lnTo>
                <a:cubicBezTo>
                  <a:pt x="7337" y="10667"/>
                  <a:pt x="7337" y="10667"/>
                  <a:pt x="7337" y="10663"/>
                </a:cubicBezTo>
                <a:close/>
                <a:moveTo>
                  <a:pt x="7397" y="10724"/>
                </a:moveTo>
                <a:cubicBezTo>
                  <a:pt x="7384" y="10731"/>
                  <a:pt x="7374" y="10737"/>
                  <a:pt x="7364" y="10748"/>
                </a:cubicBezTo>
                <a:lnTo>
                  <a:pt x="7290" y="10775"/>
                </a:lnTo>
                <a:lnTo>
                  <a:pt x="7296" y="10761"/>
                </a:lnTo>
                <a:lnTo>
                  <a:pt x="7397" y="10724"/>
                </a:lnTo>
                <a:close/>
                <a:moveTo>
                  <a:pt x="7266" y="10812"/>
                </a:moveTo>
                <a:lnTo>
                  <a:pt x="7300" y="10828"/>
                </a:lnTo>
                <a:cubicBezTo>
                  <a:pt x="7296" y="10828"/>
                  <a:pt x="7296" y="10832"/>
                  <a:pt x="7296" y="10835"/>
                </a:cubicBezTo>
                <a:cubicBezTo>
                  <a:pt x="7290" y="10828"/>
                  <a:pt x="7279" y="10822"/>
                  <a:pt x="7269" y="10815"/>
                </a:cubicBezTo>
                <a:lnTo>
                  <a:pt x="7266" y="10815"/>
                </a:lnTo>
                <a:lnTo>
                  <a:pt x="7266" y="10812"/>
                </a:lnTo>
                <a:close/>
                <a:moveTo>
                  <a:pt x="330" y="10832"/>
                </a:moveTo>
                <a:cubicBezTo>
                  <a:pt x="329" y="10837"/>
                  <a:pt x="329" y="10843"/>
                  <a:pt x="331" y="10848"/>
                </a:cubicBezTo>
                <a:lnTo>
                  <a:pt x="331" y="10848"/>
                </a:lnTo>
                <a:cubicBezTo>
                  <a:pt x="331" y="10842"/>
                  <a:pt x="331" y="10837"/>
                  <a:pt x="330" y="10832"/>
                </a:cubicBezTo>
                <a:close/>
                <a:moveTo>
                  <a:pt x="7158" y="10812"/>
                </a:moveTo>
                <a:lnTo>
                  <a:pt x="7165" y="10818"/>
                </a:lnTo>
                <a:lnTo>
                  <a:pt x="7061" y="10859"/>
                </a:lnTo>
                <a:lnTo>
                  <a:pt x="7051" y="10852"/>
                </a:lnTo>
                <a:lnTo>
                  <a:pt x="7158" y="10812"/>
                </a:lnTo>
                <a:close/>
                <a:moveTo>
                  <a:pt x="7037" y="10859"/>
                </a:moveTo>
                <a:lnTo>
                  <a:pt x="7047" y="10865"/>
                </a:lnTo>
                <a:lnTo>
                  <a:pt x="7030" y="10872"/>
                </a:lnTo>
                <a:lnTo>
                  <a:pt x="7020" y="10865"/>
                </a:lnTo>
                <a:lnTo>
                  <a:pt x="7037" y="10859"/>
                </a:lnTo>
                <a:close/>
                <a:moveTo>
                  <a:pt x="7316" y="10835"/>
                </a:moveTo>
                <a:lnTo>
                  <a:pt x="7374" y="10862"/>
                </a:lnTo>
                <a:lnTo>
                  <a:pt x="7364" y="10879"/>
                </a:lnTo>
                <a:cubicBezTo>
                  <a:pt x="7347" y="10869"/>
                  <a:pt x="7330" y="10855"/>
                  <a:pt x="7313" y="10845"/>
                </a:cubicBezTo>
                <a:cubicBezTo>
                  <a:pt x="7313" y="10842"/>
                  <a:pt x="7316" y="10838"/>
                  <a:pt x="7316" y="10835"/>
                </a:cubicBezTo>
                <a:close/>
                <a:moveTo>
                  <a:pt x="6993" y="10872"/>
                </a:moveTo>
                <a:lnTo>
                  <a:pt x="7003" y="10882"/>
                </a:lnTo>
                <a:lnTo>
                  <a:pt x="6983" y="10889"/>
                </a:lnTo>
                <a:cubicBezTo>
                  <a:pt x="6980" y="10889"/>
                  <a:pt x="6977" y="10882"/>
                  <a:pt x="6973" y="10882"/>
                </a:cubicBezTo>
                <a:lnTo>
                  <a:pt x="6993" y="10872"/>
                </a:lnTo>
                <a:close/>
                <a:moveTo>
                  <a:pt x="6953" y="10891"/>
                </a:moveTo>
                <a:cubicBezTo>
                  <a:pt x="6956" y="10891"/>
                  <a:pt x="6962" y="10893"/>
                  <a:pt x="6970" y="10896"/>
                </a:cubicBezTo>
                <a:lnTo>
                  <a:pt x="6956" y="10899"/>
                </a:lnTo>
                <a:cubicBezTo>
                  <a:pt x="6949" y="10893"/>
                  <a:pt x="6949" y="10891"/>
                  <a:pt x="6953" y="10891"/>
                </a:cubicBezTo>
                <a:close/>
                <a:moveTo>
                  <a:pt x="7222" y="10929"/>
                </a:moveTo>
                <a:lnTo>
                  <a:pt x="7229" y="10933"/>
                </a:lnTo>
                <a:lnTo>
                  <a:pt x="7229" y="10946"/>
                </a:lnTo>
                <a:lnTo>
                  <a:pt x="7219" y="10939"/>
                </a:lnTo>
                <a:lnTo>
                  <a:pt x="7222" y="10929"/>
                </a:lnTo>
                <a:close/>
                <a:moveTo>
                  <a:pt x="7249" y="10882"/>
                </a:moveTo>
                <a:cubicBezTo>
                  <a:pt x="7276" y="10902"/>
                  <a:pt x="7303" y="10926"/>
                  <a:pt x="7330" y="10946"/>
                </a:cubicBezTo>
                <a:cubicBezTo>
                  <a:pt x="7327" y="10950"/>
                  <a:pt x="7327" y="10950"/>
                  <a:pt x="7327" y="10950"/>
                </a:cubicBezTo>
                <a:lnTo>
                  <a:pt x="7327" y="10953"/>
                </a:lnTo>
                <a:cubicBezTo>
                  <a:pt x="7296" y="10939"/>
                  <a:pt x="7269" y="10926"/>
                  <a:pt x="7246" y="10909"/>
                </a:cubicBezTo>
                <a:cubicBezTo>
                  <a:pt x="7246" y="10902"/>
                  <a:pt x="7249" y="10892"/>
                  <a:pt x="7249" y="10882"/>
                </a:cubicBezTo>
                <a:close/>
                <a:moveTo>
                  <a:pt x="7199" y="10946"/>
                </a:moveTo>
                <a:lnTo>
                  <a:pt x="7195" y="10956"/>
                </a:lnTo>
                <a:lnTo>
                  <a:pt x="7192" y="10963"/>
                </a:lnTo>
                <a:lnTo>
                  <a:pt x="7192" y="10966"/>
                </a:lnTo>
                <a:lnTo>
                  <a:pt x="7199" y="10946"/>
                </a:lnTo>
                <a:close/>
                <a:moveTo>
                  <a:pt x="7202" y="10943"/>
                </a:moveTo>
                <a:cubicBezTo>
                  <a:pt x="7199" y="10956"/>
                  <a:pt x="7199" y="10966"/>
                  <a:pt x="7202" y="10976"/>
                </a:cubicBezTo>
                <a:cubicBezTo>
                  <a:pt x="7202" y="10977"/>
                  <a:pt x="7203" y="10977"/>
                  <a:pt x="7203" y="10977"/>
                </a:cubicBezTo>
                <a:cubicBezTo>
                  <a:pt x="7206" y="10977"/>
                  <a:pt x="7210" y="10968"/>
                  <a:pt x="7216" y="10953"/>
                </a:cubicBezTo>
                <a:lnTo>
                  <a:pt x="7226" y="10956"/>
                </a:lnTo>
                <a:cubicBezTo>
                  <a:pt x="7226" y="10970"/>
                  <a:pt x="7226" y="10983"/>
                  <a:pt x="7222" y="10993"/>
                </a:cubicBezTo>
                <a:lnTo>
                  <a:pt x="7189" y="10966"/>
                </a:lnTo>
                <a:lnTo>
                  <a:pt x="7199" y="10946"/>
                </a:lnTo>
                <a:lnTo>
                  <a:pt x="7199" y="10946"/>
                </a:lnTo>
                <a:lnTo>
                  <a:pt x="7202" y="10943"/>
                </a:lnTo>
                <a:close/>
                <a:moveTo>
                  <a:pt x="7238" y="10937"/>
                </a:moveTo>
                <a:lnTo>
                  <a:pt x="7238" y="10937"/>
                </a:lnTo>
                <a:cubicBezTo>
                  <a:pt x="7264" y="10950"/>
                  <a:pt x="7287" y="10963"/>
                  <a:pt x="7310" y="10976"/>
                </a:cubicBezTo>
                <a:lnTo>
                  <a:pt x="7300" y="10997"/>
                </a:lnTo>
                <a:lnTo>
                  <a:pt x="7236" y="10950"/>
                </a:lnTo>
                <a:cubicBezTo>
                  <a:pt x="7236" y="10946"/>
                  <a:pt x="7236" y="10943"/>
                  <a:pt x="7238" y="10937"/>
                </a:cubicBezTo>
                <a:close/>
                <a:moveTo>
                  <a:pt x="7232" y="10963"/>
                </a:moveTo>
                <a:lnTo>
                  <a:pt x="7296" y="11000"/>
                </a:lnTo>
                <a:cubicBezTo>
                  <a:pt x="7286" y="11020"/>
                  <a:pt x="7276" y="11040"/>
                  <a:pt x="7263" y="11061"/>
                </a:cubicBezTo>
                <a:cubicBezTo>
                  <a:pt x="7229" y="11047"/>
                  <a:pt x="7189" y="11057"/>
                  <a:pt x="7155" y="11040"/>
                </a:cubicBezTo>
                <a:cubicBezTo>
                  <a:pt x="7162" y="11024"/>
                  <a:pt x="7168" y="11013"/>
                  <a:pt x="7175" y="11003"/>
                </a:cubicBezTo>
                <a:lnTo>
                  <a:pt x="7172" y="11000"/>
                </a:lnTo>
                <a:lnTo>
                  <a:pt x="7172" y="11000"/>
                </a:lnTo>
                <a:cubicBezTo>
                  <a:pt x="7213" y="11019"/>
                  <a:pt x="7235" y="11027"/>
                  <a:pt x="7243" y="11027"/>
                </a:cubicBezTo>
                <a:cubicBezTo>
                  <a:pt x="7255" y="11027"/>
                  <a:pt x="7245" y="11014"/>
                  <a:pt x="7226" y="10997"/>
                </a:cubicBezTo>
                <a:cubicBezTo>
                  <a:pt x="7226" y="10987"/>
                  <a:pt x="7229" y="10973"/>
                  <a:pt x="7232" y="10963"/>
                </a:cubicBezTo>
                <a:close/>
                <a:moveTo>
                  <a:pt x="2153" y="13481"/>
                </a:moveTo>
                <a:cubicBezTo>
                  <a:pt x="2143" y="13488"/>
                  <a:pt x="2133" y="13494"/>
                  <a:pt x="2124" y="13500"/>
                </a:cubicBezTo>
                <a:cubicBezTo>
                  <a:pt x="2134" y="13496"/>
                  <a:pt x="2144" y="13489"/>
                  <a:pt x="2153" y="13481"/>
                </a:cubicBezTo>
                <a:close/>
                <a:moveTo>
                  <a:pt x="4450" y="16543"/>
                </a:moveTo>
                <a:lnTo>
                  <a:pt x="4450" y="16543"/>
                </a:lnTo>
                <a:cubicBezTo>
                  <a:pt x="4470" y="16557"/>
                  <a:pt x="4500" y="16577"/>
                  <a:pt x="4550" y="16607"/>
                </a:cubicBezTo>
                <a:lnTo>
                  <a:pt x="4550" y="16610"/>
                </a:lnTo>
                <a:lnTo>
                  <a:pt x="4450" y="16543"/>
                </a:lnTo>
                <a:close/>
                <a:moveTo>
                  <a:pt x="4845" y="16690"/>
                </a:moveTo>
                <a:cubicBezTo>
                  <a:pt x="4854" y="16690"/>
                  <a:pt x="4864" y="16694"/>
                  <a:pt x="4873" y="16701"/>
                </a:cubicBezTo>
                <a:cubicBezTo>
                  <a:pt x="4833" y="16718"/>
                  <a:pt x="4900" y="16809"/>
                  <a:pt x="4927" y="16889"/>
                </a:cubicBezTo>
                <a:cubicBezTo>
                  <a:pt x="4877" y="16842"/>
                  <a:pt x="4823" y="16802"/>
                  <a:pt x="4769" y="16762"/>
                </a:cubicBezTo>
                <a:lnTo>
                  <a:pt x="4766" y="16765"/>
                </a:lnTo>
                <a:cubicBezTo>
                  <a:pt x="4783" y="16722"/>
                  <a:pt x="4814" y="16690"/>
                  <a:pt x="4845" y="16690"/>
                </a:cubicBezTo>
                <a:close/>
                <a:moveTo>
                  <a:pt x="12136" y="19709"/>
                </a:moveTo>
                <a:lnTo>
                  <a:pt x="12136" y="19709"/>
                </a:lnTo>
                <a:cubicBezTo>
                  <a:pt x="12129" y="19715"/>
                  <a:pt x="12120" y="19723"/>
                  <a:pt x="12112" y="19732"/>
                </a:cubicBezTo>
                <a:lnTo>
                  <a:pt x="12112" y="19732"/>
                </a:lnTo>
                <a:cubicBezTo>
                  <a:pt x="12120" y="19724"/>
                  <a:pt x="12128" y="19716"/>
                  <a:pt x="12136" y="19709"/>
                </a:cubicBezTo>
                <a:close/>
                <a:moveTo>
                  <a:pt x="12112" y="19732"/>
                </a:moveTo>
                <a:cubicBezTo>
                  <a:pt x="12103" y="19741"/>
                  <a:pt x="12094" y="19750"/>
                  <a:pt x="12085" y="19760"/>
                </a:cubicBezTo>
                <a:cubicBezTo>
                  <a:pt x="12095" y="19750"/>
                  <a:pt x="12103" y="19740"/>
                  <a:pt x="12112" y="19732"/>
                </a:cubicBezTo>
                <a:close/>
                <a:moveTo>
                  <a:pt x="8259" y="0"/>
                </a:moveTo>
                <a:cubicBezTo>
                  <a:pt x="8258" y="0"/>
                  <a:pt x="8257" y="2"/>
                  <a:pt x="8255" y="5"/>
                </a:cubicBezTo>
                <a:cubicBezTo>
                  <a:pt x="8252" y="5"/>
                  <a:pt x="8249" y="5"/>
                  <a:pt x="8246" y="5"/>
                </a:cubicBezTo>
                <a:cubicBezTo>
                  <a:pt x="7949" y="5"/>
                  <a:pt x="7642" y="159"/>
                  <a:pt x="7253" y="369"/>
                </a:cubicBezTo>
                <a:lnTo>
                  <a:pt x="7283" y="274"/>
                </a:lnTo>
                <a:cubicBezTo>
                  <a:pt x="7271" y="273"/>
                  <a:pt x="7258" y="273"/>
                  <a:pt x="7245" y="273"/>
                </a:cubicBezTo>
                <a:cubicBezTo>
                  <a:pt x="7063" y="273"/>
                  <a:pt x="6819" y="377"/>
                  <a:pt x="6640" y="399"/>
                </a:cubicBezTo>
                <a:cubicBezTo>
                  <a:pt x="6613" y="486"/>
                  <a:pt x="6516" y="520"/>
                  <a:pt x="6616" y="604"/>
                </a:cubicBezTo>
                <a:cubicBezTo>
                  <a:pt x="6552" y="586"/>
                  <a:pt x="6490" y="579"/>
                  <a:pt x="6433" y="579"/>
                </a:cubicBezTo>
                <a:cubicBezTo>
                  <a:pt x="6184" y="579"/>
                  <a:pt x="5996" y="725"/>
                  <a:pt x="5832" y="867"/>
                </a:cubicBezTo>
                <a:cubicBezTo>
                  <a:pt x="5651" y="1064"/>
                  <a:pt x="5497" y="1252"/>
                  <a:pt x="5207" y="1252"/>
                </a:cubicBezTo>
                <a:cubicBezTo>
                  <a:pt x="5191" y="1252"/>
                  <a:pt x="5173" y="1252"/>
                  <a:pt x="5156" y="1250"/>
                </a:cubicBezTo>
                <a:cubicBezTo>
                  <a:pt x="5201" y="1220"/>
                  <a:pt x="5233" y="1136"/>
                  <a:pt x="5207" y="1136"/>
                </a:cubicBezTo>
                <a:cubicBezTo>
                  <a:pt x="5204" y="1136"/>
                  <a:pt x="5201" y="1137"/>
                  <a:pt x="5196" y="1139"/>
                </a:cubicBezTo>
                <a:cubicBezTo>
                  <a:pt x="5085" y="1240"/>
                  <a:pt x="4984" y="1345"/>
                  <a:pt x="4890" y="1459"/>
                </a:cubicBezTo>
                <a:cubicBezTo>
                  <a:pt x="4947" y="1504"/>
                  <a:pt x="4971" y="1511"/>
                  <a:pt x="4998" y="1511"/>
                </a:cubicBezTo>
                <a:cubicBezTo>
                  <a:pt x="5010" y="1511"/>
                  <a:pt x="5022" y="1510"/>
                  <a:pt x="5038" y="1510"/>
                </a:cubicBezTo>
                <a:cubicBezTo>
                  <a:pt x="5057" y="1510"/>
                  <a:pt x="5083" y="1512"/>
                  <a:pt x="5119" y="1520"/>
                </a:cubicBezTo>
                <a:cubicBezTo>
                  <a:pt x="5122" y="1627"/>
                  <a:pt x="5075" y="1735"/>
                  <a:pt x="4991" y="1806"/>
                </a:cubicBezTo>
                <a:cubicBezTo>
                  <a:pt x="5082" y="1617"/>
                  <a:pt x="4856" y="1634"/>
                  <a:pt x="4739" y="1627"/>
                </a:cubicBezTo>
                <a:lnTo>
                  <a:pt x="4739" y="1627"/>
                </a:lnTo>
                <a:cubicBezTo>
                  <a:pt x="4776" y="1651"/>
                  <a:pt x="4786" y="1705"/>
                  <a:pt x="4816" y="1735"/>
                </a:cubicBezTo>
                <a:cubicBezTo>
                  <a:pt x="4789" y="1731"/>
                  <a:pt x="4768" y="1729"/>
                  <a:pt x="4751" y="1729"/>
                </a:cubicBezTo>
                <a:cubicBezTo>
                  <a:pt x="4558" y="1729"/>
                  <a:pt x="4937" y="1972"/>
                  <a:pt x="4628" y="2028"/>
                </a:cubicBezTo>
                <a:lnTo>
                  <a:pt x="4591" y="1964"/>
                </a:lnTo>
                <a:cubicBezTo>
                  <a:pt x="4530" y="2065"/>
                  <a:pt x="4527" y="2210"/>
                  <a:pt x="4426" y="2280"/>
                </a:cubicBezTo>
                <a:cubicBezTo>
                  <a:pt x="4281" y="2199"/>
                  <a:pt x="4459" y="2142"/>
                  <a:pt x="4375" y="2041"/>
                </a:cubicBezTo>
                <a:lnTo>
                  <a:pt x="4375" y="2041"/>
                </a:lnTo>
                <a:cubicBezTo>
                  <a:pt x="4258" y="2169"/>
                  <a:pt x="4347" y="2489"/>
                  <a:pt x="4133" y="2489"/>
                </a:cubicBezTo>
                <a:cubicBezTo>
                  <a:pt x="4132" y="2489"/>
                  <a:pt x="4131" y="2489"/>
                  <a:pt x="4129" y="2489"/>
                </a:cubicBezTo>
                <a:cubicBezTo>
                  <a:pt x="4146" y="2405"/>
                  <a:pt x="4220" y="2334"/>
                  <a:pt x="4241" y="2250"/>
                </a:cubicBezTo>
                <a:cubicBezTo>
                  <a:pt x="4213" y="2248"/>
                  <a:pt x="4188" y="2248"/>
                  <a:pt x="4167" y="2248"/>
                </a:cubicBezTo>
                <a:cubicBezTo>
                  <a:pt x="3991" y="2248"/>
                  <a:pt x="3996" y="2294"/>
                  <a:pt x="3897" y="2354"/>
                </a:cubicBezTo>
                <a:lnTo>
                  <a:pt x="3907" y="2348"/>
                </a:lnTo>
                <a:lnTo>
                  <a:pt x="3907" y="2348"/>
                </a:lnTo>
                <a:cubicBezTo>
                  <a:pt x="3816" y="2398"/>
                  <a:pt x="3729" y="2452"/>
                  <a:pt x="3645" y="2509"/>
                </a:cubicBezTo>
                <a:lnTo>
                  <a:pt x="3729" y="2486"/>
                </a:lnTo>
                <a:lnTo>
                  <a:pt x="3729" y="2486"/>
                </a:lnTo>
                <a:cubicBezTo>
                  <a:pt x="3903" y="2921"/>
                  <a:pt x="3507" y="2876"/>
                  <a:pt x="3533" y="3258"/>
                </a:cubicBezTo>
                <a:lnTo>
                  <a:pt x="3533" y="3258"/>
                </a:lnTo>
                <a:cubicBezTo>
                  <a:pt x="3520" y="3075"/>
                  <a:pt x="3497" y="3046"/>
                  <a:pt x="3462" y="3046"/>
                </a:cubicBezTo>
                <a:cubicBezTo>
                  <a:pt x="3446" y="3046"/>
                  <a:pt x="3428" y="3052"/>
                  <a:pt x="3406" y="3052"/>
                </a:cubicBezTo>
                <a:cubicBezTo>
                  <a:pt x="3381" y="3052"/>
                  <a:pt x="3352" y="3044"/>
                  <a:pt x="3318" y="3011"/>
                </a:cubicBezTo>
                <a:cubicBezTo>
                  <a:pt x="3258" y="3029"/>
                  <a:pt x="3183" y="3060"/>
                  <a:pt x="3136" y="3060"/>
                </a:cubicBezTo>
                <a:cubicBezTo>
                  <a:pt x="3115" y="3060"/>
                  <a:pt x="3099" y="3054"/>
                  <a:pt x="3093" y="3037"/>
                </a:cubicBezTo>
                <a:lnTo>
                  <a:pt x="3093" y="3037"/>
                </a:lnTo>
                <a:cubicBezTo>
                  <a:pt x="3130" y="3236"/>
                  <a:pt x="2867" y="3162"/>
                  <a:pt x="2928" y="3448"/>
                </a:cubicBezTo>
                <a:cubicBezTo>
                  <a:pt x="2923" y="3446"/>
                  <a:pt x="2919" y="3445"/>
                  <a:pt x="2914" y="3445"/>
                </a:cubicBezTo>
                <a:cubicBezTo>
                  <a:pt x="2881" y="3445"/>
                  <a:pt x="2852" y="3501"/>
                  <a:pt x="2806" y="3501"/>
                </a:cubicBezTo>
                <a:cubicBezTo>
                  <a:pt x="2787" y="3501"/>
                  <a:pt x="2764" y="3491"/>
                  <a:pt x="2736" y="3461"/>
                </a:cubicBezTo>
                <a:lnTo>
                  <a:pt x="2736" y="3461"/>
                </a:lnTo>
                <a:cubicBezTo>
                  <a:pt x="2710" y="3529"/>
                  <a:pt x="2720" y="3548"/>
                  <a:pt x="2746" y="3548"/>
                </a:cubicBezTo>
                <a:cubicBezTo>
                  <a:pt x="2775" y="3548"/>
                  <a:pt x="2825" y="3524"/>
                  <a:pt x="2861" y="3524"/>
                </a:cubicBezTo>
                <a:cubicBezTo>
                  <a:pt x="2875" y="3524"/>
                  <a:pt x="2886" y="3527"/>
                  <a:pt x="2894" y="3536"/>
                </a:cubicBezTo>
                <a:cubicBezTo>
                  <a:pt x="2894" y="3862"/>
                  <a:pt x="2336" y="3960"/>
                  <a:pt x="2376" y="4448"/>
                </a:cubicBezTo>
                <a:cubicBezTo>
                  <a:pt x="2305" y="4761"/>
                  <a:pt x="2427" y="4919"/>
                  <a:pt x="2420" y="5181"/>
                </a:cubicBezTo>
                <a:cubicBezTo>
                  <a:pt x="2406" y="5208"/>
                  <a:pt x="2393" y="5235"/>
                  <a:pt x="2383" y="5262"/>
                </a:cubicBezTo>
                <a:cubicBezTo>
                  <a:pt x="2289" y="5259"/>
                  <a:pt x="2265" y="5097"/>
                  <a:pt x="2265" y="5097"/>
                </a:cubicBezTo>
                <a:cubicBezTo>
                  <a:pt x="2117" y="5215"/>
                  <a:pt x="2077" y="5339"/>
                  <a:pt x="2070" y="5511"/>
                </a:cubicBezTo>
                <a:cubicBezTo>
                  <a:pt x="2053" y="5487"/>
                  <a:pt x="2032" y="5479"/>
                  <a:pt x="2005" y="5479"/>
                </a:cubicBezTo>
                <a:cubicBezTo>
                  <a:pt x="1977" y="5479"/>
                  <a:pt x="1944" y="5487"/>
                  <a:pt x="1902" y="5498"/>
                </a:cubicBezTo>
                <a:cubicBezTo>
                  <a:pt x="1868" y="5622"/>
                  <a:pt x="2066" y="5656"/>
                  <a:pt x="1928" y="5784"/>
                </a:cubicBezTo>
                <a:cubicBezTo>
                  <a:pt x="1878" y="5733"/>
                  <a:pt x="1794" y="5662"/>
                  <a:pt x="1757" y="5578"/>
                </a:cubicBezTo>
                <a:lnTo>
                  <a:pt x="1757" y="5578"/>
                </a:lnTo>
                <a:cubicBezTo>
                  <a:pt x="1753" y="5747"/>
                  <a:pt x="1801" y="5925"/>
                  <a:pt x="1797" y="6090"/>
                </a:cubicBezTo>
                <a:cubicBezTo>
                  <a:pt x="1795" y="6090"/>
                  <a:pt x="1793" y="6090"/>
                  <a:pt x="1790" y="6090"/>
                </a:cubicBezTo>
                <a:cubicBezTo>
                  <a:pt x="1689" y="6090"/>
                  <a:pt x="1685" y="5947"/>
                  <a:pt x="1642" y="5874"/>
                </a:cubicBezTo>
                <a:lnTo>
                  <a:pt x="1642" y="5874"/>
                </a:lnTo>
                <a:cubicBezTo>
                  <a:pt x="1626" y="6060"/>
                  <a:pt x="1568" y="6342"/>
                  <a:pt x="1706" y="6443"/>
                </a:cubicBezTo>
                <a:cubicBezTo>
                  <a:pt x="1729" y="6418"/>
                  <a:pt x="1754" y="6396"/>
                  <a:pt x="1776" y="6374"/>
                </a:cubicBezTo>
                <a:lnTo>
                  <a:pt x="1776" y="6374"/>
                </a:lnTo>
                <a:cubicBezTo>
                  <a:pt x="1773" y="6375"/>
                  <a:pt x="1769" y="6376"/>
                  <a:pt x="1765" y="6376"/>
                </a:cubicBezTo>
                <a:cubicBezTo>
                  <a:pt x="1723" y="6376"/>
                  <a:pt x="1653" y="6328"/>
                  <a:pt x="1646" y="6288"/>
                </a:cubicBezTo>
                <a:cubicBezTo>
                  <a:pt x="1591" y="6139"/>
                  <a:pt x="1707" y="6106"/>
                  <a:pt x="1785" y="6106"/>
                </a:cubicBezTo>
                <a:cubicBezTo>
                  <a:pt x="1803" y="6106"/>
                  <a:pt x="1819" y="6107"/>
                  <a:pt x="1831" y="6110"/>
                </a:cubicBezTo>
                <a:lnTo>
                  <a:pt x="1828" y="6224"/>
                </a:lnTo>
                <a:cubicBezTo>
                  <a:pt x="1830" y="6225"/>
                  <a:pt x="1833" y="6225"/>
                  <a:pt x="1836" y="6225"/>
                </a:cubicBezTo>
                <a:cubicBezTo>
                  <a:pt x="2184" y="6225"/>
                  <a:pt x="1929" y="5789"/>
                  <a:pt x="2023" y="5582"/>
                </a:cubicBezTo>
                <a:lnTo>
                  <a:pt x="2023" y="5582"/>
                </a:lnTo>
                <a:lnTo>
                  <a:pt x="2184" y="5726"/>
                </a:lnTo>
                <a:cubicBezTo>
                  <a:pt x="1972" y="6248"/>
                  <a:pt x="1807" y="6787"/>
                  <a:pt x="1683" y="7338"/>
                </a:cubicBezTo>
                <a:lnTo>
                  <a:pt x="1673" y="7359"/>
                </a:lnTo>
                <a:cubicBezTo>
                  <a:pt x="1572" y="7285"/>
                  <a:pt x="1474" y="7200"/>
                  <a:pt x="1366" y="7157"/>
                </a:cubicBezTo>
                <a:lnTo>
                  <a:pt x="1282" y="7106"/>
                </a:lnTo>
                <a:lnTo>
                  <a:pt x="1282" y="7133"/>
                </a:lnTo>
                <a:cubicBezTo>
                  <a:pt x="1263" y="7130"/>
                  <a:pt x="1242" y="7128"/>
                  <a:pt x="1221" y="7128"/>
                </a:cubicBezTo>
                <a:cubicBezTo>
                  <a:pt x="1141" y="7128"/>
                  <a:pt x="1050" y="7155"/>
                  <a:pt x="946" y="7227"/>
                </a:cubicBezTo>
                <a:lnTo>
                  <a:pt x="979" y="7537"/>
                </a:lnTo>
                <a:lnTo>
                  <a:pt x="821" y="7557"/>
                </a:lnTo>
                <a:lnTo>
                  <a:pt x="912" y="7352"/>
                </a:lnTo>
                <a:lnTo>
                  <a:pt x="912" y="7352"/>
                </a:lnTo>
                <a:cubicBezTo>
                  <a:pt x="744" y="7409"/>
                  <a:pt x="808" y="7534"/>
                  <a:pt x="841" y="7648"/>
                </a:cubicBezTo>
                <a:cubicBezTo>
                  <a:pt x="827" y="7645"/>
                  <a:pt x="812" y="7643"/>
                  <a:pt x="797" y="7643"/>
                </a:cubicBezTo>
                <a:cubicBezTo>
                  <a:pt x="747" y="7643"/>
                  <a:pt x="699" y="7660"/>
                  <a:pt x="660" y="7688"/>
                </a:cubicBezTo>
                <a:cubicBezTo>
                  <a:pt x="703" y="7806"/>
                  <a:pt x="754" y="7921"/>
                  <a:pt x="801" y="8035"/>
                </a:cubicBezTo>
                <a:cubicBezTo>
                  <a:pt x="721" y="8028"/>
                  <a:pt x="676" y="7932"/>
                  <a:pt x="613" y="7932"/>
                </a:cubicBezTo>
                <a:cubicBezTo>
                  <a:pt x="587" y="7932"/>
                  <a:pt x="559" y="7947"/>
                  <a:pt x="525" y="7988"/>
                </a:cubicBezTo>
                <a:cubicBezTo>
                  <a:pt x="592" y="8146"/>
                  <a:pt x="794" y="7968"/>
                  <a:pt x="794" y="8183"/>
                </a:cubicBezTo>
                <a:cubicBezTo>
                  <a:pt x="636" y="8257"/>
                  <a:pt x="549" y="8190"/>
                  <a:pt x="603" y="8368"/>
                </a:cubicBezTo>
                <a:cubicBezTo>
                  <a:pt x="532" y="8365"/>
                  <a:pt x="501" y="8329"/>
                  <a:pt x="488" y="8269"/>
                </a:cubicBezTo>
                <a:lnTo>
                  <a:pt x="488" y="8269"/>
                </a:lnTo>
                <a:cubicBezTo>
                  <a:pt x="510" y="8424"/>
                  <a:pt x="412" y="8615"/>
                  <a:pt x="532" y="8715"/>
                </a:cubicBezTo>
                <a:cubicBezTo>
                  <a:pt x="358" y="8799"/>
                  <a:pt x="451" y="9115"/>
                  <a:pt x="267" y="9115"/>
                </a:cubicBezTo>
                <a:cubicBezTo>
                  <a:pt x="252" y="9115"/>
                  <a:pt x="235" y="9113"/>
                  <a:pt x="216" y="9109"/>
                </a:cubicBezTo>
                <a:lnTo>
                  <a:pt x="216" y="9109"/>
                </a:lnTo>
                <a:cubicBezTo>
                  <a:pt x="266" y="9166"/>
                  <a:pt x="380" y="9388"/>
                  <a:pt x="374" y="9512"/>
                </a:cubicBezTo>
                <a:cubicBezTo>
                  <a:pt x="329" y="9471"/>
                  <a:pt x="296" y="9454"/>
                  <a:pt x="273" y="9454"/>
                </a:cubicBezTo>
                <a:cubicBezTo>
                  <a:pt x="147" y="9454"/>
                  <a:pt x="259" y="9934"/>
                  <a:pt x="37" y="9934"/>
                </a:cubicBezTo>
                <a:cubicBezTo>
                  <a:pt x="26" y="9934"/>
                  <a:pt x="13" y="9932"/>
                  <a:pt x="0" y="9930"/>
                </a:cubicBezTo>
                <a:lnTo>
                  <a:pt x="0" y="9930"/>
                </a:lnTo>
                <a:cubicBezTo>
                  <a:pt x="269" y="10112"/>
                  <a:pt x="158" y="10610"/>
                  <a:pt x="401" y="10899"/>
                </a:cubicBezTo>
                <a:cubicBezTo>
                  <a:pt x="379" y="10888"/>
                  <a:pt x="341" y="10870"/>
                  <a:pt x="331" y="10848"/>
                </a:cubicBezTo>
                <a:lnTo>
                  <a:pt x="331" y="10848"/>
                </a:lnTo>
                <a:cubicBezTo>
                  <a:pt x="346" y="11021"/>
                  <a:pt x="283" y="11098"/>
                  <a:pt x="276" y="11229"/>
                </a:cubicBezTo>
                <a:cubicBezTo>
                  <a:pt x="297" y="11224"/>
                  <a:pt x="317" y="11222"/>
                  <a:pt x="337" y="11222"/>
                </a:cubicBezTo>
                <a:cubicBezTo>
                  <a:pt x="530" y="11222"/>
                  <a:pt x="674" y="11430"/>
                  <a:pt x="852" y="11488"/>
                </a:cubicBezTo>
                <a:cubicBezTo>
                  <a:pt x="813" y="11599"/>
                  <a:pt x="760" y="11627"/>
                  <a:pt x="702" y="11627"/>
                </a:cubicBezTo>
                <a:cubicBezTo>
                  <a:pt x="640" y="11627"/>
                  <a:pt x="572" y="11596"/>
                  <a:pt x="504" y="11596"/>
                </a:cubicBezTo>
                <a:cubicBezTo>
                  <a:pt x="463" y="11596"/>
                  <a:pt x="422" y="11607"/>
                  <a:pt x="384" y="11643"/>
                </a:cubicBezTo>
                <a:cubicBezTo>
                  <a:pt x="402" y="11634"/>
                  <a:pt x="420" y="11630"/>
                  <a:pt x="438" y="11630"/>
                </a:cubicBezTo>
                <a:cubicBezTo>
                  <a:pt x="556" y="11630"/>
                  <a:pt x="682" y="11798"/>
                  <a:pt x="773" y="11798"/>
                </a:cubicBezTo>
                <a:cubicBezTo>
                  <a:pt x="796" y="11798"/>
                  <a:pt x="817" y="11787"/>
                  <a:pt x="835" y="11761"/>
                </a:cubicBezTo>
                <a:lnTo>
                  <a:pt x="835" y="11761"/>
                </a:lnTo>
                <a:cubicBezTo>
                  <a:pt x="801" y="11969"/>
                  <a:pt x="848" y="11915"/>
                  <a:pt x="734" y="12090"/>
                </a:cubicBezTo>
                <a:cubicBezTo>
                  <a:pt x="791" y="12061"/>
                  <a:pt x="829" y="12049"/>
                  <a:pt x="855" y="12049"/>
                </a:cubicBezTo>
                <a:cubicBezTo>
                  <a:pt x="951" y="12049"/>
                  <a:pt x="908" y="12195"/>
                  <a:pt x="1084" y="12198"/>
                </a:cubicBezTo>
                <a:cubicBezTo>
                  <a:pt x="1107" y="12467"/>
                  <a:pt x="902" y="12413"/>
                  <a:pt x="1131" y="12558"/>
                </a:cubicBezTo>
                <a:cubicBezTo>
                  <a:pt x="1135" y="12618"/>
                  <a:pt x="1102" y="12637"/>
                  <a:pt x="1060" y="12637"/>
                </a:cubicBezTo>
                <a:cubicBezTo>
                  <a:pt x="997" y="12637"/>
                  <a:pt x="916" y="12595"/>
                  <a:pt x="916" y="12595"/>
                </a:cubicBezTo>
                <a:lnTo>
                  <a:pt x="916" y="12595"/>
                </a:lnTo>
                <a:cubicBezTo>
                  <a:pt x="962" y="12656"/>
                  <a:pt x="1002" y="12678"/>
                  <a:pt x="1039" y="12678"/>
                </a:cubicBezTo>
                <a:cubicBezTo>
                  <a:pt x="1128" y="12678"/>
                  <a:pt x="1196" y="12544"/>
                  <a:pt x="1289" y="12518"/>
                </a:cubicBezTo>
                <a:lnTo>
                  <a:pt x="1289" y="12518"/>
                </a:lnTo>
                <a:cubicBezTo>
                  <a:pt x="1531" y="12703"/>
                  <a:pt x="1259" y="12726"/>
                  <a:pt x="1242" y="12881"/>
                </a:cubicBezTo>
                <a:cubicBezTo>
                  <a:pt x="1410" y="12986"/>
                  <a:pt x="1663" y="12952"/>
                  <a:pt x="1743" y="13046"/>
                </a:cubicBezTo>
                <a:cubicBezTo>
                  <a:pt x="1727" y="13073"/>
                  <a:pt x="1703" y="13097"/>
                  <a:pt x="1676" y="13113"/>
                </a:cubicBezTo>
                <a:cubicBezTo>
                  <a:pt x="1695" y="13103"/>
                  <a:pt x="1715" y="13098"/>
                  <a:pt x="1735" y="13098"/>
                </a:cubicBezTo>
                <a:cubicBezTo>
                  <a:pt x="1747" y="13098"/>
                  <a:pt x="1759" y="13100"/>
                  <a:pt x="1770" y="13103"/>
                </a:cubicBezTo>
                <a:cubicBezTo>
                  <a:pt x="1768" y="13097"/>
                  <a:pt x="1768" y="13095"/>
                  <a:pt x="1770" y="13095"/>
                </a:cubicBezTo>
                <a:cubicBezTo>
                  <a:pt x="1778" y="13095"/>
                  <a:pt x="1836" y="13184"/>
                  <a:pt x="1868" y="13225"/>
                </a:cubicBezTo>
                <a:cubicBezTo>
                  <a:pt x="1908" y="13288"/>
                  <a:pt x="1955" y="13349"/>
                  <a:pt x="2006" y="13403"/>
                </a:cubicBezTo>
                <a:cubicBezTo>
                  <a:pt x="2033" y="13430"/>
                  <a:pt x="2063" y="13453"/>
                  <a:pt x="2093" y="13470"/>
                </a:cubicBezTo>
                <a:cubicBezTo>
                  <a:pt x="2102" y="13477"/>
                  <a:pt x="2108" y="13480"/>
                  <a:pt x="2112" y="13480"/>
                </a:cubicBezTo>
                <a:cubicBezTo>
                  <a:pt x="2119" y="13480"/>
                  <a:pt x="2122" y="13475"/>
                  <a:pt x="2124" y="13467"/>
                </a:cubicBezTo>
                <a:lnTo>
                  <a:pt x="2167" y="13467"/>
                </a:lnTo>
                <a:cubicBezTo>
                  <a:pt x="2163" y="13472"/>
                  <a:pt x="2158" y="13477"/>
                  <a:pt x="2153" y="13481"/>
                </a:cubicBezTo>
                <a:lnTo>
                  <a:pt x="2153" y="13481"/>
                </a:lnTo>
                <a:cubicBezTo>
                  <a:pt x="2228" y="13432"/>
                  <a:pt x="2305" y="13388"/>
                  <a:pt x="2383" y="13349"/>
                </a:cubicBezTo>
                <a:cubicBezTo>
                  <a:pt x="2420" y="13406"/>
                  <a:pt x="2575" y="13447"/>
                  <a:pt x="2457" y="13538"/>
                </a:cubicBezTo>
                <a:cubicBezTo>
                  <a:pt x="2437" y="13477"/>
                  <a:pt x="2383" y="13490"/>
                  <a:pt x="2329" y="13480"/>
                </a:cubicBezTo>
                <a:lnTo>
                  <a:pt x="2329" y="13480"/>
                </a:lnTo>
                <a:lnTo>
                  <a:pt x="2427" y="13561"/>
                </a:lnTo>
                <a:cubicBezTo>
                  <a:pt x="2392" y="13602"/>
                  <a:pt x="2367" y="13617"/>
                  <a:pt x="2347" y="13617"/>
                </a:cubicBezTo>
                <a:cubicBezTo>
                  <a:pt x="2291" y="13617"/>
                  <a:pt x="2274" y="13501"/>
                  <a:pt x="2213" y="13501"/>
                </a:cubicBezTo>
                <a:cubicBezTo>
                  <a:pt x="2201" y="13501"/>
                  <a:pt x="2187" y="13506"/>
                  <a:pt x="2171" y="13517"/>
                </a:cubicBezTo>
                <a:cubicBezTo>
                  <a:pt x="2299" y="13669"/>
                  <a:pt x="2568" y="13857"/>
                  <a:pt x="2585" y="14025"/>
                </a:cubicBezTo>
                <a:cubicBezTo>
                  <a:pt x="2564" y="14040"/>
                  <a:pt x="2545" y="14046"/>
                  <a:pt x="2528" y="14046"/>
                </a:cubicBezTo>
                <a:cubicBezTo>
                  <a:pt x="2437" y="14046"/>
                  <a:pt x="2384" y="13879"/>
                  <a:pt x="2339" y="13879"/>
                </a:cubicBezTo>
                <a:cubicBezTo>
                  <a:pt x="2321" y="13879"/>
                  <a:pt x="2305" y="13905"/>
                  <a:pt x="2289" y="13975"/>
                </a:cubicBezTo>
                <a:lnTo>
                  <a:pt x="2255" y="13699"/>
                </a:lnTo>
                <a:cubicBezTo>
                  <a:pt x="2196" y="13785"/>
                  <a:pt x="2166" y="13812"/>
                  <a:pt x="2149" y="13812"/>
                </a:cubicBezTo>
                <a:cubicBezTo>
                  <a:pt x="2120" y="13812"/>
                  <a:pt x="2126" y="13737"/>
                  <a:pt x="2091" y="13737"/>
                </a:cubicBezTo>
                <a:cubicBezTo>
                  <a:pt x="2071" y="13737"/>
                  <a:pt x="2036" y="13763"/>
                  <a:pt x="1972" y="13844"/>
                </a:cubicBezTo>
                <a:cubicBezTo>
                  <a:pt x="2060" y="14204"/>
                  <a:pt x="2225" y="14174"/>
                  <a:pt x="2339" y="14524"/>
                </a:cubicBezTo>
                <a:cubicBezTo>
                  <a:pt x="2348" y="14525"/>
                  <a:pt x="2357" y="14525"/>
                  <a:pt x="2365" y="14525"/>
                </a:cubicBezTo>
                <a:cubicBezTo>
                  <a:pt x="2469" y="14525"/>
                  <a:pt x="2481" y="14438"/>
                  <a:pt x="2583" y="14438"/>
                </a:cubicBezTo>
                <a:cubicBezTo>
                  <a:pt x="2591" y="14438"/>
                  <a:pt x="2599" y="14438"/>
                  <a:pt x="2608" y="14439"/>
                </a:cubicBezTo>
                <a:cubicBezTo>
                  <a:pt x="3029" y="14766"/>
                  <a:pt x="2376" y="15052"/>
                  <a:pt x="2820" y="15224"/>
                </a:cubicBezTo>
                <a:cubicBezTo>
                  <a:pt x="2825" y="15224"/>
                  <a:pt x="2830" y="15224"/>
                  <a:pt x="2834" y="15224"/>
                </a:cubicBezTo>
                <a:cubicBezTo>
                  <a:pt x="2908" y="15224"/>
                  <a:pt x="2990" y="15202"/>
                  <a:pt x="3064" y="15202"/>
                </a:cubicBezTo>
                <a:cubicBezTo>
                  <a:pt x="3157" y="15202"/>
                  <a:pt x="3235" y="15237"/>
                  <a:pt x="3265" y="15392"/>
                </a:cubicBezTo>
                <a:lnTo>
                  <a:pt x="3029" y="15463"/>
                </a:lnTo>
                <a:cubicBezTo>
                  <a:pt x="3108" y="15577"/>
                  <a:pt x="3183" y="15594"/>
                  <a:pt x="3252" y="15594"/>
                </a:cubicBezTo>
                <a:cubicBezTo>
                  <a:pt x="3280" y="15594"/>
                  <a:pt x="3307" y="15591"/>
                  <a:pt x="3333" y="15591"/>
                </a:cubicBezTo>
                <a:cubicBezTo>
                  <a:pt x="3407" y="15591"/>
                  <a:pt x="3471" y="15613"/>
                  <a:pt x="3524" y="15779"/>
                </a:cubicBezTo>
                <a:cubicBezTo>
                  <a:pt x="3518" y="15780"/>
                  <a:pt x="3513" y="15780"/>
                  <a:pt x="3508" y="15780"/>
                </a:cubicBezTo>
                <a:cubicBezTo>
                  <a:pt x="3418" y="15780"/>
                  <a:pt x="3327" y="15672"/>
                  <a:pt x="3306" y="15672"/>
                </a:cubicBezTo>
                <a:cubicBezTo>
                  <a:pt x="3302" y="15672"/>
                  <a:pt x="3300" y="15675"/>
                  <a:pt x="3302" y="15685"/>
                </a:cubicBezTo>
                <a:cubicBezTo>
                  <a:pt x="3310" y="15808"/>
                  <a:pt x="3347" y="15836"/>
                  <a:pt x="3395" y="15836"/>
                </a:cubicBezTo>
                <a:cubicBezTo>
                  <a:pt x="3438" y="15836"/>
                  <a:pt x="3489" y="15815"/>
                  <a:pt x="3539" y="15815"/>
                </a:cubicBezTo>
                <a:cubicBezTo>
                  <a:pt x="3570" y="15815"/>
                  <a:pt x="3601" y="15824"/>
                  <a:pt x="3628" y="15853"/>
                </a:cubicBezTo>
                <a:lnTo>
                  <a:pt x="3507" y="16018"/>
                </a:lnTo>
                <a:cubicBezTo>
                  <a:pt x="3790" y="16267"/>
                  <a:pt x="4180" y="16432"/>
                  <a:pt x="4513" y="16647"/>
                </a:cubicBezTo>
                <a:cubicBezTo>
                  <a:pt x="4459" y="16681"/>
                  <a:pt x="4365" y="16691"/>
                  <a:pt x="4402" y="16795"/>
                </a:cubicBezTo>
                <a:cubicBezTo>
                  <a:pt x="4860" y="17034"/>
                  <a:pt x="5260" y="17448"/>
                  <a:pt x="5634" y="17798"/>
                </a:cubicBezTo>
                <a:lnTo>
                  <a:pt x="5879" y="17734"/>
                </a:lnTo>
                <a:lnTo>
                  <a:pt x="5879" y="17734"/>
                </a:lnTo>
                <a:cubicBezTo>
                  <a:pt x="5916" y="17758"/>
                  <a:pt x="5913" y="17842"/>
                  <a:pt x="5856" y="17849"/>
                </a:cubicBezTo>
                <a:cubicBezTo>
                  <a:pt x="5888" y="17883"/>
                  <a:pt x="5909" y="17897"/>
                  <a:pt x="5923" y="17897"/>
                </a:cubicBezTo>
                <a:cubicBezTo>
                  <a:pt x="5968" y="17897"/>
                  <a:pt x="5943" y="17753"/>
                  <a:pt x="6031" y="17738"/>
                </a:cubicBezTo>
                <a:lnTo>
                  <a:pt x="6031" y="17738"/>
                </a:lnTo>
                <a:cubicBezTo>
                  <a:pt x="6128" y="17778"/>
                  <a:pt x="6108" y="17896"/>
                  <a:pt x="6024" y="17906"/>
                </a:cubicBezTo>
                <a:cubicBezTo>
                  <a:pt x="6250" y="17923"/>
                  <a:pt x="6472" y="17956"/>
                  <a:pt x="6687" y="18013"/>
                </a:cubicBezTo>
                <a:cubicBezTo>
                  <a:pt x="6966" y="18098"/>
                  <a:pt x="7030" y="18111"/>
                  <a:pt x="7003" y="18242"/>
                </a:cubicBezTo>
                <a:lnTo>
                  <a:pt x="6953" y="18263"/>
                </a:lnTo>
                <a:cubicBezTo>
                  <a:pt x="6956" y="18279"/>
                  <a:pt x="6953" y="18279"/>
                  <a:pt x="6970" y="18289"/>
                </a:cubicBezTo>
                <a:cubicBezTo>
                  <a:pt x="6993" y="18306"/>
                  <a:pt x="7020" y="18320"/>
                  <a:pt x="7047" y="18330"/>
                </a:cubicBezTo>
                <a:cubicBezTo>
                  <a:pt x="7092" y="18338"/>
                  <a:pt x="7138" y="18344"/>
                  <a:pt x="7183" y="18344"/>
                </a:cubicBezTo>
                <a:cubicBezTo>
                  <a:pt x="7193" y="18344"/>
                  <a:pt x="7203" y="18344"/>
                  <a:pt x="7212" y="18343"/>
                </a:cubicBezTo>
                <a:cubicBezTo>
                  <a:pt x="7221" y="18343"/>
                  <a:pt x="7230" y="18343"/>
                  <a:pt x="7239" y="18343"/>
                </a:cubicBezTo>
                <a:cubicBezTo>
                  <a:pt x="7337" y="18343"/>
                  <a:pt x="7428" y="18349"/>
                  <a:pt x="7465" y="18485"/>
                </a:cubicBezTo>
                <a:lnTo>
                  <a:pt x="7407" y="18475"/>
                </a:lnTo>
                <a:lnTo>
                  <a:pt x="7407" y="18475"/>
                </a:lnTo>
                <a:cubicBezTo>
                  <a:pt x="7828" y="18956"/>
                  <a:pt x="8494" y="19148"/>
                  <a:pt x="8844" y="19565"/>
                </a:cubicBezTo>
                <a:cubicBezTo>
                  <a:pt x="8876" y="19530"/>
                  <a:pt x="8913" y="19516"/>
                  <a:pt x="8954" y="19516"/>
                </a:cubicBezTo>
                <a:cubicBezTo>
                  <a:pt x="9029" y="19516"/>
                  <a:pt x="9118" y="19564"/>
                  <a:pt x="9208" y="19605"/>
                </a:cubicBezTo>
                <a:cubicBezTo>
                  <a:pt x="9271" y="19633"/>
                  <a:pt x="9336" y="19655"/>
                  <a:pt x="9393" y="19655"/>
                </a:cubicBezTo>
                <a:cubicBezTo>
                  <a:pt x="9461" y="19655"/>
                  <a:pt x="9518" y="19624"/>
                  <a:pt x="9551" y="19535"/>
                </a:cubicBezTo>
                <a:cubicBezTo>
                  <a:pt x="9857" y="19787"/>
                  <a:pt x="9746" y="19824"/>
                  <a:pt x="10265" y="20002"/>
                </a:cubicBezTo>
                <a:cubicBezTo>
                  <a:pt x="10271" y="20003"/>
                  <a:pt x="10276" y="20004"/>
                  <a:pt x="10282" y="20004"/>
                </a:cubicBezTo>
                <a:cubicBezTo>
                  <a:pt x="10416" y="20004"/>
                  <a:pt x="10494" y="19789"/>
                  <a:pt x="10652" y="19760"/>
                </a:cubicBezTo>
                <a:lnTo>
                  <a:pt x="10658" y="19942"/>
                </a:lnTo>
                <a:cubicBezTo>
                  <a:pt x="10736" y="19878"/>
                  <a:pt x="10813" y="19807"/>
                  <a:pt x="10884" y="19737"/>
                </a:cubicBezTo>
                <a:lnTo>
                  <a:pt x="11022" y="19949"/>
                </a:lnTo>
                <a:lnTo>
                  <a:pt x="11180" y="19888"/>
                </a:lnTo>
                <a:cubicBezTo>
                  <a:pt x="11116" y="19885"/>
                  <a:pt x="11035" y="19817"/>
                  <a:pt x="11042" y="19763"/>
                </a:cubicBezTo>
                <a:cubicBezTo>
                  <a:pt x="11103" y="19738"/>
                  <a:pt x="11174" y="19727"/>
                  <a:pt x="11246" y="19727"/>
                </a:cubicBezTo>
                <a:cubicBezTo>
                  <a:pt x="11450" y="19727"/>
                  <a:pt x="11664" y="19812"/>
                  <a:pt x="11691" y="19881"/>
                </a:cubicBezTo>
                <a:cubicBezTo>
                  <a:pt x="11877" y="19784"/>
                  <a:pt x="12052" y="19673"/>
                  <a:pt x="12220" y="19565"/>
                </a:cubicBezTo>
                <a:lnTo>
                  <a:pt x="12220" y="19565"/>
                </a:lnTo>
                <a:cubicBezTo>
                  <a:pt x="12232" y="19622"/>
                  <a:pt x="12186" y="19663"/>
                  <a:pt x="12136" y="19709"/>
                </a:cubicBezTo>
                <a:lnTo>
                  <a:pt x="12136" y="19709"/>
                </a:lnTo>
                <a:cubicBezTo>
                  <a:pt x="12171" y="19678"/>
                  <a:pt x="12195" y="19667"/>
                  <a:pt x="12214" y="19667"/>
                </a:cubicBezTo>
                <a:cubicBezTo>
                  <a:pt x="12264" y="19667"/>
                  <a:pt x="12271" y="19750"/>
                  <a:pt x="12314" y="19750"/>
                </a:cubicBezTo>
                <a:cubicBezTo>
                  <a:pt x="12337" y="19750"/>
                  <a:pt x="12370" y="19728"/>
                  <a:pt x="12425" y="19659"/>
                </a:cubicBezTo>
                <a:cubicBezTo>
                  <a:pt x="12375" y="19639"/>
                  <a:pt x="12405" y="19551"/>
                  <a:pt x="12398" y="19514"/>
                </a:cubicBezTo>
                <a:lnTo>
                  <a:pt x="12398" y="19514"/>
                </a:lnTo>
                <a:cubicBezTo>
                  <a:pt x="12424" y="19522"/>
                  <a:pt x="12453" y="19526"/>
                  <a:pt x="12484" y="19526"/>
                </a:cubicBezTo>
                <a:cubicBezTo>
                  <a:pt x="12662" y="19526"/>
                  <a:pt x="12910" y="19403"/>
                  <a:pt x="13065" y="19262"/>
                </a:cubicBezTo>
                <a:lnTo>
                  <a:pt x="13088" y="19393"/>
                </a:lnTo>
                <a:cubicBezTo>
                  <a:pt x="13502" y="19208"/>
                  <a:pt x="13835" y="18835"/>
                  <a:pt x="14195" y="18518"/>
                </a:cubicBezTo>
                <a:lnTo>
                  <a:pt x="14195" y="18518"/>
                </a:lnTo>
                <a:cubicBezTo>
                  <a:pt x="14171" y="18528"/>
                  <a:pt x="14147" y="18532"/>
                  <a:pt x="14125" y="18532"/>
                </a:cubicBezTo>
                <a:cubicBezTo>
                  <a:pt x="13996" y="18532"/>
                  <a:pt x="13925" y="18379"/>
                  <a:pt x="14000" y="18293"/>
                </a:cubicBezTo>
                <a:lnTo>
                  <a:pt x="14000" y="18293"/>
                </a:lnTo>
                <a:lnTo>
                  <a:pt x="14175" y="18397"/>
                </a:lnTo>
                <a:cubicBezTo>
                  <a:pt x="14167" y="18342"/>
                  <a:pt x="14143" y="18335"/>
                  <a:pt x="14118" y="18335"/>
                </a:cubicBezTo>
                <a:cubicBezTo>
                  <a:pt x="14109" y="18335"/>
                  <a:pt x="14101" y="18336"/>
                  <a:pt x="14092" y="18336"/>
                </a:cubicBezTo>
                <a:cubicBezTo>
                  <a:pt x="14061" y="18336"/>
                  <a:pt x="14036" y="18324"/>
                  <a:pt x="14051" y="18212"/>
                </a:cubicBezTo>
                <a:cubicBezTo>
                  <a:pt x="14076" y="18193"/>
                  <a:pt x="14101" y="18185"/>
                  <a:pt x="14124" y="18185"/>
                </a:cubicBezTo>
                <a:cubicBezTo>
                  <a:pt x="14216" y="18185"/>
                  <a:pt x="14275" y="18318"/>
                  <a:pt x="14256" y="18407"/>
                </a:cubicBezTo>
                <a:lnTo>
                  <a:pt x="14354" y="18222"/>
                </a:lnTo>
                <a:cubicBezTo>
                  <a:pt x="14401" y="18256"/>
                  <a:pt x="14387" y="18310"/>
                  <a:pt x="14431" y="18370"/>
                </a:cubicBezTo>
                <a:cubicBezTo>
                  <a:pt x="14407" y="18229"/>
                  <a:pt x="14815" y="18273"/>
                  <a:pt x="14754" y="18040"/>
                </a:cubicBezTo>
                <a:lnTo>
                  <a:pt x="14754" y="18040"/>
                </a:lnTo>
                <a:lnTo>
                  <a:pt x="14804" y="18074"/>
                </a:lnTo>
                <a:cubicBezTo>
                  <a:pt x="15117" y="17764"/>
                  <a:pt x="15208" y="17573"/>
                  <a:pt x="15451" y="17307"/>
                </a:cubicBezTo>
                <a:cubicBezTo>
                  <a:pt x="15333" y="17189"/>
                  <a:pt x="15457" y="17112"/>
                  <a:pt x="15430" y="16940"/>
                </a:cubicBezTo>
                <a:cubicBezTo>
                  <a:pt x="15646" y="16785"/>
                  <a:pt x="15942" y="16661"/>
                  <a:pt x="16137" y="16408"/>
                </a:cubicBezTo>
                <a:cubicBezTo>
                  <a:pt x="16221" y="16186"/>
                  <a:pt x="16070" y="16267"/>
                  <a:pt x="16060" y="16125"/>
                </a:cubicBezTo>
                <a:lnTo>
                  <a:pt x="16060" y="16125"/>
                </a:lnTo>
                <a:cubicBezTo>
                  <a:pt x="16080" y="16140"/>
                  <a:pt x="16103" y="16145"/>
                  <a:pt x="16126" y="16145"/>
                </a:cubicBezTo>
                <a:cubicBezTo>
                  <a:pt x="16203" y="16145"/>
                  <a:pt x="16286" y="16084"/>
                  <a:pt x="16330" y="16084"/>
                </a:cubicBezTo>
                <a:cubicBezTo>
                  <a:pt x="16354" y="16084"/>
                  <a:pt x="16366" y="16102"/>
                  <a:pt x="16359" y="16159"/>
                </a:cubicBezTo>
                <a:cubicBezTo>
                  <a:pt x="16585" y="15853"/>
                  <a:pt x="16645" y="15765"/>
                  <a:pt x="16851" y="15318"/>
                </a:cubicBezTo>
                <a:lnTo>
                  <a:pt x="16851" y="15318"/>
                </a:lnTo>
                <a:cubicBezTo>
                  <a:pt x="16810" y="15319"/>
                  <a:pt x="16775" y="15327"/>
                  <a:pt x="16747" y="15327"/>
                </a:cubicBezTo>
                <a:cubicBezTo>
                  <a:pt x="16719" y="15327"/>
                  <a:pt x="16699" y="15319"/>
                  <a:pt x="16689" y="15291"/>
                </a:cubicBezTo>
                <a:cubicBezTo>
                  <a:pt x="16711" y="15235"/>
                  <a:pt x="16777" y="15203"/>
                  <a:pt x="16835" y="15203"/>
                </a:cubicBezTo>
                <a:cubicBezTo>
                  <a:pt x="16865" y="15203"/>
                  <a:pt x="16893" y="15212"/>
                  <a:pt x="16911" y="15230"/>
                </a:cubicBezTo>
                <a:lnTo>
                  <a:pt x="16911" y="15257"/>
                </a:lnTo>
                <a:cubicBezTo>
                  <a:pt x="17054" y="14711"/>
                  <a:pt x="17980" y="14530"/>
                  <a:pt x="17995" y="14008"/>
                </a:cubicBezTo>
                <a:lnTo>
                  <a:pt x="17995" y="14008"/>
                </a:lnTo>
                <a:lnTo>
                  <a:pt x="18103" y="13548"/>
                </a:lnTo>
                <a:cubicBezTo>
                  <a:pt x="18130" y="13516"/>
                  <a:pt x="18147" y="13503"/>
                  <a:pt x="18159" y="13503"/>
                </a:cubicBezTo>
                <a:cubicBezTo>
                  <a:pt x="18198" y="13503"/>
                  <a:pt x="18173" y="13647"/>
                  <a:pt x="18249" y="13647"/>
                </a:cubicBezTo>
                <a:cubicBezTo>
                  <a:pt x="18261" y="13647"/>
                  <a:pt x="18276" y="13644"/>
                  <a:pt x="18294" y="13635"/>
                </a:cubicBezTo>
                <a:cubicBezTo>
                  <a:pt x="18341" y="13097"/>
                  <a:pt x="18732" y="13009"/>
                  <a:pt x="18789" y="12582"/>
                </a:cubicBezTo>
                <a:cubicBezTo>
                  <a:pt x="19338" y="12538"/>
                  <a:pt x="19294" y="11612"/>
                  <a:pt x="19728" y="11374"/>
                </a:cubicBezTo>
                <a:lnTo>
                  <a:pt x="19624" y="11347"/>
                </a:lnTo>
                <a:cubicBezTo>
                  <a:pt x="19580" y="11205"/>
                  <a:pt x="19735" y="11256"/>
                  <a:pt x="19792" y="11195"/>
                </a:cubicBezTo>
                <a:cubicBezTo>
                  <a:pt x="19781" y="11191"/>
                  <a:pt x="19771" y="11190"/>
                  <a:pt x="19761" y="11190"/>
                </a:cubicBezTo>
                <a:cubicBezTo>
                  <a:pt x="19723" y="11190"/>
                  <a:pt x="19692" y="11212"/>
                  <a:pt x="19668" y="11212"/>
                </a:cubicBezTo>
                <a:cubicBezTo>
                  <a:pt x="19653" y="11212"/>
                  <a:pt x="19642" y="11203"/>
                  <a:pt x="19634" y="11175"/>
                </a:cubicBezTo>
                <a:cubicBezTo>
                  <a:pt x="19920" y="10307"/>
                  <a:pt x="20542" y="9519"/>
                  <a:pt x="20929" y="8641"/>
                </a:cubicBezTo>
                <a:cubicBezTo>
                  <a:pt x="21064" y="8318"/>
                  <a:pt x="20475" y="8294"/>
                  <a:pt x="20835" y="7951"/>
                </a:cubicBezTo>
                <a:lnTo>
                  <a:pt x="20835" y="7951"/>
                </a:lnTo>
                <a:lnTo>
                  <a:pt x="20987" y="8126"/>
                </a:lnTo>
                <a:cubicBezTo>
                  <a:pt x="20960" y="7449"/>
                  <a:pt x="21397" y="6615"/>
                  <a:pt x="21141" y="5868"/>
                </a:cubicBezTo>
                <a:lnTo>
                  <a:pt x="21141" y="5868"/>
                </a:lnTo>
                <a:cubicBezTo>
                  <a:pt x="21192" y="5908"/>
                  <a:pt x="21249" y="5908"/>
                  <a:pt x="21246" y="5982"/>
                </a:cubicBezTo>
                <a:cubicBezTo>
                  <a:pt x="21388" y="5817"/>
                  <a:pt x="21212" y="5403"/>
                  <a:pt x="21101" y="5403"/>
                </a:cubicBezTo>
                <a:cubicBezTo>
                  <a:pt x="21099" y="5403"/>
                  <a:pt x="21097" y="5403"/>
                  <a:pt x="21094" y="5403"/>
                </a:cubicBezTo>
                <a:cubicBezTo>
                  <a:pt x="21088" y="5289"/>
                  <a:pt x="21192" y="5363"/>
                  <a:pt x="21239" y="5282"/>
                </a:cubicBezTo>
                <a:cubicBezTo>
                  <a:pt x="21290" y="5104"/>
                  <a:pt x="20990" y="4919"/>
                  <a:pt x="21104" y="4808"/>
                </a:cubicBezTo>
                <a:cubicBezTo>
                  <a:pt x="21107" y="4805"/>
                  <a:pt x="21110" y="4803"/>
                  <a:pt x="21114" y="4803"/>
                </a:cubicBezTo>
                <a:cubicBezTo>
                  <a:pt x="21124" y="4803"/>
                  <a:pt x="21138" y="4815"/>
                  <a:pt x="21150" y="4830"/>
                </a:cubicBezTo>
                <a:lnTo>
                  <a:pt x="21150" y="4830"/>
                </a:lnTo>
                <a:cubicBezTo>
                  <a:pt x="21092" y="4725"/>
                  <a:pt x="21059" y="4500"/>
                  <a:pt x="20985" y="4500"/>
                </a:cubicBezTo>
                <a:cubicBezTo>
                  <a:pt x="20969" y="4500"/>
                  <a:pt x="20952" y="4510"/>
                  <a:pt x="20933" y="4532"/>
                </a:cubicBezTo>
                <a:cubicBezTo>
                  <a:pt x="20926" y="4236"/>
                  <a:pt x="20687" y="4050"/>
                  <a:pt x="20684" y="3811"/>
                </a:cubicBezTo>
                <a:cubicBezTo>
                  <a:pt x="20478" y="3769"/>
                  <a:pt x="20531" y="3418"/>
                  <a:pt x="20356" y="3418"/>
                </a:cubicBezTo>
                <a:cubicBezTo>
                  <a:pt x="20337" y="3418"/>
                  <a:pt x="20315" y="3422"/>
                  <a:pt x="20290" y="3431"/>
                </a:cubicBezTo>
                <a:cubicBezTo>
                  <a:pt x="20536" y="3313"/>
                  <a:pt x="20213" y="2889"/>
                  <a:pt x="19994" y="2836"/>
                </a:cubicBezTo>
                <a:cubicBezTo>
                  <a:pt x="20095" y="2836"/>
                  <a:pt x="19967" y="2661"/>
                  <a:pt x="20098" y="2647"/>
                </a:cubicBezTo>
                <a:cubicBezTo>
                  <a:pt x="20009" y="2530"/>
                  <a:pt x="19896" y="2449"/>
                  <a:pt x="19810" y="2449"/>
                </a:cubicBezTo>
                <a:cubicBezTo>
                  <a:pt x="19773" y="2449"/>
                  <a:pt x="19740" y="2464"/>
                  <a:pt x="19718" y="2499"/>
                </a:cubicBezTo>
                <a:cubicBezTo>
                  <a:pt x="19715" y="2250"/>
                  <a:pt x="19529" y="2156"/>
                  <a:pt x="19365" y="2088"/>
                </a:cubicBezTo>
                <a:cubicBezTo>
                  <a:pt x="19203" y="2014"/>
                  <a:pt x="19072" y="1954"/>
                  <a:pt x="19109" y="1732"/>
                </a:cubicBezTo>
                <a:cubicBezTo>
                  <a:pt x="18584" y="1493"/>
                  <a:pt x="18035" y="1321"/>
                  <a:pt x="17466" y="1213"/>
                </a:cubicBezTo>
                <a:cubicBezTo>
                  <a:pt x="17492" y="1151"/>
                  <a:pt x="17542" y="1130"/>
                  <a:pt x="17602" y="1130"/>
                </a:cubicBezTo>
                <a:cubicBezTo>
                  <a:pt x="17661" y="1130"/>
                  <a:pt x="17731" y="1150"/>
                  <a:pt x="17800" y="1170"/>
                </a:cubicBezTo>
                <a:cubicBezTo>
                  <a:pt x="17869" y="1196"/>
                  <a:pt x="17938" y="1221"/>
                  <a:pt x="17995" y="1221"/>
                </a:cubicBezTo>
                <a:cubicBezTo>
                  <a:pt x="18049" y="1221"/>
                  <a:pt x="18092" y="1199"/>
                  <a:pt x="18116" y="1136"/>
                </a:cubicBezTo>
                <a:cubicBezTo>
                  <a:pt x="17927" y="1093"/>
                  <a:pt x="17760" y="1085"/>
                  <a:pt x="17605" y="1085"/>
                </a:cubicBezTo>
                <a:cubicBezTo>
                  <a:pt x="17517" y="1085"/>
                  <a:pt x="17432" y="1088"/>
                  <a:pt x="17350" y="1088"/>
                </a:cubicBezTo>
                <a:cubicBezTo>
                  <a:pt x="17168" y="1088"/>
                  <a:pt x="16995" y="1076"/>
                  <a:pt x="16810" y="998"/>
                </a:cubicBezTo>
                <a:cubicBezTo>
                  <a:pt x="16706" y="941"/>
                  <a:pt x="16908" y="907"/>
                  <a:pt x="16958" y="870"/>
                </a:cubicBezTo>
                <a:cubicBezTo>
                  <a:pt x="16556" y="867"/>
                  <a:pt x="16206" y="714"/>
                  <a:pt x="15846" y="714"/>
                </a:cubicBezTo>
                <a:cubicBezTo>
                  <a:pt x="15779" y="714"/>
                  <a:pt x="15711" y="719"/>
                  <a:pt x="15642" y="732"/>
                </a:cubicBezTo>
                <a:cubicBezTo>
                  <a:pt x="15646" y="709"/>
                  <a:pt x="15696" y="688"/>
                  <a:pt x="15740" y="675"/>
                </a:cubicBezTo>
                <a:cubicBezTo>
                  <a:pt x="15696" y="673"/>
                  <a:pt x="15649" y="655"/>
                  <a:pt x="15612" y="655"/>
                </a:cubicBezTo>
                <a:cubicBezTo>
                  <a:pt x="15578" y="655"/>
                  <a:pt x="15553" y="671"/>
                  <a:pt x="15548" y="729"/>
                </a:cubicBezTo>
                <a:lnTo>
                  <a:pt x="15632" y="709"/>
                </a:lnTo>
                <a:lnTo>
                  <a:pt x="15632" y="709"/>
                </a:lnTo>
                <a:cubicBezTo>
                  <a:pt x="15727" y="889"/>
                  <a:pt x="15317" y="1010"/>
                  <a:pt x="15248" y="1102"/>
                </a:cubicBezTo>
                <a:lnTo>
                  <a:pt x="15248" y="1102"/>
                </a:lnTo>
                <a:cubicBezTo>
                  <a:pt x="15397" y="796"/>
                  <a:pt x="14856" y="974"/>
                  <a:pt x="15117" y="571"/>
                </a:cubicBezTo>
                <a:lnTo>
                  <a:pt x="15117" y="571"/>
                </a:lnTo>
                <a:cubicBezTo>
                  <a:pt x="15064" y="591"/>
                  <a:pt x="14990" y="638"/>
                  <a:pt x="14993" y="722"/>
                </a:cubicBezTo>
                <a:cubicBezTo>
                  <a:pt x="14916" y="688"/>
                  <a:pt x="14895" y="638"/>
                  <a:pt x="14986" y="557"/>
                </a:cubicBezTo>
                <a:lnTo>
                  <a:pt x="14986" y="557"/>
                </a:lnTo>
                <a:cubicBezTo>
                  <a:pt x="14710" y="588"/>
                  <a:pt x="14766" y="708"/>
                  <a:pt x="14573" y="708"/>
                </a:cubicBezTo>
                <a:cubicBezTo>
                  <a:pt x="14557" y="708"/>
                  <a:pt x="14539" y="707"/>
                  <a:pt x="14518" y="705"/>
                </a:cubicBezTo>
                <a:cubicBezTo>
                  <a:pt x="14522" y="648"/>
                  <a:pt x="14579" y="628"/>
                  <a:pt x="14613" y="561"/>
                </a:cubicBezTo>
                <a:lnTo>
                  <a:pt x="14613" y="561"/>
                </a:lnTo>
                <a:cubicBezTo>
                  <a:pt x="14499" y="643"/>
                  <a:pt x="14387" y="725"/>
                  <a:pt x="14239" y="725"/>
                </a:cubicBezTo>
                <a:cubicBezTo>
                  <a:pt x="14199" y="725"/>
                  <a:pt x="14157" y="719"/>
                  <a:pt x="14111" y="705"/>
                </a:cubicBezTo>
                <a:cubicBezTo>
                  <a:pt x="14123" y="676"/>
                  <a:pt x="14107" y="634"/>
                  <a:pt x="14146" y="628"/>
                </a:cubicBezTo>
                <a:lnTo>
                  <a:pt x="14146" y="628"/>
                </a:lnTo>
                <a:cubicBezTo>
                  <a:pt x="13834" y="634"/>
                  <a:pt x="13597" y="822"/>
                  <a:pt x="13294" y="822"/>
                </a:cubicBezTo>
                <a:cubicBezTo>
                  <a:pt x="13233" y="822"/>
                  <a:pt x="13169" y="814"/>
                  <a:pt x="13102" y="796"/>
                </a:cubicBezTo>
                <a:cubicBezTo>
                  <a:pt x="13219" y="540"/>
                  <a:pt x="12957" y="712"/>
                  <a:pt x="12933" y="493"/>
                </a:cubicBezTo>
                <a:lnTo>
                  <a:pt x="12708" y="567"/>
                </a:lnTo>
                <a:lnTo>
                  <a:pt x="12802" y="672"/>
                </a:lnTo>
                <a:cubicBezTo>
                  <a:pt x="12635" y="672"/>
                  <a:pt x="12491" y="794"/>
                  <a:pt x="12347" y="794"/>
                </a:cubicBezTo>
                <a:cubicBezTo>
                  <a:pt x="12321" y="794"/>
                  <a:pt x="12294" y="789"/>
                  <a:pt x="12267" y="779"/>
                </a:cubicBezTo>
                <a:lnTo>
                  <a:pt x="12408" y="682"/>
                </a:lnTo>
                <a:lnTo>
                  <a:pt x="12408" y="682"/>
                </a:lnTo>
                <a:lnTo>
                  <a:pt x="12045" y="746"/>
                </a:lnTo>
                <a:lnTo>
                  <a:pt x="12257" y="813"/>
                </a:lnTo>
                <a:cubicBezTo>
                  <a:pt x="12091" y="925"/>
                  <a:pt x="12246" y="1056"/>
                  <a:pt x="12109" y="1056"/>
                </a:cubicBezTo>
                <a:cubicBezTo>
                  <a:pt x="12090" y="1056"/>
                  <a:pt x="12066" y="1054"/>
                  <a:pt x="12035" y="1049"/>
                </a:cubicBezTo>
                <a:cubicBezTo>
                  <a:pt x="12085" y="1022"/>
                  <a:pt x="11833" y="1062"/>
                  <a:pt x="11762" y="937"/>
                </a:cubicBezTo>
                <a:cubicBezTo>
                  <a:pt x="11713" y="989"/>
                  <a:pt x="11647" y="1051"/>
                  <a:pt x="11582" y="1051"/>
                </a:cubicBezTo>
                <a:cubicBezTo>
                  <a:pt x="11549" y="1051"/>
                  <a:pt x="11516" y="1035"/>
                  <a:pt x="11486" y="991"/>
                </a:cubicBezTo>
                <a:cubicBezTo>
                  <a:pt x="11486" y="914"/>
                  <a:pt x="11580" y="766"/>
                  <a:pt x="11580" y="715"/>
                </a:cubicBezTo>
                <a:lnTo>
                  <a:pt x="11580" y="715"/>
                </a:lnTo>
                <a:cubicBezTo>
                  <a:pt x="11570" y="758"/>
                  <a:pt x="11543" y="773"/>
                  <a:pt x="11505" y="773"/>
                </a:cubicBezTo>
                <a:cubicBezTo>
                  <a:pt x="11411" y="773"/>
                  <a:pt x="11254" y="683"/>
                  <a:pt x="11127" y="683"/>
                </a:cubicBezTo>
                <a:cubicBezTo>
                  <a:pt x="11091" y="683"/>
                  <a:pt x="11057" y="690"/>
                  <a:pt x="11027" y="710"/>
                </a:cubicBezTo>
                <a:lnTo>
                  <a:pt x="11027" y="710"/>
                </a:lnTo>
                <a:cubicBezTo>
                  <a:pt x="11074" y="673"/>
                  <a:pt x="11104" y="619"/>
                  <a:pt x="11116" y="561"/>
                </a:cubicBezTo>
                <a:lnTo>
                  <a:pt x="11116" y="561"/>
                </a:lnTo>
                <a:lnTo>
                  <a:pt x="10981" y="661"/>
                </a:lnTo>
                <a:cubicBezTo>
                  <a:pt x="10917" y="577"/>
                  <a:pt x="10914" y="550"/>
                  <a:pt x="10961" y="470"/>
                </a:cubicBezTo>
                <a:cubicBezTo>
                  <a:pt x="10926" y="450"/>
                  <a:pt x="10900" y="442"/>
                  <a:pt x="10882" y="442"/>
                </a:cubicBezTo>
                <a:cubicBezTo>
                  <a:pt x="10799" y="442"/>
                  <a:pt x="10854" y="598"/>
                  <a:pt x="10791" y="598"/>
                </a:cubicBezTo>
                <a:cubicBezTo>
                  <a:pt x="10770" y="598"/>
                  <a:pt x="10736" y="581"/>
                  <a:pt x="10679" y="534"/>
                </a:cubicBezTo>
                <a:cubicBezTo>
                  <a:pt x="10705" y="530"/>
                  <a:pt x="10702" y="507"/>
                  <a:pt x="10763" y="500"/>
                </a:cubicBezTo>
                <a:cubicBezTo>
                  <a:pt x="10460" y="349"/>
                  <a:pt x="10123" y="386"/>
                  <a:pt x="9844" y="258"/>
                </a:cubicBezTo>
                <a:cubicBezTo>
                  <a:pt x="9826" y="156"/>
                  <a:pt x="9871" y="140"/>
                  <a:pt x="9925" y="140"/>
                </a:cubicBezTo>
                <a:cubicBezTo>
                  <a:pt x="9952" y="140"/>
                  <a:pt x="9980" y="144"/>
                  <a:pt x="10005" y="144"/>
                </a:cubicBezTo>
                <a:cubicBezTo>
                  <a:pt x="10051" y="144"/>
                  <a:pt x="10082" y="130"/>
                  <a:pt x="10059" y="52"/>
                </a:cubicBezTo>
                <a:cubicBezTo>
                  <a:pt x="9999" y="48"/>
                  <a:pt x="9939" y="46"/>
                  <a:pt x="9878" y="46"/>
                </a:cubicBezTo>
                <a:cubicBezTo>
                  <a:pt x="9498" y="46"/>
                  <a:pt x="9111" y="125"/>
                  <a:pt x="8767" y="125"/>
                </a:cubicBezTo>
                <a:cubicBezTo>
                  <a:pt x="8735" y="125"/>
                  <a:pt x="8704" y="125"/>
                  <a:pt x="8673" y="123"/>
                </a:cubicBezTo>
                <a:lnTo>
                  <a:pt x="8673" y="123"/>
                </a:lnTo>
                <a:lnTo>
                  <a:pt x="8750" y="147"/>
                </a:lnTo>
                <a:cubicBezTo>
                  <a:pt x="8736" y="230"/>
                  <a:pt x="8707" y="259"/>
                  <a:pt x="8668" y="259"/>
                </a:cubicBezTo>
                <a:cubicBezTo>
                  <a:pt x="8582" y="259"/>
                  <a:pt x="8447" y="116"/>
                  <a:pt x="8315" y="116"/>
                </a:cubicBezTo>
                <a:cubicBezTo>
                  <a:pt x="8283" y="116"/>
                  <a:pt x="8251" y="125"/>
                  <a:pt x="8220" y="146"/>
                </a:cubicBezTo>
                <a:lnTo>
                  <a:pt x="8220" y="146"/>
                </a:lnTo>
                <a:cubicBezTo>
                  <a:pt x="8261" y="113"/>
                  <a:pt x="8267" y="0"/>
                  <a:pt x="82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8" name="Google Shape;78;p3"/>
          <p:cNvGrpSpPr/>
          <p:nvPr/>
        </p:nvGrpSpPr>
        <p:grpSpPr>
          <a:xfrm rot="1692395">
            <a:off x="7283383" y="-445630"/>
            <a:ext cx="2281250" cy="1851045"/>
            <a:chOff x="2282775" y="694625"/>
            <a:chExt cx="1044500" cy="847525"/>
          </a:xfrm>
        </p:grpSpPr>
        <p:sp>
          <p:nvSpPr>
            <p:cNvPr id="79" name="Google Shape;79;p3"/>
            <p:cNvSpPr/>
            <p:nvPr/>
          </p:nvSpPr>
          <p:spPr>
            <a:xfrm>
              <a:off x="3129750" y="707825"/>
              <a:ext cx="142400" cy="149050"/>
            </a:xfrm>
            <a:custGeom>
              <a:avLst/>
              <a:gdLst/>
              <a:ahLst/>
              <a:cxnLst/>
              <a:rect l="l" t="t" r="r" b="b"/>
              <a:pathLst>
                <a:path w="5696" h="5962" extrusionOk="0">
                  <a:moveTo>
                    <a:pt x="1796" y="1"/>
                  </a:moveTo>
                  <a:cubicBezTo>
                    <a:pt x="1779" y="1"/>
                    <a:pt x="1761" y="1"/>
                    <a:pt x="1744" y="1"/>
                  </a:cubicBezTo>
                  <a:cubicBezTo>
                    <a:pt x="1293" y="14"/>
                    <a:pt x="1007" y="284"/>
                    <a:pt x="842" y="674"/>
                  </a:cubicBezTo>
                  <a:cubicBezTo>
                    <a:pt x="398" y="1078"/>
                    <a:pt x="115" y="1657"/>
                    <a:pt x="135" y="2404"/>
                  </a:cubicBezTo>
                  <a:cubicBezTo>
                    <a:pt x="135" y="2414"/>
                    <a:pt x="142" y="2421"/>
                    <a:pt x="146" y="2431"/>
                  </a:cubicBezTo>
                  <a:cubicBezTo>
                    <a:pt x="1" y="3020"/>
                    <a:pt x="78" y="3676"/>
                    <a:pt x="368" y="4194"/>
                  </a:cubicBezTo>
                  <a:cubicBezTo>
                    <a:pt x="704" y="4797"/>
                    <a:pt x="1236" y="5110"/>
                    <a:pt x="1811" y="5204"/>
                  </a:cubicBezTo>
                  <a:cubicBezTo>
                    <a:pt x="1680" y="5520"/>
                    <a:pt x="1835" y="5961"/>
                    <a:pt x="2276" y="5961"/>
                  </a:cubicBezTo>
                  <a:cubicBezTo>
                    <a:pt x="2559" y="5961"/>
                    <a:pt x="2717" y="5779"/>
                    <a:pt x="2767" y="5564"/>
                  </a:cubicBezTo>
                  <a:cubicBezTo>
                    <a:pt x="2956" y="5503"/>
                    <a:pt x="3137" y="5372"/>
                    <a:pt x="3326" y="5224"/>
                  </a:cubicBezTo>
                  <a:cubicBezTo>
                    <a:pt x="3753" y="4888"/>
                    <a:pt x="4127" y="4565"/>
                    <a:pt x="4500" y="4161"/>
                  </a:cubicBezTo>
                  <a:cubicBezTo>
                    <a:pt x="5295" y="3299"/>
                    <a:pt x="5695" y="2044"/>
                    <a:pt x="4897" y="1034"/>
                  </a:cubicBezTo>
                  <a:cubicBezTo>
                    <a:pt x="4347" y="340"/>
                    <a:pt x="3501" y="10"/>
                    <a:pt x="2673" y="10"/>
                  </a:cubicBezTo>
                  <a:cubicBezTo>
                    <a:pt x="2534" y="10"/>
                    <a:pt x="2395" y="20"/>
                    <a:pt x="2259" y="38"/>
                  </a:cubicBezTo>
                  <a:cubicBezTo>
                    <a:pt x="2108" y="14"/>
                    <a:pt x="1951" y="1"/>
                    <a:pt x="17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3"/>
            <p:cNvSpPr/>
            <p:nvPr/>
          </p:nvSpPr>
          <p:spPr>
            <a:xfrm>
              <a:off x="2956125" y="710550"/>
              <a:ext cx="169200" cy="160025"/>
            </a:xfrm>
            <a:custGeom>
              <a:avLst/>
              <a:gdLst/>
              <a:ahLst/>
              <a:cxnLst/>
              <a:rect l="l" t="t" r="r" b="b"/>
              <a:pathLst>
                <a:path w="6768" h="6401" extrusionOk="0">
                  <a:moveTo>
                    <a:pt x="2011" y="2334"/>
                  </a:moveTo>
                  <a:lnTo>
                    <a:pt x="2011" y="2334"/>
                  </a:lnTo>
                  <a:cubicBezTo>
                    <a:pt x="2071" y="2400"/>
                    <a:pt x="2141" y="2464"/>
                    <a:pt x="2207" y="2531"/>
                  </a:cubicBezTo>
                  <a:cubicBezTo>
                    <a:pt x="2265" y="2588"/>
                    <a:pt x="2342" y="2625"/>
                    <a:pt x="2423" y="2635"/>
                  </a:cubicBezTo>
                  <a:cubicBezTo>
                    <a:pt x="2217" y="2840"/>
                    <a:pt x="2184" y="3160"/>
                    <a:pt x="2339" y="3406"/>
                  </a:cubicBezTo>
                  <a:cubicBezTo>
                    <a:pt x="1949" y="3305"/>
                    <a:pt x="1663" y="2764"/>
                    <a:pt x="2011" y="2334"/>
                  </a:cubicBezTo>
                  <a:close/>
                  <a:moveTo>
                    <a:pt x="2899" y="1916"/>
                  </a:moveTo>
                  <a:cubicBezTo>
                    <a:pt x="3126" y="1916"/>
                    <a:pt x="3341" y="1989"/>
                    <a:pt x="3540" y="2106"/>
                  </a:cubicBezTo>
                  <a:cubicBezTo>
                    <a:pt x="3813" y="2500"/>
                    <a:pt x="3947" y="2938"/>
                    <a:pt x="3870" y="3412"/>
                  </a:cubicBezTo>
                  <a:cubicBezTo>
                    <a:pt x="3840" y="3342"/>
                    <a:pt x="3796" y="3278"/>
                    <a:pt x="3745" y="3220"/>
                  </a:cubicBezTo>
                  <a:lnTo>
                    <a:pt x="3210" y="2642"/>
                  </a:lnTo>
                  <a:cubicBezTo>
                    <a:pt x="3089" y="2509"/>
                    <a:pt x="2954" y="2456"/>
                    <a:pt x="2824" y="2456"/>
                  </a:cubicBezTo>
                  <a:cubicBezTo>
                    <a:pt x="2795" y="2456"/>
                    <a:pt x="2767" y="2458"/>
                    <a:pt x="2739" y="2463"/>
                  </a:cubicBezTo>
                  <a:cubicBezTo>
                    <a:pt x="2793" y="2379"/>
                    <a:pt x="2817" y="2281"/>
                    <a:pt x="2803" y="2184"/>
                  </a:cubicBezTo>
                  <a:cubicBezTo>
                    <a:pt x="2790" y="2096"/>
                    <a:pt x="2779" y="2012"/>
                    <a:pt x="2759" y="1928"/>
                  </a:cubicBezTo>
                  <a:lnTo>
                    <a:pt x="2759" y="1925"/>
                  </a:lnTo>
                  <a:cubicBezTo>
                    <a:pt x="2806" y="1919"/>
                    <a:pt x="2853" y="1916"/>
                    <a:pt x="2899" y="1916"/>
                  </a:cubicBezTo>
                  <a:close/>
                  <a:moveTo>
                    <a:pt x="3779" y="4028"/>
                  </a:moveTo>
                  <a:cubicBezTo>
                    <a:pt x="3837" y="4314"/>
                    <a:pt x="4113" y="4477"/>
                    <a:pt x="4401" y="4477"/>
                  </a:cubicBezTo>
                  <a:cubicBezTo>
                    <a:pt x="4428" y="4477"/>
                    <a:pt x="4455" y="4475"/>
                    <a:pt x="4482" y="4472"/>
                  </a:cubicBezTo>
                  <a:lnTo>
                    <a:pt x="4482" y="4472"/>
                  </a:lnTo>
                  <a:cubicBezTo>
                    <a:pt x="4425" y="4607"/>
                    <a:pt x="4334" y="4721"/>
                    <a:pt x="4217" y="4809"/>
                  </a:cubicBezTo>
                  <a:cubicBezTo>
                    <a:pt x="4067" y="4917"/>
                    <a:pt x="3904" y="4962"/>
                    <a:pt x="3737" y="4962"/>
                  </a:cubicBezTo>
                  <a:cubicBezTo>
                    <a:pt x="3493" y="4962"/>
                    <a:pt x="3242" y="4867"/>
                    <a:pt x="3018" y="4735"/>
                  </a:cubicBezTo>
                  <a:cubicBezTo>
                    <a:pt x="2981" y="4698"/>
                    <a:pt x="2941" y="4668"/>
                    <a:pt x="2901" y="4641"/>
                  </a:cubicBezTo>
                  <a:cubicBezTo>
                    <a:pt x="3234" y="4550"/>
                    <a:pt x="3533" y="4355"/>
                    <a:pt x="3749" y="4082"/>
                  </a:cubicBezTo>
                  <a:cubicBezTo>
                    <a:pt x="3762" y="4065"/>
                    <a:pt x="3766" y="4045"/>
                    <a:pt x="3779" y="4028"/>
                  </a:cubicBezTo>
                  <a:close/>
                  <a:moveTo>
                    <a:pt x="2663" y="1"/>
                  </a:moveTo>
                  <a:cubicBezTo>
                    <a:pt x="2357" y="1"/>
                    <a:pt x="2074" y="97"/>
                    <a:pt x="1864" y="336"/>
                  </a:cubicBezTo>
                  <a:cubicBezTo>
                    <a:pt x="1773" y="430"/>
                    <a:pt x="1767" y="575"/>
                    <a:pt x="1841" y="680"/>
                  </a:cubicBezTo>
                  <a:cubicBezTo>
                    <a:pt x="1184" y="912"/>
                    <a:pt x="649" y="1393"/>
                    <a:pt x="447" y="2113"/>
                  </a:cubicBezTo>
                  <a:cubicBezTo>
                    <a:pt x="435" y="2112"/>
                    <a:pt x="424" y="2111"/>
                    <a:pt x="412" y="2111"/>
                  </a:cubicBezTo>
                  <a:cubicBezTo>
                    <a:pt x="191" y="2111"/>
                    <a:pt x="0" y="2318"/>
                    <a:pt x="134" y="2571"/>
                  </a:cubicBezTo>
                  <a:cubicBezTo>
                    <a:pt x="215" y="2722"/>
                    <a:pt x="303" y="2894"/>
                    <a:pt x="390" y="3069"/>
                  </a:cubicBezTo>
                  <a:cubicBezTo>
                    <a:pt x="467" y="3436"/>
                    <a:pt x="649" y="3772"/>
                    <a:pt x="915" y="4038"/>
                  </a:cubicBezTo>
                  <a:cubicBezTo>
                    <a:pt x="1080" y="4331"/>
                    <a:pt x="1262" y="4614"/>
                    <a:pt x="1457" y="4886"/>
                  </a:cubicBezTo>
                  <a:cubicBezTo>
                    <a:pt x="1221" y="5324"/>
                    <a:pt x="1373" y="6017"/>
                    <a:pt x="1921" y="6101"/>
                  </a:cubicBezTo>
                  <a:lnTo>
                    <a:pt x="2194" y="6145"/>
                  </a:lnTo>
                  <a:cubicBezTo>
                    <a:pt x="2247" y="6152"/>
                    <a:pt x="2300" y="6156"/>
                    <a:pt x="2353" y="6156"/>
                  </a:cubicBezTo>
                  <a:cubicBezTo>
                    <a:pt x="2469" y="6156"/>
                    <a:pt x="2585" y="6138"/>
                    <a:pt x="2695" y="6101"/>
                  </a:cubicBezTo>
                  <a:cubicBezTo>
                    <a:pt x="3017" y="6288"/>
                    <a:pt x="3367" y="6400"/>
                    <a:pt x="3750" y="6400"/>
                  </a:cubicBezTo>
                  <a:cubicBezTo>
                    <a:pt x="4075" y="6400"/>
                    <a:pt x="4424" y="6319"/>
                    <a:pt x="4799" y="6135"/>
                  </a:cubicBezTo>
                  <a:cubicBezTo>
                    <a:pt x="6767" y="5162"/>
                    <a:pt x="6061" y="2275"/>
                    <a:pt x="4671" y="1134"/>
                  </a:cubicBezTo>
                  <a:lnTo>
                    <a:pt x="4667" y="1130"/>
                  </a:lnTo>
                  <a:cubicBezTo>
                    <a:pt x="4624" y="1063"/>
                    <a:pt x="4580" y="996"/>
                    <a:pt x="4530" y="935"/>
                  </a:cubicBezTo>
                  <a:cubicBezTo>
                    <a:pt x="4179" y="498"/>
                    <a:pt x="3360" y="1"/>
                    <a:pt x="26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3"/>
            <p:cNvSpPr/>
            <p:nvPr/>
          </p:nvSpPr>
          <p:spPr>
            <a:xfrm>
              <a:off x="2769400" y="694625"/>
              <a:ext cx="152475" cy="166875"/>
            </a:xfrm>
            <a:custGeom>
              <a:avLst/>
              <a:gdLst/>
              <a:ahLst/>
              <a:cxnLst/>
              <a:rect l="l" t="t" r="r" b="b"/>
              <a:pathLst>
                <a:path w="6099" h="6675" extrusionOk="0">
                  <a:moveTo>
                    <a:pt x="2740" y="4938"/>
                  </a:moveTo>
                  <a:cubicBezTo>
                    <a:pt x="2899" y="4969"/>
                    <a:pt x="3060" y="4984"/>
                    <a:pt x="3220" y="4984"/>
                  </a:cubicBezTo>
                  <a:cubicBezTo>
                    <a:pt x="3303" y="4984"/>
                    <a:pt x="3387" y="4979"/>
                    <a:pt x="3471" y="4971"/>
                  </a:cubicBezTo>
                  <a:cubicBezTo>
                    <a:pt x="3582" y="5193"/>
                    <a:pt x="3622" y="5443"/>
                    <a:pt x="3528" y="5685"/>
                  </a:cubicBezTo>
                  <a:cubicBezTo>
                    <a:pt x="3427" y="5944"/>
                    <a:pt x="3168" y="6223"/>
                    <a:pt x="2888" y="6307"/>
                  </a:cubicBezTo>
                  <a:cubicBezTo>
                    <a:pt x="2993" y="6267"/>
                    <a:pt x="3070" y="6173"/>
                    <a:pt x="3087" y="6062"/>
                  </a:cubicBezTo>
                  <a:cubicBezTo>
                    <a:pt x="3094" y="5991"/>
                    <a:pt x="3111" y="5920"/>
                    <a:pt x="3131" y="5853"/>
                  </a:cubicBezTo>
                  <a:cubicBezTo>
                    <a:pt x="3218" y="5587"/>
                    <a:pt x="3067" y="5294"/>
                    <a:pt x="2845" y="5153"/>
                  </a:cubicBezTo>
                  <a:cubicBezTo>
                    <a:pt x="2784" y="5113"/>
                    <a:pt x="2720" y="5082"/>
                    <a:pt x="2656" y="5055"/>
                  </a:cubicBezTo>
                  <a:cubicBezTo>
                    <a:pt x="2686" y="5018"/>
                    <a:pt x="2717" y="4978"/>
                    <a:pt x="2740" y="4938"/>
                  </a:cubicBezTo>
                  <a:close/>
                  <a:moveTo>
                    <a:pt x="3713" y="1"/>
                  </a:moveTo>
                  <a:cubicBezTo>
                    <a:pt x="3707" y="1"/>
                    <a:pt x="3700" y="1"/>
                    <a:pt x="3693" y="1"/>
                  </a:cubicBezTo>
                  <a:cubicBezTo>
                    <a:pt x="3299" y="7"/>
                    <a:pt x="2946" y="192"/>
                    <a:pt x="2838" y="590"/>
                  </a:cubicBezTo>
                  <a:cubicBezTo>
                    <a:pt x="2811" y="684"/>
                    <a:pt x="2804" y="781"/>
                    <a:pt x="2814" y="876"/>
                  </a:cubicBezTo>
                  <a:cubicBezTo>
                    <a:pt x="2710" y="889"/>
                    <a:pt x="2606" y="909"/>
                    <a:pt x="2505" y="936"/>
                  </a:cubicBezTo>
                  <a:cubicBezTo>
                    <a:pt x="2279" y="1010"/>
                    <a:pt x="2071" y="1131"/>
                    <a:pt x="1892" y="1286"/>
                  </a:cubicBezTo>
                  <a:cubicBezTo>
                    <a:pt x="1728" y="959"/>
                    <a:pt x="1394" y="764"/>
                    <a:pt x="1066" y="764"/>
                  </a:cubicBezTo>
                  <a:cubicBezTo>
                    <a:pt x="803" y="764"/>
                    <a:pt x="544" y="889"/>
                    <a:pt x="378" y="1172"/>
                  </a:cubicBezTo>
                  <a:cubicBezTo>
                    <a:pt x="1" y="1811"/>
                    <a:pt x="65" y="2602"/>
                    <a:pt x="317" y="3349"/>
                  </a:cubicBezTo>
                  <a:cubicBezTo>
                    <a:pt x="321" y="3417"/>
                    <a:pt x="344" y="3477"/>
                    <a:pt x="381" y="3531"/>
                  </a:cubicBezTo>
                  <a:cubicBezTo>
                    <a:pt x="543" y="3945"/>
                    <a:pt x="748" y="4339"/>
                    <a:pt x="997" y="4709"/>
                  </a:cubicBezTo>
                  <a:cubicBezTo>
                    <a:pt x="947" y="5217"/>
                    <a:pt x="1074" y="5732"/>
                    <a:pt x="1435" y="6102"/>
                  </a:cubicBezTo>
                  <a:cubicBezTo>
                    <a:pt x="1789" y="6463"/>
                    <a:pt x="2365" y="6675"/>
                    <a:pt x="2917" y="6675"/>
                  </a:cubicBezTo>
                  <a:cubicBezTo>
                    <a:pt x="3451" y="6675"/>
                    <a:pt x="3963" y="6478"/>
                    <a:pt x="4235" y="6028"/>
                  </a:cubicBezTo>
                  <a:cubicBezTo>
                    <a:pt x="4347" y="6118"/>
                    <a:pt x="4490" y="6164"/>
                    <a:pt x="4633" y="6164"/>
                  </a:cubicBezTo>
                  <a:cubicBezTo>
                    <a:pt x="4928" y="6164"/>
                    <a:pt x="5219" y="5971"/>
                    <a:pt x="5224" y="5584"/>
                  </a:cubicBezTo>
                  <a:cubicBezTo>
                    <a:pt x="5224" y="5362"/>
                    <a:pt x="5194" y="5140"/>
                    <a:pt x="5136" y="4928"/>
                  </a:cubicBezTo>
                  <a:cubicBezTo>
                    <a:pt x="5873" y="4120"/>
                    <a:pt x="6099" y="3252"/>
                    <a:pt x="5793" y="2192"/>
                  </a:cubicBezTo>
                  <a:cubicBezTo>
                    <a:pt x="5535" y="1299"/>
                    <a:pt x="4786" y="1"/>
                    <a:pt x="37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2551575" y="699150"/>
              <a:ext cx="158375" cy="166800"/>
            </a:xfrm>
            <a:custGeom>
              <a:avLst/>
              <a:gdLst/>
              <a:ahLst/>
              <a:cxnLst/>
              <a:rect l="l" t="t" r="r" b="b"/>
              <a:pathLst>
                <a:path w="6335" h="6672" extrusionOk="0">
                  <a:moveTo>
                    <a:pt x="4453" y="4043"/>
                  </a:moveTo>
                  <a:lnTo>
                    <a:pt x="4453" y="4043"/>
                  </a:lnTo>
                  <a:cubicBezTo>
                    <a:pt x="4339" y="4269"/>
                    <a:pt x="4124" y="4420"/>
                    <a:pt x="3878" y="4454"/>
                  </a:cubicBezTo>
                  <a:cubicBezTo>
                    <a:pt x="3850" y="4458"/>
                    <a:pt x="3819" y="4460"/>
                    <a:pt x="3787" y="4460"/>
                  </a:cubicBezTo>
                  <a:cubicBezTo>
                    <a:pt x="3617" y="4460"/>
                    <a:pt x="3399" y="4400"/>
                    <a:pt x="3269" y="4279"/>
                  </a:cubicBezTo>
                  <a:cubicBezTo>
                    <a:pt x="3673" y="4262"/>
                    <a:pt x="4073" y="4185"/>
                    <a:pt x="4453" y="4043"/>
                  </a:cubicBezTo>
                  <a:close/>
                  <a:moveTo>
                    <a:pt x="2886" y="0"/>
                  </a:moveTo>
                  <a:cubicBezTo>
                    <a:pt x="2363" y="0"/>
                    <a:pt x="1834" y="132"/>
                    <a:pt x="1344" y="425"/>
                  </a:cubicBezTo>
                  <a:cubicBezTo>
                    <a:pt x="519" y="920"/>
                    <a:pt x="1" y="1886"/>
                    <a:pt x="314" y="2822"/>
                  </a:cubicBezTo>
                  <a:cubicBezTo>
                    <a:pt x="125" y="3505"/>
                    <a:pt x="233" y="4151"/>
                    <a:pt x="533" y="4716"/>
                  </a:cubicBezTo>
                  <a:lnTo>
                    <a:pt x="533" y="4723"/>
                  </a:lnTo>
                  <a:cubicBezTo>
                    <a:pt x="563" y="4854"/>
                    <a:pt x="600" y="4982"/>
                    <a:pt x="647" y="5107"/>
                  </a:cubicBezTo>
                  <a:cubicBezTo>
                    <a:pt x="748" y="5366"/>
                    <a:pt x="920" y="5608"/>
                    <a:pt x="1058" y="5850"/>
                  </a:cubicBezTo>
                  <a:cubicBezTo>
                    <a:pt x="1080" y="5884"/>
                    <a:pt x="1114" y="5899"/>
                    <a:pt x="1147" y="5899"/>
                  </a:cubicBezTo>
                  <a:cubicBezTo>
                    <a:pt x="1201" y="5899"/>
                    <a:pt x="1254" y="5861"/>
                    <a:pt x="1256" y="5797"/>
                  </a:cubicBezTo>
                  <a:cubicBezTo>
                    <a:pt x="1256" y="5753"/>
                    <a:pt x="1260" y="5706"/>
                    <a:pt x="1263" y="5659"/>
                  </a:cubicBezTo>
                  <a:cubicBezTo>
                    <a:pt x="1727" y="6089"/>
                    <a:pt x="2276" y="6416"/>
                    <a:pt x="2875" y="6621"/>
                  </a:cubicBezTo>
                  <a:cubicBezTo>
                    <a:pt x="2977" y="6656"/>
                    <a:pt x="3073" y="6671"/>
                    <a:pt x="3164" y="6671"/>
                  </a:cubicBezTo>
                  <a:cubicBezTo>
                    <a:pt x="3569" y="6671"/>
                    <a:pt x="3856" y="6357"/>
                    <a:pt x="3955" y="5988"/>
                  </a:cubicBezTo>
                  <a:cubicBezTo>
                    <a:pt x="4066" y="5982"/>
                    <a:pt x="4174" y="5965"/>
                    <a:pt x="4285" y="5941"/>
                  </a:cubicBezTo>
                  <a:cubicBezTo>
                    <a:pt x="5372" y="5712"/>
                    <a:pt x="6038" y="4780"/>
                    <a:pt x="6224" y="3727"/>
                  </a:cubicBezTo>
                  <a:cubicBezTo>
                    <a:pt x="6335" y="3091"/>
                    <a:pt x="6234" y="2438"/>
                    <a:pt x="5937" y="1866"/>
                  </a:cubicBezTo>
                  <a:cubicBezTo>
                    <a:pt x="5832" y="1034"/>
                    <a:pt x="5222" y="266"/>
                    <a:pt x="4325" y="266"/>
                  </a:cubicBezTo>
                  <a:cubicBezTo>
                    <a:pt x="4304" y="266"/>
                    <a:pt x="4283" y="266"/>
                    <a:pt x="4261" y="267"/>
                  </a:cubicBezTo>
                  <a:cubicBezTo>
                    <a:pt x="4245" y="267"/>
                    <a:pt x="4224" y="274"/>
                    <a:pt x="4208" y="277"/>
                  </a:cubicBezTo>
                  <a:cubicBezTo>
                    <a:pt x="3790" y="99"/>
                    <a:pt x="3340" y="0"/>
                    <a:pt x="28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2664750" y="891750"/>
              <a:ext cx="169050" cy="167975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2860025" y="891275"/>
              <a:ext cx="123700" cy="153675"/>
            </a:xfrm>
            <a:custGeom>
              <a:avLst/>
              <a:gdLst/>
              <a:ahLst/>
              <a:cxnLst/>
              <a:rect l="l" t="t" r="r" b="b"/>
              <a:pathLst>
                <a:path w="4948" h="6147" extrusionOk="0">
                  <a:moveTo>
                    <a:pt x="2245" y="2056"/>
                  </a:moveTo>
                  <a:cubicBezTo>
                    <a:pt x="2265" y="2116"/>
                    <a:pt x="2302" y="2170"/>
                    <a:pt x="2353" y="2211"/>
                  </a:cubicBezTo>
                  <a:cubicBezTo>
                    <a:pt x="2423" y="2261"/>
                    <a:pt x="2494" y="2312"/>
                    <a:pt x="2565" y="2362"/>
                  </a:cubicBezTo>
                  <a:cubicBezTo>
                    <a:pt x="2584" y="2508"/>
                    <a:pt x="2684" y="2636"/>
                    <a:pt x="2850" y="2636"/>
                  </a:cubicBezTo>
                  <a:cubicBezTo>
                    <a:pt x="2860" y="2636"/>
                    <a:pt x="2871" y="2636"/>
                    <a:pt x="2881" y="2635"/>
                  </a:cubicBezTo>
                  <a:lnTo>
                    <a:pt x="2908" y="2635"/>
                  </a:lnTo>
                  <a:cubicBezTo>
                    <a:pt x="3029" y="2739"/>
                    <a:pt x="3140" y="2857"/>
                    <a:pt x="3235" y="2988"/>
                  </a:cubicBezTo>
                  <a:cubicBezTo>
                    <a:pt x="3204" y="3012"/>
                    <a:pt x="3174" y="3035"/>
                    <a:pt x="3144" y="3059"/>
                  </a:cubicBezTo>
                  <a:cubicBezTo>
                    <a:pt x="2923" y="2965"/>
                    <a:pt x="2688" y="2919"/>
                    <a:pt x="2454" y="2919"/>
                  </a:cubicBezTo>
                  <a:cubicBezTo>
                    <a:pt x="2224" y="2919"/>
                    <a:pt x="1994" y="2964"/>
                    <a:pt x="1777" y="3052"/>
                  </a:cubicBezTo>
                  <a:cubicBezTo>
                    <a:pt x="1697" y="3086"/>
                    <a:pt x="1623" y="3123"/>
                    <a:pt x="1548" y="3163"/>
                  </a:cubicBezTo>
                  <a:cubicBezTo>
                    <a:pt x="1464" y="2928"/>
                    <a:pt x="1589" y="2598"/>
                    <a:pt x="1808" y="2362"/>
                  </a:cubicBezTo>
                  <a:cubicBezTo>
                    <a:pt x="1973" y="2184"/>
                    <a:pt x="2114" y="2090"/>
                    <a:pt x="2245" y="2056"/>
                  </a:cubicBezTo>
                  <a:close/>
                  <a:moveTo>
                    <a:pt x="2535" y="4099"/>
                  </a:moveTo>
                  <a:cubicBezTo>
                    <a:pt x="2588" y="4099"/>
                    <a:pt x="2639" y="4105"/>
                    <a:pt x="2689" y="4119"/>
                  </a:cubicBezTo>
                  <a:cubicBezTo>
                    <a:pt x="2905" y="4183"/>
                    <a:pt x="3120" y="4321"/>
                    <a:pt x="3325" y="4496"/>
                  </a:cubicBezTo>
                  <a:cubicBezTo>
                    <a:pt x="3218" y="4688"/>
                    <a:pt x="3053" y="4842"/>
                    <a:pt x="2854" y="4940"/>
                  </a:cubicBezTo>
                  <a:cubicBezTo>
                    <a:pt x="2804" y="4657"/>
                    <a:pt x="2706" y="4388"/>
                    <a:pt x="2561" y="4139"/>
                  </a:cubicBezTo>
                  <a:cubicBezTo>
                    <a:pt x="2555" y="4129"/>
                    <a:pt x="2541" y="4112"/>
                    <a:pt x="2535" y="4099"/>
                  </a:cubicBezTo>
                  <a:close/>
                  <a:moveTo>
                    <a:pt x="2345" y="0"/>
                  </a:moveTo>
                  <a:cubicBezTo>
                    <a:pt x="1601" y="0"/>
                    <a:pt x="875" y="344"/>
                    <a:pt x="461" y="1063"/>
                  </a:cubicBezTo>
                  <a:cubicBezTo>
                    <a:pt x="0" y="1871"/>
                    <a:pt x="48" y="2921"/>
                    <a:pt x="724" y="3510"/>
                  </a:cubicBezTo>
                  <a:cubicBezTo>
                    <a:pt x="744" y="3648"/>
                    <a:pt x="791" y="3782"/>
                    <a:pt x="862" y="3907"/>
                  </a:cubicBezTo>
                  <a:cubicBezTo>
                    <a:pt x="791" y="4055"/>
                    <a:pt x="751" y="4216"/>
                    <a:pt x="748" y="4381"/>
                  </a:cubicBezTo>
                  <a:cubicBezTo>
                    <a:pt x="734" y="4987"/>
                    <a:pt x="1259" y="5408"/>
                    <a:pt x="1777" y="5620"/>
                  </a:cubicBezTo>
                  <a:cubicBezTo>
                    <a:pt x="1838" y="5643"/>
                    <a:pt x="1902" y="5664"/>
                    <a:pt x="1966" y="5677"/>
                  </a:cubicBezTo>
                  <a:cubicBezTo>
                    <a:pt x="2023" y="5765"/>
                    <a:pt x="2094" y="5839"/>
                    <a:pt x="2178" y="5899"/>
                  </a:cubicBezTo>
                  <a:cubicBezTo>
                    <a:pt x="2218" y="5936"/>
                    <a:pt x="2269" y="5963"/>
                    <a:pt x="2323" y="5977"/>
                  </a:cubicBezTo>
                  <a:cubicBezTo>
                    <a:pt x="2344" y="5972"/>
                    <a:pt x="2363" y="5969"/>
                    <a:pt x="2379" y="5969"/>
                  </a:cubicBezTo>
                  <a:cubicBezTo>
                    <a:pt x="2442" y="5969"/>
                    <a:pt x="2460" y="6007"/>
                    <a:pt x="2430" y="6084"/>
                  </a:cubicBezTo>
                  <a:cubicBezTo>
                    <a:pt x="2451" y="6128"/>
                    <a:pt x="2487" y="6147"/>
                    <a:pt x="2524" y="6147"/>
                  </a:cubicBezTo>
                  <a:cubicBezTo>
                    <a:pt x="2589" y="6147"/>
                    <a:pt x="2658" y="6091"/>
                    <a:pt x="2662" y="6020"/>
                  </a:cubicBezTo>
                  <a:cubicBezTo>
                    <a:pt x="2673" y="5889"/>
                    <a:pt x="2777" y="5832"/>
                    <a:pt x="2834" y="5707"/>
                  </a:cubicBezTo>
                  <a:cubicBezTo>
                    <a:pt x="3265" y="5633"/>
                    <a:pt x="3669" y="5462"/>
                    <a:pt x="4022" y="5206"/>
                  </a:cubicBezTo>
                  <a:cubicBezTo>
                    <a:pt x="4096" y="5290"/>
                    <a:pt x="4170" y="5374"/>
                    <a:pt x="4234" y="5448"/>
                  </a:cubicBezTo>
                  <a:cubicBezTo>
                    <a:pt x="4293" y="5513"/>
                    <a:pt x="4369" y="5541"/>
                    <a:pt x="4446" y="5541"/>
                  </a:cubicBezTo>
                  <a:cubicBezTo>
                    <a:pt x="4643" y="5541"/>
                    <a:pt x="4844" y="5355"/>
                    <a:pt x="4769" y="5139"/>
                  </a:cubicBezTo>
                  <a:cubicBezTo>
                    <a:pt x="4709" y="4964"/>
                    <a:pt x="4645" y="4792"/>
                    <a:pt x="4577" y="4624"/>
                  </a:cubicBezTo>
                  <a:cubicBezTo>
                    <a:pt x="4688" y="4455"/>
                    <a:pt x="4769" y="4270"/>
                    <a:pt x="4813" y="4075"/>
                  </a:cubicBezTo>
                  <a:cubicBezTo>
                    <a:pt x="4887" y="3725"/>
                    <a:pt x="4840" y="3345"/>
                    <a:pt x="4705" y="2988"/>
                  </a:cubicBezTo>
                  <a:cubicBezTo>
                    <a:pt x="4722" y="2971"/>
                    <a:pt x="4739" y="2961"/>
                    <a:pt x="4756" y="2944"/>
                  </a:cubicBezTo>
                  <a:cubicBezTo>
                    <a:pt x="4934" y="2790"/>
                    <a:pt x="4948" y="2500"/>
                    <a:pt x="4833" y="2298"/>
                  </a:cubicBezTo>
                  <a:cubicBezTo>
                    <a:pt x="4863" y="1699"/>
                    <a:pt x="4473" y="1087"/>
                    <a:pt x="4069" y="696"/>
                  </a:cubicBezTo>
                  <a:cubicBezTo>
                    <a:pt x="3594" y="238"/>
                    <a:pt x="2963" y="0"/>
                    <a:pt x="2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3062025" y="875025"/>
              <a:ext cx="150200" cy="150350"/>
            </a:xfrm>
            <a:custGeom>
              <a:avLst/>
              <a:gdLst/>
              <a:ahLst/>
              <a:cxnLst/>
              <a:rect l="l" t="t" r="r" b="b"/>
              <a:pathLst>
                <a:path w="6008" h="6014" extrusionOk="0">
                  <a:moveTo>
                    <a:pt x="1872" y="2144"/>
                  </a:moveTo>
                  <a:cubicBezTo>
                    <a:pt x="1852" y="2406"/>
                    <a:pt x="2107" y="2568"/>
                    <a:pt x="2333" y="2598"/>
                  </a:cubicBezTo>
                  <a:cubicBezTo>
                    <a:pt x="2403" y="2605"/>
                    <a:pt x="2476" y="2609"/>
                    <a:pt x="2548" y="2609"/>
                  </a:cubicBezTo>
                  <a:cubicBezTo>
                    <a:pt x="2611" y="2609"/>
                    <a:pt x="2674" y="2606"/>
                    <a:pt x="2737" y="2602"/>
                  </a:cubicBezTo>
                  <a:lnTo>
                    <a:pt x="2737" y="2625"/>
                  </a:lnTo>
                  <a:cubicBezTo>
                    <a:pt x="2730" y="2817"/>
                    <a:pt x="2703" y="3009"/>
                    <a:pt x="2659" y="3197"/>
                  </a:cubicBezTo>
                  <a:cubicBezTo>
                    <a:pt x="2622" y="3248"/>
                    <a:pt x="2582" y="3295"/>
                    <a:pt x="2545" y="3349"/>
                  </a:cubicBezTo>
                  <a:cubicBezTo>
                    <a:pt x="2437" y="3389"/>
                    <a:pt x="2331" y="3411"/>
                    <a:pt x="2231" y="3411"/>
                  </a:cubicBezTo>
                  <a:cubicBezTo>
                    <a:pt x="1992" y="3411"/>
                    <a:pt x="1784" y="3284"/>
                    <a:pt x="1646" y="2955"/>
                  </a:cubicBezTo>
                  <a:cubicBezTo>
                    <a:pt x="1552" y="2726"/>
                    <a:pt x="1687" y="2544"/>
                    <a:pt x="1673" y="2332"/>
                  </a:cubicBezTo>
                  <a:cubicBezTo>
                    <a:pt x="1667" y="2295"/>
                    <a:pt x="1673" y="2258"/>
                    <a:pt x="1694" y="2228"/>
                  </a:cubicBezTo>
                  <a:cubicBezTo>
                    <a:pt x="1754" y="2204"/>
                    <a:pt x="1815" y="2177"/>
                    <a:pt x="1872" y="2144"/>
                  </a:cubicBezTo>
                  <a:close/>
                  <a:moveTo>
                    <a:pt x="997" y="3379"/>
                  </a:moveTo>
                  <a:lnTo>
                    <a:pt x="997" y="3379"/>
                  </a:lnTo>
                  <a:cubicBezTo>
                    <a:pt x="1041" y="3413"/>
                    <a:pt x="1084" y="3443"/>
                    <a:pt x="1131" y="3473"/>
                  </a:cubicBezTo>
                  <a:cubicBezTo>
                    <a:pt x="1576" y="3766"/>
                    <a:pt x="2060" y="3887"/>
                    <a:pt x="2558" y="3897"/>
                  </a:cubicBezTo>
                  <a:cubicBezTo>
                    <a:pt x="2565" y="3924"/>
                    <a:pt x="2582" y="3954"/>
                    <a:pt x="2606" y="3975"/>
                  </a:cubicBezTo>
                  <a:cubicBezTo>
                    <a:pt x="2737" y="4076"/>
                    <a:pt x="2898" y="4129"/>
                    <a:pt x="3063" y="4129"/>
                  </a:cubicBezTo>
                  <a:cubicBezTo>
                    <a:pt x="2949" y="4167"/>
                    <a:pt x="2832" y="4186"/>
                    <a:pt x="2715" y="4186"/>
                  </a:cubicBezTo>
                  <a:cubicBezTo>
                    <a:pt x="2541" y="4186"/>
                    <a:pt x="2367" y="4145"/>
                    <a:pt x="2208" y="4062"/>
                  </a:cubicBezTo>
                  <a:cubicBezTo>
                    <a:pt x="2081" y="3995"/>
                    <a:pt x="1955" y="3965"/>
                    <a:pt x="1837" y="3965"/>
                  </a:cubicBezTo>
                  <a:cubicBezTo>
                    <a:pt x="1606" y="3965"/>
                    <a:pt x="1403" y="4079"/>
                    <a:pt x="1269" y="4251"/>
                  </a:cubicBezTo>
                  <a:cubicBezTo>
                    <a:pt x="1108" y="3971"/>
                    <a:pt x="1041" y="3678"/>
                    <a:pt x="997" y="3379"/>
                  </a:cubicBezTo>
                  <a:close/>
                  <a:moveTo>
                    <a:pt x="2162" y="0"/>
                  </a:moveTo>
                  <a:cubicBezTo>
                    <a:pt x="1666" y="0"/>
                    <a:pt x="1176" y="149"/>
                    <a:pt x="778" y="478"/>
                  </a:cubicBezTo>
                  <a:cubicBezTo>
                    <a:pt x="300" y="875"/>
                    <a:pt x="28" y="1504"/>
                    <a:pt x="108" y="2120"/>
                  </a:cubicBezTo>
                  <a:cubicBezTo>
                    <a:pt x="135" y="2336"/>
                    <a:pt x="213" y="2544"/>
                    <a:pt x="334" y="2726"/>
                  </a:cubicBezTo>
                  <a:cubicBezTo>
                    <a:pt x="1" y="3339"/>
                    <a:pt x="327" y="4190"/>
                    <a:pt x="728" y="4725"/>
                  </a:cubicBezTo>
                  <a:cubicBezTo>
                    <a:pt x="919" y="4988"/>
                    <a:pt x="1155" y="5213"/>
                    <a:pt x="1424" y="5395"/>
                  </a:cubicBezTo>
                  <a:cubicBezTo>
                    <a:pt x="1680" y="5681"/>
                    <a:pt x="2023" y="5876"/>
                    <a:pt x="2404" y="5950"/>
                  </a:cubicBezTo>
                  <a:cubicBezTo>
                    <a:pt x="2551" y="5993"/>
                    <a:pt x="2703" y="6014"/>
                    <a:pt x="2856" y="6014"/>
                  </a:cubicBezTo>
                  <a:cubicBezTo>
                    <a:pt x="3018" y="6014"/>
                    <a:pt x="3180" y="5990"/>
                    <a:pt x="3336" y="5943"/>
                  </a:cubicBezTo>
                  <a:cubicBezTo>
                    <a:pt x="3396" y="5923"/>
                    <a:pt x="3450" y="5890"/>
                    <a:pt x="3494" y="5842"/>
                  </a:cubicBezTo>
                  <a:cubicBezTo>
                    <a:pt x="4160" y="5610"/>
                    <a:pt x="4796" y="5105"/>
                    <a:pt x="5227" y="4500"/>
                  </a:cubicBezTo>
                  <a:cubicBezTo>
                    <a:pt x="5253" y="4530"/>
                    <a:pt x="5286" y="4543"/>
                    <a:pt x="5319" y="4543"/>
                  </a:cubicBezTo>
                  <a:cubicBezTo>
                    <a:pt x="5391" y="4543"/>
                    <a:pt x="5460" y="4478"/>
                    <a:pt x="5439" y="4392"/>
                  </a:cubicBezTo>
                  <a:cubicBezTo>
                    <a:pt x="5429" y="4338"/>
                    <a:pt x="5416" y="4288"/>
                    <a:pt x="5406" y="4237"/>
                  </a:cubicBezTo>
                  <a:cubicBezTo>
                    <a:pt x="5523" y="4039"/>
                    <a:pt x="5621" y="3827"/>
                    <a:pt x="5692" y="3604"/>
                  </a:cubicBezTo>
                  <a:cubicBezTo>
                    <a:pt x="6008" y="2595"/>
                    <a:pt x="5900" y="1346"/>
                    <a:pt x="5042" y="633"/>
                  </a:cubicBezTo>
                  <a:cubicBezTo>
                    <a:pt x="4701" y="349"/>
                    <a:pt x="4356" y="216"/>
                    <a:pt x="4025" y="216"/>
                  </a:cubicBezTo>
                  <a:cubicBezTo>
                    <a:pt x="3834" y="216"/>
                    <a:pt x="3648" y="260"/>
                    <a:pt x="3470" y="347"/>
                  </a:cubicBezTo>
                  <a:cubicBezTo>
                    <a:pt x="3072" y="124"/>
                    <a:pt x="2615" y="0"/>
                    <a:pt x="21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2942800" y="1061600"/>
              <a:ext cx="161675" cy="154750"/>
            </a:xfrm>
            <a:custGeom>
              <a:avLst/>
              <a:gdLst/>
              <a:ahLst/>
              <a:cxnLst/>
              <a:rect l="l" t="t" r="r" b="b"/>
              <a:pathLst>
                <a:path w="6467" h="6190" extrusionOk="0">
                  <a:moveTo>
                    <a:pt x="3922" y="2619"/>
                  </a:moveTo>
                  <a:cubicBezTo>
                    <a:pt x="3950" y="2619"/>
                    <a:pt x="3978" y="2621"/>
                    <a:pt x="4006" y="2627"/>
                  </a:cubicBezTo>
                  <a:cubicBezTo>
                    <a:pt x="4107" y="2647"/>
                    <a:pt x="4198" y="2734"/>
                    <a:pt x="4275" y="2852"/>
                  </a:cubicBezTo>
                  <a:cubicBezTo>
                    <a:pt x="4236" y="2858"/>
                    <a:pt x="4197" y="2861"/>
                    <a:pt x="4158" y="2861"/>
                  </a:cubicBezTo>
                  <a:cubicBezTo>
                    <a:pt x="4059" y="2861"/>
                    <a:pt x="3962" y="2843"/>
                    <a:pt x="3868" y="2812"/>
                  </a:cubicBezTo>
                  <a:cubicBezTo>
                    <a:pt x="3599" y="2710"/>
                    <a:pt x="3750" y="2619"/>
                    <a:pt x="3922" y="2619"/>
                  </a:cubicBezTo>
                  <a:close/>
                  <a:moveTo>
                    <a:pt x="4551" y="3734"/>
                  </a:moveTo>
                  <a:cubicBezTo>
                    <a:pt x="4564" y="3828"/>
                    <a:pt x="4564" y="3922"/>
                    <a:pt x="4551" y="4013"/>
                  </a:cubicBezTo>
                  <a:cubicBezTo>
                    <a:pt x="4486" y="4287"/>
                    <a:pt x="4327" y="4389"/>
                    <a:pt x="4139" y="4389"/>
                  </a:cubicBezTo>
                  <a:cubicBezTo>
                    <a:pt x="3876" y="4389"/>
                    <a:pt x="3558" y="4191"/>
                    <a:pt x="3366" y="3983"/>
                  </a:cubicBezTo>
                  <a:cubicBezTo>
                    <a:pt x="3339" y="3949"/>
                    <a:pt x="3316" y="3912"/>
                    <a:pt x="3296" y="3875"/>
                  </a:cubicBezTo>
                  <a:lnTo>
                    <a:pt x="3296" y="3875"/>
                  </a:lnTo>
                  <a:cubicBezTo>
                    <a:pt x="3418" y="3894"/>
                    <a:pt x="3541" y="3903"/>
                    <a:pt x="3663" y="3903"/>
                  </a:cubicBezTo>
                  <a:cubicBezTo>
                    <a:pt x="3967" y="3903"/>
                    <a:pt x="4268" y="3846"/>
                    <a:pt x="4551" y="3734"/>
                  </a:cubicBezTo>
                  <a:close/>
                  <a:moveTo>
                    <a:pt x="4094" y="1"/>
                  </a:moveTo>
                  <a:cubicBezTo>
                    <a:pt x="4076" y="1"/>
                    <a:pt x="4058" y="1"/>
                    <a:pt x="4039" y="2"/>
                  </a:cubicBezTo>
                  <a:cubicBezTo>
                    <a:pt x="3521" y="15"/>
                    <a:pt x="3030" y="217"/>
                    <a:pt x="2646" y="567"/>
                  </a:cubicBezTo>
                  <a:cubicBezTo>
                    <a:pt x="2623" y="490"/>
                    <a:pt x="2579" y="419"/>
                    <a:pt x="2525" y="362"/>
                  </a:cubicBezTo>
                  <a:cubicBezTo>
                    <a:pt x="2491" y="331"/>
                    <a:pt x="2458" y="304"/>
                    <a:pt x="2421" y="281"/>
                  </a:cubicBezTo>
                  <a:cubicBezTo>
                    <a:pt x="2352" y="233"/>
                    <a:pt x="2253" y="208"/>
                    <a:pt x="2155" y="208"/>
                  </a:cubicBezTo>
                  <a:cubicBezTo>
                    <a:pt x="2061" y="208"/>
                    <a:pt x="1967" y="231"/>
                    <a:pt x="1902" y="281"/>
                  </a:cubicBezTo>
                  <a:cubicBezTo>
                    <a:pt x="1" y="1711"/>
                    <a:pt x="587" y="4663"/>
                    <a:pt x="2061" y="6147"/>
                  </a:cubicBezTo>
                  <a:cubicBezTo>
                    <a:pt x="2090" y="6177"/>
                    <a:pt x="2123" y="6190"/>
                    <a:pt x="2156" y="6190"/>
                  </a:cubicBezTo>
                  <a:cubicBezTo>
                    <a:pt x="2251" y="6190"/>
                    <a:pt x="2338" y="6080"/>
                    <a:pt x="2283" y="5975"/>
                  </a:cubicBezTo>
                  <a:cubicBezTo>
                    <a:pt x="1896" y="5255"/>
                    <a:pt x="1768" y="4545"/>
                    <a:pt x="1798" y="3781"/>
                  </a:cubicBezTo>
                  <a:lnTo>
                    <a:pt x="1798" y="3781"/>
                  </a:lnTo>
                  <a:cubicBezTo>
                    <a:pt x="1862" y="4020"/>
                    <a:pt x="1953" y="4245"/>
                    <a:pt x="2074" y="4457"/>
                  </a:cubicBezTo>
                  <a:cubicBezTo>
                    <a:pt x="2499" y="5189"/>
                    <a:pt x="3348" y="5776"/>
                    <a:pt x="4213" y="5776"/>
                  </a:cubicBezTo>
                  <a:cubicBezTo>
                    <a:pt x="4334" y="5776"/>
                    <a:pt x="4457" y="5764"/>
                    <a:pt x="4578" y="5740"/>
                  </a:cubicBezTo>
                  <a:cubicBezTo>
                    <a:pt x="5658" y="5521"/>
                    <a:pt x="6126" y="4380"/>
                    <a:pt x="6146" y="3377"/>
                  </a:cubicBezTo>
                  <a:cubicBezTo>
                    <a:pt x="6146" y="3131"/>
                    <a:pt x="6119" y="2889"/>
                    <a:pt x="6065" y="2653"/>
                  </a:cubicBezTo>
                  <a:cubicBezTo>
                    <a:pt x="6467" y="1532"/>
                    <a:pt x="5389" y="1"/>
                    <a:pt x="40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2748975" y="1075500"/>
              <a:ext cx="160425" cy="150150"/>
            </a:xfrm>
            <a:custGeom>
              <a:avLst/>
              <a:gdLst/>
              <a:ahLst/>
              <a:cxnLst/>
              <a:rect l="l" t="t" r="r" b="b"/>
              <a:pathLst>
                <a:path w="6417" h="6006" extrusionOk="0">
                  <a:moveTo>
                    <a:pt x="4419" y="2289"/>
                  </a:moveTo>
                  <a:cubicBezTo>
                    <a:pt x="4543" y="2330"/>
                    <a:pt x="4661" y="2394"/>
                    <a:pt x="4762" y="2478"/>
                  </a:cubicBezTo>
                  <a:lnTo>
                    <a:pt x="4759" y="2478"/>
                  </a:lnTo>
                  <a:cubicBezTo>
                    <a:pt x="4850" y="2649"/>
                    <a:pt x="4887" y="2845"/>
                    <a:pt x="4870" y="3036"/>
                  </a:cubicBezTo>
                  <a:cubicBezTo>
                    <a:pt x="4843" y="2902"/>
                    <a:pt x="4786" y="2774"/>
                    <a:pt x="4688" y="2693"/>
                  </a:cubicBezTo>
                  <a:cubicBezTo>
                    <a:pt x="4597" y="2622"/>
                    <a:pt x="4503" y="2559"/>
                    <a:pt x="4402" y="2508"/>
                  </a:cubicBezTo>
                  <a:cubicBezTo>
                    <a:pt x="4402" y="2434"/>
                    <a:pt x="4409" y="2363"/>
                    <a:pt x="4419" y="2289"/>
                  </a:cubicBezTo>
                  <a:close/>
                  <a:moveTo>
                    <a:pt x="3179" y="0"/>
                  </a:moveTo>
                  <a:cubicBezTo>
                    <a:pt x="3164" y="0"/>
                    <a:pt x="3148" y="0"/>
                    <a:pt x="3133" y="1"/>
                  </a:cubicBezTo>
                  <a:cubicBezTo>
                    <a:pt x="1740" y="51"/>
                    <a:pt x="767" y="1371"/>
                    <a:pt x="407" y="2609"/>
                  </a:cubicBezTo>
                  <a:cubicBezTo>
                    <a:pt x="0" y="3999"/>
                    <a:pt x="576" y="4972"/>
                    <a:pt x="1531" y="5917"/>
                  </a:cubicBezTo>
                  <a:cubicBezTo>
                    <a:pt x="1594" y="5979"/>
                    <a:pt x="1669" y="6005"/>
                    <a:pt x="1743" y="6005"/>
                  </a:cubicBezTo>
                  <a:cubicBezTo>
                    <a:pt x="1969" y="6005"/>
                    <a:pt x="2187" y="5763"/>
                    <a:pt x="2033" y="5530"/>
                  </a:cubicBezTo>
                  <a:cubicBezTo>
                    <a:pt x="2019" y="5510"/>
                    <a:pt x="2013" y="5483"/>
                    <a:pt x="2003" y="5463"/>
                  </a:cubicBezTo>
                  <a:lnTo>
                    <a:pt x="2003" y="5463"/>
                  </a:lnTo>
                  <a:cubicBezTo>
                    <a:pt x="2117" y="5513"/>
                    <a:pt x="2241" y="5547"/>
                    <a:pt x="2369" y="5554"/>
                  </a:cubicBezTo>
                  <a:lnTo>
                    <a:pt x="3211" y="5608"/>
                  </a:lnTo>
                  <a:cubicBezTo>
                    <a:pt x="3223" y="5608"/>
                    <a:pt x="3235" y="5609"/>
                    <a:pt x="3247" y="5609"/>
                  </a:cubicBezTo>
                  <a:cubicBezTo>
                    <a:pt x="3455" y="5609"/>
                    <a:pt x="3647" y="5501"/>
                    <a:pt x="3793" y="5352"/>
                  </a:cubicBezTo>
                  <a:cubicBezTo>
                    <a:pt x="3864" y="5342"/>
                    <a:pt x="3931" y="5318"/>
                    <a:pt x="3988" y="5278"/>
                  </a:cubicBezTo>
                  <a:cubicBezTo>
                    <a:pt x="4934" y="5278"/>
                    <a:pt x="5863" y="4702"/>
                    <a:pt x="6098" y="3740"/>
                  </a:cubicBezTo>
                  <a:cubicBezTo>
                    <a:pt x="6417" y="2459"/>
                    <a:pt x="5633" y="1047"/>
                    <a:pt x="4215" y="1047"/>
                  </a:cubicBezTo>
                  <a:cubicBezTo>
                    <a:pt x="4210" y="1047"/>
                    <a:pt x="4205" y="1047"/>
                    <a:pt x="4200" y="1047"/>
                  </a:cubicBezTo>
                  <a:cubicBezTo>
                    <a:pt x="4173" y="1047"/>
                    <a:pt x="4143" y="1058"/>
                    <a:pt x="4113" y="1058"/>
                  </a:cubicBezTo>
                  <a:cubicBezTo>
                    <a:pt x="4123" y="1034"/>
                    <a:pt x="4133" y="1010"/>
                    <a:pt x="4143" y="984"/>
                  </a:cubicBezTo>
                  <a:cubicBezTo>
                    <a:pt x="4287" y="361"/>
                    <a:pt x="3736" y="0"/>
                    <a:pt x="31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2548725" y="1056300"/>
              <a:ext cx="154925" cy="147875"/>
            </a:xfrm>
            <a:custGeom>
              <a:avLst/>
              <a:gdLst/>
              <a:ahLst/>
              <a:cxnLst/>
              <a:rect l="l" t="t" r="r" b="b"/>
              <a:pathLst>
                <a:path w="6197" h="5915" extrusionOk="0">
                  <a:moveTo>
                    <a:pt x="3110" y="3110"/>
                  </a:moveTo>
                  <a:cubicBezTo>
                    <a:pt x="3139" y="3110"/>
                    <a:pt x="3170" y="3113"/>
                    <a:pt x="3201" y="3118"/>
                  </a:cubicBezTo>
                  <a:cubicBezTo>
                    <a:pt x="3241" y="3273"/>
                    <a:pt x="3272" y="3427"/>
                    <a:pt x="3292" y="3589"/>
                  </a:cubicBezTo>
                  <a:cubicBezTo>
                    <a:pt x="3204" y="3636"/>
                    <a:pt x="3108" y="3661"/>
                    <a:pt x="3025" y="3661"/>
                  </a:cubicBezTo>
                  <a:cubicBezTo>
                    <a:pt x="2834" y="3661"/>
                    <a:pt x="2704" y="3533"/>
                    <a:pt x="2868" y="3246"/>
                  </a:cubicBezTo>
                  <a:lnTo>
                    <a:pt x="2864" y="3246"/>
                  </a:lnTo>
                  <a:cubicBezTo>
                    <a:pt x="2920" y="3146"/>
                    <a:pt x="3007" y="3110"/>
                    <a:pt x="3110" y="3110"/>
                  </a:cubicBezTo>
                  <a:close/>
                  <a:moveTo>
                    <a:pt x="1656" y="1"/>
                  </a:moveTo>
                  <a:cubicBezTo>
                    <a:pt x="1398" y="1"/>
                    <a:pt x="1142" y="262"/>
                    <a:pt x="1162" y="520"/>
                  </a:cubicBezTo>
                  <a:cubicBezTo>
                    <a:pt x="1175" y="735"/>
                    <a:pt x="1212" y="944"/>
                    <a:pt x="1266" y="1149"/>
                  </a:cubicBezTo>
                  <a:cubicBezTo>
                    <a:pt x="660" y="1590"/>
                    <a:pt x="260" y="2260"/>
                    <a:pt x="162" y="3007"/>
                  </a:cubicBezTo>
                  <a:cubicBezTo>
                    <a:pt x="0" y="4286"/>
                    <a:pt x="761" y="5740"/>
                    <a:pt x="2151" y="5901"/>
                  </a:cubicBezTo>
                  <a:cubicBezTo>
                    <a:pt x="2227" y="5910"/>
                    <a:pt x="2300" y="5914"/>
                    <a:pt x="2371" y="5914"/>
                  </a:cubicBezTo>
                  <a:cubicBezTo>
                    <a:pt x="2775" y="5914"/>
                    <a:pt x="3100" y="5771"/>
                    <a:pt x="3352" y="5531"/>
                  </a:cubicBezTo>
                  <a:cubicBezTo>
                    <a:pt x="3574" y="5652"/>
                    <a:pt x="3828" y="5712"/>
                    <a:pt x="4088" y="5712"/>
                  </a:cubicBezTo>
                  <a:cubicBezTo>
                    <a:pt x="4500" y="5712"/>
                    <a:pt x="4926" y="5561"/>
                    <a:pt x="5254" y="5268"/>
                  </a:cubicBezTo>
                  <a:cubicBezTo>
                    <a:pt x="6196" y="4427"/>
                    <a:pt x="5957" y="3094"/>
                    <a:pt x="5247" y="2192"/>
                  </a:cubicBezTo>
                  <a:cubicBezTo>
                    <a:pt x="4880" y="1338"/>
                    <a:pt x="3992" y="718"/>
                    <a:pt x="3033" y="638"/>
                  </a:cubicBezTo>
                  <a:cubicBezTo>
                    <a:pt x="3019" y="638"/>
                    <a:pt x="3004" y="639"/>
                    <a:pt x="2990" y="639"/>
                  </a:cubicBezTo>
                  <a:cubicBezTo>
                    <a:pt x="2983" y="639"/>
                    <a:pt x="2975" y="639"/>
                    <a:pt x="2969" y="638"/>
                  </a:cubicBezTo>
                  <a:cubicBezTo>
                    <a:pt x="2619" y="271"/>
                    <a:pt x="2188" y="32"/>
                    <a:pt x="1680" y="2"/>
                  </a:cubicBezTo>
                  <a:cubicBezTo>
                    <a:pt x="1672" y="1"/>
                    <a:pt x="1664" y="1"/>
                    <a:pt x="16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3170475" y="1070175"/>
              <a:ext cx="156800" cy="124250"/>
            </a:xfrm>
            <a:custGeom>
              <a:avLst/>
              <a:gdLst/>
              <a:ahLst/>
              <a:cxnLst/>
              <a:rect l="l" t="t" r="r" b="b"/>
              <a:pathLst>
                <a:path w="6272" h="4970" extrusionOk="0">
                  <a:moveTo>
                    <a:pt x="3114" y="1"/>
                  </a:moveTo>
                  <a:cubicBezTo>
                    <a:pt x="2659" y="1"/>
                    <a:pt x="2191" y="122"/>
                    <a:pt x="1754" y="392"/>
                  </a:cubicBezTo>
                  <a:cubicBezTo>
                    <a:pt x="1455" y="406"/>
                    <a:pt x="1172" y="480"/>
                    <a:pt x="973" y="665"/>
                  </a:cubicBezTo>
                  <a:cubicBezTo>
                    <a:pt x="721" y="904"/>
                    <a:pt x="573" y="1294"/>
                    <a:pt x="506" y="1674"/>
                  </a:cubicBezTo>
                  <a:cubicBezTo>
                    <a:pt x="48" y="1981"/>
                    <a:pt x="1" y="2718"/>
                    <a:pt x="559" y="2943"/>
                  </a:cubicBezTo>
                  <a:cubicBezTo>
                    <a:pt x="798" y="3838"/>
                    <a:pt x="1455" y="4633"/>
                    <a:pt x="2367" y="4885"/>
                  </a:cubicBezTo>
                  <a:cubicBezTo>
                    <a:pt x="2570" y="4942"/>
                    <a:pt x="2775" y="4969"/>
                    <a:pt x="2977" y="4969"/>
                  </a:cubicBezTo>
                  <a:cubicBezTo>
                    <a:pt x="3952" y="4969"/>
                    <a:pt x="4870" y="4344"/>
                    <a:pt x="5321" y="3472"/>
                  </a:cubicBezTo>
                  <a:cubicBezTo>
                    <a:pt x="6271" y="1635"/>
                    <a:pt x="4785" y="1"/>
                    <a:pt x="31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3083650" y="1218425"/>
              <a:ext cx="169800" cy="149800"/>
            </a:xfrm>
            <a:custGeom>
              <a:avLst/>
              <a:gdLst/>
              <a:ahLst/>
              <a:cxnLst/>
              <a:rect l="l" t="t" r="r" b="b"/>
              <a:pathLst>
                <a:path w="6792" h="5992" extrusionOk="0">
                  <a:moveTo>
                    <a:pt x="3597" y="765"/>
                  </a:moveTo>
                  <a:cubicBezTo>
                    <a:pt x="3946" y="765"/>
                    <a:pt x="4249" y="965"/>
                    <a:pt x="4466" y="1264"/>
                  </a:cubicBezTo>
                  <a:cubicBezTo>
                    <a:pt x="4130" y="1294"/>
                    <a:pt x="3800" y="1392"/>
                    <a:pt x="3497" y="1546"/>
                  </a:cubicBezTo>
                  <a:cubicBezTo>
                    <a:pt x="3462" y="1542"/>
                    <a:pt x="3427" y="1540"/>
                    <a:pt x="3392" y="1540"/>
                  </a:cubicBezTo>
                  <a:cubicBezTo>
                    <a:pt x="3237" y="1540"/>
                    <a:pt x="3082" y="1581"/>
                    <a:pt x="2945" y="1661"/>
                  </a:cubicBezTo>
                  <a:cubicBezTo>
                    <a:pt x="2797" y="1583"/>
                    <a:pt x="2639" y="1519"/>
                    <a:pt x="2478" y="1476"/>
                  </a:cubicBezTo>
                  <a:cubicBezTo>
                    <a:pt x="2579" y="1321"/>
                    <a:pt x="2700" y="1183"/>
                    <a:pt x="2838" y="1065"/>
                  </a:cubicBezTo>
                  <a:lnTo>
                    <a:pt x="2841" y="1065"/>
                  </a:lnTo>
                  <a:cubicBezTo>
                    <a:pt x="3107" y="855"/>
                    <a:pt x="3362" y="765"/>
                    <a:pt x="3597" y="765"/>
                  </a:cubicBezTo>
                  <a:close/>
                  <a:moveTo>
                    <a:pt x="5079" y="2216"/>
                  </a:moveTo>
                  <a:lnTo>
                    <a:pt x="5079" y="2216"/>
                  </a:lnTo>
                  <a:cubicBezTo>
                    <a:pt x="5170" y="2236"/>
                    <a:pt x="5251" y="2280"/>
                    <a:pt x="5325" y="2337"/>
                  </a:cubicBezTo>
                  <a:cubicBezTo>
                    <a:pt x="5658" y="2620"/>
                    <a:pt x="5739" y="3545"/>
                    <a:pt x="5540" y="3932"/>
                  </a:cubicBezTo>
                  <a:cubicBezTo>
                    <a:pt x="5419" y="4165"/>
                    <a:pt x="5224" y="4360"/>
                    <a:pt x="5002" y="4515"/>
                  </a:cubicBezTo>
                  <a:cubicBezTo>
                    <a:pt x="4985" y="4303"/>
                    <a:pt x="4938" y="4094"/>
                    <a:pt x="4857" y="3899"/>
                  </a:cubicBezTo>
                  <a:cubicBezTo>
                    <a:pt x="4941" y="3710"/>
                    <a:pt x="4981" y="3508"/>
                    <a:pt x="4985" y="3303"/>
                  </a:cubicBezTo>
                  <a:cubicBezTo>
                    <a:pt x="5069" y="2946"/>
                    <a:pt x="5103" y="2580"/>
                    <a:pt x="5079" y="2216"/>
                  </a:cubicBezTo>
                  <a:close/>
                  <a:moveTo>
                    <a:pt x="2690" y="3821"/>
                  </a:moveTo>
                  <a:cubicBezTo>
                    <a:pt x="2854" y="3990"/>
                    <a:pt x="3033" y="4033"/>
                    <a:pt x="3309" y="4091"/>
                  </a:cubicBezTo>
                  <a:cubicBezTo>
                    <a:pt x="3320" y="4093"/>
                    <a:pt x="3331" y="4094"/>
                    <a:pt x="3343" y="4094"/>
                  </a:cubicBezTo>
                  <a:cubicBezTo>
                    <a:pt x="3448" y="4094"/>
                    <a:pt x="3567" y="4001"/>
                    <a:pt x="3528" y="3885"/>
                  </a:cubicBezTo>
                  <a:lnTo>
                    <a:pt x="3528" y="3885"/>
                  </a:lnTo>
                  <a:cubicBezTo>
                    <a:pt x="3639" y="3976"/>
                    <a:pt x="3642" y="4138"/>
                    <a:pt x="3602" y="4484"/>
                  </a:cubicBezTo>
                  <a:cubicBezTo>
                    <a:pt x="3612" y="4548"/>
                    <a:pt x="3615" y="4616"/>
                    <a:pt x="3612" y="4683"/>
                  </a:cubicBezTo>
                  <a:cubicBezTo>
                    <a:pt x="3511" y="4737"/>
                    <a:pt x="3403" y="4784"/>
                    <a:pt x="3295" y="4821"/>
                  </a:cubicBezTo>
                  <a:cubicBezTo>
                    <a:pt x="3013" y="4760"/>
                    <a:pt x="2750" y="4622"/>
                    <a:pt x="2538" y="4427"/>
                  </a:cubicBezTo>
                  <a:cubicBezTo>
                    <a:pt x="2538" y="4336"/>
                    <a:pt x="2548" y="4245"/>
                    <a:pt x="2572" y="4158"/>
                  </a:cubicBezTo>
                  <a:cubicBezTo>
                    <a:pt x="2605" y="4043"/>
                    <a:pt x="2646" y="3929"/>
                    <a:pt x="2690" y="3821"/>
                  </a:cubicBezTo>
                  <a:close/>
                  <a:moveTo>
                    <a:pt x="3505" y="0"/>
                  </a:moveTo>
                  <a:cubicBezTo>
                    <a:pt x="3161" y="0"/>
                    <a:pt x="2766" y="142"/>
                    <a:pt x="2323" y="476"/>
                  </a:cubicBezTo>
                  <a:cubicBezTo>
                    <a:pt x="1996" y="722"/>
                    <a:pt x="1737" y="1052"/>
                    <a:pt x="1576" y="1429"/>
                  </a:cubicBezTo>
                  <a:cubicBezTo>
                    <a:pt x="1343" y="1462"/>
                    <a:pt x="1121" y="1536"/>
                    <a:pt x="913" y="1647"/>
                  </a:cubicBezTo>
                  <a:cubicBezTo>
                    <a:pt x="219" y="2028"/>
                    <a:pt x="1" y="2633"/>
                    <a:pt x="88" y="3273"/>
                  </a:cubicBezTo>
                  <a:cubicBezTo>
                    <a:pt x="118" y="3529"/>
                    <a:pt x="192" y="3778"/>
                    <a:pt x="314" y="4006"/>
                  </a:cubicBezTo>
                  <a:cubicBezTo>
                    <a:pt x="805" y="5050"/>
                    <a:pt x="1955" y="5991"/>
                    <a:pt x="3045" y="5991"/>
                  </a:cubicBezTo>
                  <a:cubicBezTo>
                    <a:pt x="3238" y="5991"/>
                    <a:pt x="3430" y="5962"/>
                    <a:pt x="3615" y="5898"/>
                  </a:cubicBezTo>
                  <a:cubicBezTo>
                    <a:pt x="3675" y="5905"/>
                    <a:pt x="3734" y="5909"/>
                    <a:pt x="3793" y="5909"/>
                  </a:cubicBezTo>
                  <a:cubicBezTo>
                    <a:pt x="4248" y="5909"/>
                    <a:pt x="4667" y="5683"/>
                    <a:pt x="4914" y="5117"/>
                  </a:cubicBezTo>
                  <a:cubicBezTo>
                    <a:pt x="4954" y="5016"/>
                    <a:pt x="4985" y="4912"/>
                    <a:pt x="4998" y="4804"/>
                  </a:cubicBezTo>
                  <a:cubicBezTo>
                    <a:pt x="6058" y="4242"/>
                    <a:pt x="6792" y="3078"/>
                    <a:pt x="5978" y="1954"/>
                  </a:cubicBezTo>
                  <a:cubicBezTo>
                    <a:pt x="5725" y="1593"/>
                    <a:pt x="5338" y="1348"/>
                    <a:pt x="4901" y="1280"/>
                  </a:cubicBezTo>
                  <a:cubicBezTo>
                    <a:pt x="4657" y="554"/>
                    <a:pt x="4182" y="0"/>
                    <a:pt x="35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2875075" y="1242650"/>
              <a:ext cx="136925" cy="121400"/>
            </a:xfrm>
            <a:custGeom>
              <a:avLst/>
              <a:gdLst/>
              <a:ahLst/>
              <a:cxnLst/>
              <a:rect l="l" t="t" r="r" b="b"/>
              <a:pathLst>
                <a:path w="5477" h="4856" extrusionOk="0">
                  <a:moveTo>
                    <a:pt x="2460" y="2389"/>
                  </a:moveTo>
                  <a:cubicBezTo>
                    <a:pt x="2775" y="2389"/>
                    <a:pt x="3101" y="2639"/>
                    <a:pt x="3329" y="2906"/>
                  </a:cubicBezTo>
                  <a:cubicBezTo>
                    <a:pt x="3329" y="2940"/>
                    <a:pt x="3329" y="2974"/>
                    <a:pt x="3326" y="3007"/>
                  </a:cubicBezTo>
                  <a:cubicBezTo>
                    <a:pt x="3127" y="3303"/>
                    <a:pt x="2796" y="3528"/>
                    <a:pt x="2465" y="3528"/>
                  </a:cubicBezTo>
                  <a:cubicBezTo>
                    <a:pt x="2298" y="3528"/>
                    <a:pt x="2131" y="3471"/>
                    <a:pt x="1980" y="3337"/>
                  </a:cubicBezTo>
                  <a:cubicBezTo>
                    <a:pt x="1906" y="3270"/>
                    <a:pt x="1845" y="3189"/>
                    <a:pt x="1801" y="3101"/>
                  </a:cubicBezTo>
                  <a:cubicBezTo>
                    <a:pt x="1852" y="2883"/>
                    <a:pt x="1933" y="2674"/>
                    <a:pt x="2054" y="2560"/>
                  </a:cubicBezTo>
                  <a:cubicBezTo>
                    <a:pt x="2181" y="2439"/>
                    <a:pt x="2319" y="2389"/>
                    <a:pt x="2460" y="2389"/>
                  </a:cubicBezTo>
                  <a:close/>
                  <a:moveTo>
                    <a:pt x="2543" y="1"/>
                  </a:moveTo>
                  <a:cubicBezTo>
                    <a:pt x="1988" y="1"/>
                    <a:pt x="1433" y="162"/>
                    <a:pt x="984" y="490"/>
                  </a:cubicBezTo>
                  <a:cubicBezTo>
                    <a:pt x="146" y="1102"/>
                    <a:pt x="1" y="2041"/>
                    <a:pt x="260" y="2869"/>
                  </a:cubicBezTo>
                  <a:cubicBezTo>
                    <a:pt x="334" y="3505"/>
                    <a:pt x="664" y="4118"/>
                    <a:pt x="1199" y="4491"/>
                  </a:cubicBezTo>
                  <a:cubicBezTo>
                    <a:pt x="1560" y="4743"/>
                    <a:pt x="1959" y="4855"/>
                    <a:pt x="2355" y="4855"/>
                  </a:cubicBezTo>
                  <a:cubicBezTo>
                    <a:pt x="2919" y="4855"/>
                    <a:pt x="3478" y="4627"/>
                    <a:pt x="3915" y="4246"/>
                  </a:cubicBezTo>
                  <a:cubicBezTo>
                    <a:pt x="4015" y="4440"/>
                    <a:pt x="4223" y="4572"/>
                    <a:pt x="4428" y="4572"/>
                  </a:cubicBezTo>
                  <a:cubicBezTo>
                    <a:pt x="4589" y="4572"/>
                    <a:pt x="4749" y="4491"/>
                    <a:pt x="4854" y="4296"/>
                  </a:cubicBezTo>
                  <a:cubicBezTo>
                    <a:pt x="5476" y="3142"/>
                    <a:pt x="5342" y="1631"/>
                    <a:pt x="4369" y="699"/>
                  </a:cubicBezTo>
                  <a:cubicBezTo>
                    <a:pt x="3885" y="236"/>
                    <a:pt x="3214" y="1"/>
                    <a:pt x="25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2639350" y="1256150"/>
              <a:ext cx="145975" cy="134025"/>
            </a:xfrm>
            <a:custGeom>
              <a:avLst/>
              <a:gdLst/>
              <a:ahLst/>
              <a:cxnLst/>
              <a:rect l="l" t="t" r="r" b="b"/>
              <a:pathLst>
                <a:path w="5839" h="5361" extrusionOk="0">
                  <a:moveTo>
                    <a:pt x="2824" y="3234"/>
                  </a:moveTo>
                  <a:cubicBezTo>
                    <a:pt x="2999" y="3386"/>
                    <a:pt x="3194" y="3514"/>
                    <a:pt x="3402" y="3615"/>
                  </a:cubicBezTo>
                  <a:cubicBezTo>
                    <a:pt x="3396" y="3625"/>
                    <a:pt x="3399" y="3635"/>
                    <a:pt x="3396" y="3645"/>
                  </a:cubicBezTo>
                  <a:cubicBezTo>
                    <a:pt x="3365" y="3702"/>
                    <a:pt x="3325" y="3756"/>
                    <a:pt x="3278" y="3797"/>
                  </a:cubicBezTo>
                  <a:cubicBezTo>
                    <a:pt x="3147" y="3786"/>
                    <a:pt x="3019" y="3736"/>
                    <a:pt x="2911" y="3655"/>
                  </a:cubicBezTo>
                  <a:cubicBezTo>
                    <a:pt x="2871" y="3517"/>
                    <a:pt x="2840" y="3376"/>
                    <a:pt x="2824" y="3234"/>
                  </a:cubicBezTo>
                  <a:close/>
                  <a:moveTo>
                    <a:pt x="2051" y="0"/>
                  </a:moveTo>
                  <a:cubicBezTo>
                    <a:pt x="1495" y="0"/>
                    <a:pt x="968" y="363"/>
                    <a:pt x="818" y="922"/>
                  </a:cubicBezTo>
                  <a:cubicBezTo>
                    <a:pt x="687" y="1417"/>
                    <a:pt x="646" y="1932"/>
                    <a:pt x="703" y="2440"/>
                  </a:cubicBezTo>
                  <a:cubicBezTo>
                    <a:pt x="0" y="3675"/>
                    <a:pt x="1124" y="4867"/>
                    <a:pt x="2383" y="5143"/>
                  </a:cubicBezTo>
                  <a:cubicBezTo>
                    <a:pt x="2604" y="5267"/>
                    <a:pt x="2852" y="5361"/>
                    <a:pt x="3095" y="5361"/>
                  </a:cubicBezTo>
                  <a:cubicBezTo>
                    <a:pt x="3225" y="5361"/>
                    <a:pt x="3354" y="5334"/>
                    <a:pt x="3476" y="5271"/>
                  </a:cubicBezTo>
                  <a:cubicBezTo>
                    <a:pt x="3611" y="5193"/>
                    <a:pt x="3736" y="5096"/>
                    <a:pt x="3843" y="4981"/>
                  </a:cubicBezTo>
                  <a:cubicBezTo>
                    <a:pt x="3897" y="4951"/>
                    <a:pt x="3951" y="4921"/>
                    <a:pt x="4001" y="4884"/>
                  </a:cubicBezTo>
                  <a:cubicBezTo>
                    <a:pt x="4136" y="4833"/>
                    <a:pt x="4264" y="4769"/>
                    <a:pt x="4385" y="4692"/>
                  </a:cubicBezTo>
                  <a:cubicBezTo>
                    <a:pt x="4742" y="4453"/>
                    <a:pt x="5035" y="4052"/>
                    <a:pt x="5213" y="3605"/>
                  </a:cubicBezTo>
                  <a:cubicBezTo>
                    <a:pt x="5681" y="3187"/>
                    <a:pt x="5839" y="2457"/>
                    <a:pt x="5274" y="1848"/>
                  </a:cubicBezTo>
                  <a:cubicBezTo>
                    <a:pt x="4493" y="1013"/>
                    <a:pt x="3483" y="330"/>
                    <a:pt x="2369" y="41"/>
                  </a:cubicBezTo>
                  <a:cubicBezTo>
                    <a:pt x="2264" y="13"/>
                    <a:pt x="2157" y="0"/>
                    <a:pt x="20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2446100" y="889450"/>
              <a:ext cx="177700" cy="127625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2478300" y="1255625"/>
              <a:ext cx="113350" cy="110925"/>
            </a:xfrm>
            <a:custGeom>
              <a:avLst/>
              <a:gdLst/>
              <a:ahLst/>
              <a:cxnLst/>
              <a:rect l="l" t="t" r="r" b="b"/>
              <a:pathLst>
                <a:path w="4534" h="4437" extrusionOk="0">
                  <a:moveTo>
                    <a:pt x="2142" y="1909"/>
                  </a:moveTo>
                  <a:cubicBezTo>
                    <a:pt x="2217" y="1909"/>
                    <a:pt x="2313" y="1950"/>
                    <a:pt x="2430" y="2044"/>
                  </a:cubicBezTo>
                  <a:cubicBezTo>
                    <a:pt x="2585" y="2168"/>
                    <a:pt x="2636" y="2354"/>
                    <a:pt x="2717" y="2518"/>
                  </a:cubicBezTo>
                  <a:lnTo>
                    <a:pt x="2717" y="2522"/>
                  </a:lnTo>
                  <a:cubicBezTo>
                    <a:pt x="2579" y="2676"/>
                    <a:pt x="2397" y="2784"/>
                    <a:pt x="2243" y="2784"/>
                  </a:cubicBezTo>
                  <a:cubicBezTo>
                    <a:pt x="2073" y="2784"/>
                    <a:pt x="1936" y="2652"/>
                    <a:pt x="1929" y="2306"/>
                  </a:cubicBezTo>
                  <a:cubicBezTo>
                    <a:pt x="1925" y="2073"/>
                    <a:pt x="1992" y="1909"/>
                    <a:pt x="2142" y="1909"/>
                  </a:cubicBezTo>
                  <a:close/>
                  <a:moveTo>
                    <a:pt x="2094" y="0"/>
                  </a:moveTo>
                  <a:cubicBezTo>
                    <a:pt x="970" y="0"/>
                    <a:pt x="41" y="928"/>
                    <a:pt x="17" y="2054"/>
                  </a:cubicBezTo>
                  <a:cubicBezTo>
                    <a:pt x="1" y="3067"/>
                    <a:pt x="633" y="4093"/>
                    <a:pt x="1636" y="4373"/>
                  </a:cubicBezTo>
                  <a:cubicBezTo>
                    <a:pt x="1797" y="4414"/>
                    <a:pt x="1964" y="4436"/>
                    <a:pt x="2130" y="4436"/>
                  </a:cubicBezTo>
                  <a:cubicBezTo>
                    <a:pt x="2193" y="4436"/>
                    <a:pt x="2256" y="4433"/>
                    <a:pt x="2319" y="4427"/>
                  </a:cubicBezTo>
                  <a:cubicBezTo>
                    <a:pt x="2353" y="4427"/>
                    <a:pt x="2387" y="4433"/>
                    <a:pt x="2420" y="4433"/>
                  </a:cubicBezTo>
                  <a:cubicBezTo>
                    <a:pt x="2424" y="4433"/>
                    <a:pt x="2429" y="4433"/>
                    <a:pt x="2433" y="4433"/>
                  </a:cubicBezTo>
                  <a:cubicBezTo>
                    <a:pt x="3687" y="4433"/>
                    <a:pt x="4386" y="3407"/>
                    <a:pt x="4433" y="2377"/>
                  </a:cubicBezTo>
                  <a:cubicBezTo>
                    <a:pt x="4534" y="1657"/>
                    <a:pt x="4292" y="917"/>
                    <a:pt x="3659" y="462"/>
                  </a:cubicBezTo>
                  <a:cubicBezTo>
                    <a:pt x="3376" y="267"/>
                    <a:pt x="3050" y="139"/>
                    <a:pt x="2710" y="95"/>
                  </a:cubicBezTo>
                  <a:cubicBezTo>
                    <a:pt x="2528" y="38"/>
                    <a:pt x="2340" y="8"/>
                    <a:pt x="2148" y="1"/>
                  </a:cubicBezTo>
                  <a:cubicBezTo>
                    <a:pt x="2130" y="1"/>
                    <a:pt x="2112" y="0"/>
                    <a:pt x="20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2379600" y="695600"/>
              <a:ext cx="152500" cy="127975"/>
            </a:xfrm>
            <a:custGeom>
              <a:avLst/>
              <a:gdLst/>
              <a:ahLst/>
              <a:cxnLst/>
              <a:rect l="l" t="t" r="r" b="b"/>
              <a:pathLst>
                <a:path w="6100" h="5119" extrusionOk="0">
                  <a:moveTo>
                    <a:pt x="2656" y="1944"/>
                  </a:moveTo>
                  <a:lnTo>
                    <a:pt x="2656" y="1944"/>
                  </a:lnTo>
                  <a:cubicBezTo>
                    <a:pt x="2569" y="2510"/>
                    <a:pt x="2886" y="3231"/>
                    <a:pt x="3487" y="3231"/>
                  </a:cubicBezTo>
                  <a:cubicBezTo>
                    <a:pt x="3555" y="3231"/>
                    <a:pt x="3625" y="3222"/>
                    <a:pt x="3700" y="3203"/>
                  </a:cubicBezTo>
                  <a:cubicBezTo>
                    <a:pt x="4245" y="3061"/>
                    <a:pt x="4386" y="2566"/>
                    <a:pt x="4342" y="2048"/>
                  </a:cubicBezTo>
                  <a:lnTo>
                    <a:pt x="4342" y="2048"/>
                  </a:lnTo>
                  <a:cubicBezTo>
                    <a:pt x="5260" y="3049"/>
                    <a:pt x="4123" y="4304"/>
                    <a:pt x="2950" y="4304"/>
                  </a:cubicBezTo>
                  <a:cubicBezTo>
                    <a:pt x="2932" y="4304"/>
                    <a:pt x="2914" y="4304"/>
                    <a:pt x="2895" y="4303"/>
                  </a:cubicBezTo>
                  <a:cubicBezTo>
                    <a:pt x="2300" y="4286"/>
                    <a:pt x="1714" y="4088"/>
                    <a:pt x="1472" y="3505"/>
                  </a:cubicBezTo>
                  <a:cubicBezTo>
                    <a:pt x="1277" y="3031"/>
                    <a:pt x="1297" y="2506"/>
                    <a:pt x="1576" y="2072"/>
                  </a:cubicBezTo>
                  <a:cubicBezTo>
                    <a:pt x="1579" y="2065"/>
                    <a:pt x="1583" y="2062"/>
                    <a:pt x="1586" y="2058"/>
                  </a:cubicBezTo>
                  <a:lnTo>
                    <a:pt x="1586" y="2058"/>
                  </a:lnTo>
                  <a:cubicBezTo>
                    <a:pt x="1421" y="2688"/>
                    <a:pt x="1563" y="3394"/>
                    <a:pt x="2165" y="3929"/>
                  </a:cubicBezTo>
                  <a:cubicBezTo>
                    <a:pt x="2198" y="3958"/>
                    <a:pt x="2236" y="3970"/>
                    <a:pt x="2273" y="3970"/>
                  </a:cubicBezTo>
                  <a:cubicBezTo>
                    <a:pt x="2386" y="3970"/>
                    <a:pt x="2491" y="3858"/>
                    <a:pt x="2417" y="3734"/>
                  </a:cubicBezTo>
                  <a:cubicBezTo>
                    <a:pt x="2057" y="3135"/>
                    <a:pt x="2236" y="2381"/>
                    <a:pt x="2656" y="1944"/>
                  </a:cubicBezTo>
                  <a:close/>
                  <a:moveTo>
                    <a:pt x="2345" y="0"/>
                  </a:moveTo>
                  <a:cubicBezTo>
                    <a:pt x="1156" y="0"/>
                    <a:pt x="0" y="1149"/>
                    <a:pt x="169" y="2590"/>
                  </a:cubicBezTo>
                  <a:cubicBezTo>
                    <a:pt x="260" y="3364"/>
                    <a:pt x="792" y="3970"/>
                    <a:pt x="1482" y="4340"/>
                  </a:cubicBezTo>
                  <a:cubicBezTo>
                    <a:pt x="1418" y="4454"/>
                    <a:pt x="1445" y="4599"/>
                    <a:pt x="1546" y="4683"/>
                  </a:cubicBezTo>
                  <a:cubicBezTo>
                    <a:pt x="1653" y="4788"/>
                    <a:pt x="1761" y="4902"/>
                    <a:pt x="1892" y="4976"/>
                  </a:cubicBezTo>
                  <a:cubicBezTo>
                    <a:pt x="2027" y="5050"/>
                    <a:pt x="2189" y="5077"/>
                    <a:pt x="2343" y="5111"/>
                  </a:cubicBezTo>
                  <a:cubicBezTo>
                    <a:pt x="2367" y="5116"/>
                    <a:pt x="2391" y="5119"/>
                    <a:pt x="2415" y="5119"/>
                  </a:cubicBezTo>
                  <a:cubicBezTo>
                    <a:pt x="2617" y="5119"/>
                    <a:pt x="2795" y="4924"/>
                    <a:pt x="2774" y="4737"/>
                  </a:cubicBezTo>
                  <a:lnTo>
                    <a:pt x="2774" y="4737"/>
                  </a:lnTo>
                  <a:cubicBezTo>
                    <a:pt x="2878" y="4749"/>
                    <a:pt x="2982" y="4754"/>
                    <a:pt x="3086" y="4754"/>
                  </a:cubicBezTo>
                  <a:cubicBezTo>
                    <a:pt x="3346" y="4754"/>
                    <a:pt x="3605" y="4718"/>
                    <a:pt x="3858" y="4646"/>
                  </a:cubicBezTo>
                  <a:cubicBezTo>
                    <a:pt x="5702" y="4094"/>
                    <a:pt x="6099" y="1641"/>
                    <a:pt x="4268" y="763"/>
                  </a:cubicBezTo>
                  <a:cubicBezTo>
                    <a:pt x="4083" y="675"/>
                    <a:pt x="3888" y="615"/>
                    <a:pt x="3686" y="588"/>
                  </a:cubicBezTo>
                  <a:cubicBezTo>
                    <a:pt x="3287" y="179"/>
                    <a:pt x="2813" y="0"/>
                    <a:pt x="2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2362275" y="1100975"/>
              <a:ext cx="143575" cy="117200"/>
            </a:xfrm>
            <a:custGeom>
              <a:avLst/>
              <a:gdLst/>
              <a:ahLst/>
              <a:cxnLst/>
              <a:rect l="l" t="t" r="r" b="b"/>
              <a:pathLst>
                <a:path w="5743" h="4688" extrusionOk="0">
                  <a:moveTo>
                    <a:pt x="3209" y="1"/>
                  </a:moveTo>
                  <a:cubicBezTo>
                    <a:pt x="3071" y="1"/>
                    <a:pt x="2931" y="11"/>
                    <a:pt x="2787" y="32"/>
                  </a:cubicBezTo>
                  <a:cubicBezTo>
                    <a:pt x="2309" y="99"/>
                    <a:pt x="1922" y="284"/>
                    <a:pt x="1653" y="564"/>
                  </a:cubicBezTo>
                  <a:cubicBezTo>
                    <a:pt x="893" y="826"/>
                    <a:pt x="277" y="1516"/>
                    <a:pt x="145" y="2307"/>
                  </a:cubicBezTo>
                  <a:cubicBezTo>
                    <a:pt x="1" y="2754"/>
                    <a:pt x="55" y="3239"/>
                    <a:pt x="294" y="3643"/>
                  </a:cubicBezTo>
                  <a:cubicBezTo>
                    <a:pt x="681" y="4310"/>
                    <a:pt x="1447" y="4687"/>
                    <a:pt x="2206" y="4687"/>
                  </a:cubicBezTo>
                  <a:cubicBezTo>
                    <a:pt x="2251" y="4687"/>
                    <a:pt x="2295" y="4685"/>
                    <a:pt x="2340" y="4683"/>
                  </a:cubicBezTo>
                  <a:cubicBezTo>
                    <a:pt x="2393" y="4686"/>
                    <a:pt x="2446" y="4688"/>
                    <a:pt x="2499" y="4688"/>
                  </a:cubicBezTo>
                  <a:cubicBezTo>
                    <a:pt x="2722" y="4688"/>
                    <a:pt x="2943" y="4659"/>
                    <a:pt x="3161" y="4602"/>
                  </a:cubicBezTo>
                  <a:cubicBezTo>
                    <a:pt x="4255" y="4303"/>
                    <a:pt x="5022" y="3320"/>
                    <a:pt x="5517" y="2357"/>
                  </a:cubicBezTo>
                  <a:cubicBezTo>
                    <a:pt x="5682" y="2034"/>
                    <a:pt x="5742" y="1593"/>
                    <a:pt x="5517" y="1277"/>
                  </a:cubicBezTo>
                  <a:cubicBezTo>
                    <a:pt x="4956" y="481"/>
                    <a:pt x="4151" y="1"/>
                    <a:pt x="32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2282775" y="878000"/>
              <a:ext cx="148350" cy="138025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3013725" y="1390275"/>
              <a:ext cx="189675" cy="151875"/>
            </a:xfrm>
            <a:custGeom>
              <a:avLst/>
              <a:gdLst/>
              <a:ahLst/>
              <a:cxnLst/>
              <a:rect l="l" t="t" r="r" b="b"/>
              <a:pathLst>
                <a:path w="7587" h="6075" extrusionOk="0">
                  <a:moveTo>
                    <a:pt x="3292" y="1898"/>
                  </a:moveTo>
                  <a:cubicBezTo>
                    <a:pt x="3387" y="1975"/>
                    <a:pt x="3467" y="2066"/>
                    <a:pt x="3531" y="2170"/>
                  </a:cubicBezTo>
                  <a:cubicBezTo>
                    <a:pt x="3406" y="2274"/>
                    <a:pt x="3250" y="2328"/>
                    <a:pt x="3093" y="2328"/>
                  </a:cubicBezTo>
                  <a:cubicBezTo>
                    <a:pt x="3009" y="2328"/>
                    <a:pt x="2925" y="2313"/>
                    <a:pt x="2845" y="2282"/>
                  </a:cubicBezTo>
                  <a:cubicBezTo>
                    <a:pt x="2973" y="2133"/>
                    <a:pt x="3124" y="2006"/>
                    <a:pt x="3289" y="1901"/>
                  </a:cubicBezTo>
                  <a:lnTo>
                    <a:pt x="3292" y="1898"/>
                  </a:lnTo>
                  <a:close/>
                  <a:moveTo>
                    <a:pt x="4601" y="1555"/>
                  </a:moveTo>
                  <a:cubicBezTo>
                    <a:pt x="4877" y="1578"/>
                    <a:pt x="5143" y="1662"/>
                    <a:pt x="5362" y="1831"/>
                  </a:cubicBezTo>
                  <a:cubicBezTo>
                    <a:pt x="5655" y="2063"/>
                    <a:pt x="5843" y="2335"/>
                    <a:pt x="6001" y="2628"/>
                  </a:cubicBezTo>
                  <a:cubicBezTo>
                    <a:pt x="5938" y="2609"/>
                    <a:pt x="5874" y="2599"/>
                    <a:pt x="5811" y="2599"/>
                  </a:cubicBezTo>
                  <a:cubicBezTo>
                    <a:pt x="5536" y="2599"/>
                    <a:pt x="5281" y="2775"/>
                    <a:pt x="5194" y="3049"/>
                  </a:cubicBezTo>
                  <a:cubicBezTo>
                    <a:pt x="5116" y="3284"/>
                    <a:pt x="4948" y="3507"/>
                    <a:pt x="4763" y="3705"/>
                  </a:cubicBezTo>
                  <a:cubicBezTo>
                    <a:pt x="4871" y="3493"/>
                    <a:pt x="4945" y="3261"/>
                    <a:pt x="4982" y="3025"/>
                  </a:cubicBezTo>
                  <a:cubicBezTo>
                    <a:pt x="5063" y="2477"/>
                    <a:pt x="4898" y="1972"/>
                    <a:pt x="4601" y="1555"/>
                  </a:cubicBezTo>
                  <a:close/>
                  <a:moveTo>
                    <a:pt x="1785" y="2133"/>
                  </a:moveTo>
                  <a:cubicBezTo>
                    <a:pt x="1933" y="2709"/>
                    <a:pt x="2401" y="3187"/>
                    <a:pt x="3084" y="3217"/>
                  </a:cubicBezTo>
                  <a:cubicBezTo>
                    <a:pt x="3096" y="3217"/>
                    <a:pt x="3108" y="3217"/>
                    <a:pt x="3120" y="3217"/>
                  </a:cubicBezTo>
                  <a:cubicBezTo>
                    <a:pt x="3276" y="3217"/>
                    <a:pt x="3432" y="3197"/>
                    <a:pt x="3582" y="3153"/>
                  </a:cubicBezTo>
                  <a:lnTo>
                    <a:pt x="3582" y="3153"/>
                  </a:lnTo>
                  <a:cubicBezTo>
                    <a:pt x="3511" y="3355"/>
                    <a:pt x="3403" y="3544"/>
                    <a:pt x="3262" y="3705"/>
                  </a:cubicBezTo>
                  <a:cubicBezTo>
                    <a:pt x="3056" y="3838"/>
                    <a:pt x="2819" y="3918"/>
                    <a:pt x="2588" y="3918"/>
                  </a:cubicBezTo>
                  <a:cubicBezTo>
                    <a:pt x="2237" y="3918"/>
                    <a:pt x="1897" y="3733"/>
                    <a:pt x="1690" y="3261"/>
                  </a:cubicBezTo>
                  <a:cubicBezTo>
                    <a:pt x="1492" y="2803"/>
                    <a:pt x="1566" y="2416"/>
                    <a:pt x="1785" y="2137"/>
                  </a:cubicBezTo>
                  <a:lnTo>
                    <a:pt x="1785" y="2133"/>
                  </a:lnTo>
                  <a:close/>
                  <a:moveTo>
                    <a:pt x="4610" y="1"/>
                  </a:moveTo>
                  <a:cubicBezTo>
                    <a:pt x="4103" y="1"/>
                    <a:pt x="3579" y="134"/>
                    <a:pt x="3151" y="380"/>
                  </a:cubicBezTo>
                  <a:cubicBezTo>
                    <a:pt x="3101" y="374"/>
                    <a:pt x="3052" y="371"/>
                    <a:pt x="3002" y="371"/>
                  </a:cubicBezTo>
                  <a:cubicBezTo>
                    <a:pt x="2801" y="371"/>
                    <a:pt x="2603" y="421"/>
                    <a:pt x="2424" y="518"/>
                  </a:cubicBezTo>
                  <a:cubicBezTo>
                    <a:pt x="1734" y="572"/>
                    <a:pt x="1071" y="905"/>
                    <a:pt x="698" y="1538"/>
                  </a:cubicBezTo>
                  <a:cubicBezTo>
                    <a:pt x="1" y="2706"/>
                    <a:pt x="563" y="4395"/>
                    <a:pt x="1805" y="4930"/>
                  </a:cubicBezTo>
                  <a:cubicBezTo>
                    <a:pt x="2057" y="5038"/>
                    <a:pt x="2325" y="5094"/>
                    <a:pt x="2597" y="5094"/>
                  </a:cubicBezTo>
                  <a:cubicBezTo>
                    <a:pt x="2688" y="5094"/>
                    <a:pt x="2780" y="5088"/>
                    <a:pt x="2872" y="5075"/>
                  </a:cubicBezTo>
                  <a:lnTo>
                    <a:pt x="2872" y="5075"/>
                  </a:lnTo>
                  <a:cubicBezTo>
                    <a:pt x="2845" y="5145"/>
                    <a:pt x="2841" y="5223"/>
                    <a:pt x="2858" y="5297"/>
                  </a:cubicBezTo>
                  <a:cubicBezTo>
                    <a:pt x="2973" y="5738"/>
                    <a:pt x="3494" y="5963"/>
                    <a:pt x="3905" y="6044"/>
                  </a:cubicBezTo>
                  <a:cubicBezTo>
                    <a:pt x="4005" y="6065"/>
                    <a:pt x="4105" y="6074"/>
                    <a:pt x="4204" y="6074"/>
                  </a:cubicBezTo>
                  <a:cubicBezTo>
                    <a:pt x="4623" y="6074"/>
                    <a:pt x="5030" y="5903"/>
                    <a:pt x="5376" y="5664"/>
                  </a:cubicBezTo>
                  <a:cubicBezTo>
                    <a:pt x="6065" y="5186"/>
                    <a:pt x="6526" y="4408"/>
                    <a:pt x="6493" y="3584"/>
                  </a:cubicBezTo>
                  <a:lnTo>
                    <a:pt x="6493" y="3584"/>
                  </a:lnTo>
                  <a:cubicBezTo>
                    <a:pt x="6658" y="3813"/>
                    <a:pt x="6836" y="4045"/>
                    <a:pt x="6870" y="4267"/>
                  </a:cubicBezTo>
                  <a:cubicBezTo>
                    <a:pt x="6878" y="4327"/>
                    <a:pt x="6930" y="4355"/>
                    <a:pt x="6984" y="4355"/>
                  </a:cubicBezTo>
                  <a:cubicBezTo>
                    <a:pt x="7040" y="4355"/>
                    <a:pt x="7097" y="4325"/>
                    <a:pt x="7109" y="4267"/>
                  </a:cubicBezTo>
                  <a:cubicBezTo>
                    <a:pt x="7179" y="3914"/>
                    <a:pt x="7482" y="3655"/>
                    <a:pt x="7533" y="3268"/>
                  </a:cubicBezTo>
                  <a:cubicBezTo>
                    <a:pt x="7587" y="2827"/>
                    <a:pt x="7412" y="2335"/>
                    <a:pt x="7250" y="1938"/>
                  </a:cubicBezTo>
                  <a:cubicBezTo>
                    <a:pt x="6900" y="1090"/>
                    <a:pt x="6240" y="377"/>
                    <a:pt x="5345" y="104"/>
                  </a:cubicBezTo>
                  <a:cubicBezTo>
                    <a:pt x="5114" y="34"/>
                    <a:pt x="4864" y="1"/>
                    <a:pt x="46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2795900" y="1400775"/>
              <a:ext cx="143150" cy="119375"/>
            </a:xfrm>
            <a:custGeom>
              <a:avLst/>
              <a:gdLst/>
              <a:ahLst/>
              <a:cxnLst/>
              <a:rect l="l" t="t" r="r" b="b"/>
              <a:pathLst>
                <a:path w="5726" h="4775" extrusionOk="0">
                  <a:moveTo>
                    <a:pt x="3582" y="2501"/>
                  </a:moveTo>
                  <a:cubicBezTo>
                    <a:pt x="3656" y="2868"/>
                    <a:pt x="3555" y="3241"/>
                    <a:pt x="3097" y="3376"/>
                  </a:cubicBezTo>
                  <a:cubicBezTo>
                    <a:pt x="3043" y="3392"/>
                    <a:pt x="2990" y="3399"/>
                    <a:pt x="2938" y="3399"/>
                  </a:cubicBezTo>
                  <a:cubicBezTo>
                    <a:pt x="2766" y="3399"/>
                    <a:pt x="2609" y="3320"/>
                    <a:pt x="2488" y="3201"/>
                  </a:cubicBezTo>
                  <a:cubicBezTo>
                    <a:pt x="2518" y="3174"/>
                    <a:pt x="2549" y="3147"/>
                    <a:pt x="2579" y="3120"/>
                  </a:cubicBezTo>
                  <a:lnTo>
                    <a:pt x="2784" y="3120"/>
                  </a:lnTo>
                  <a:cubicBezTo>
                    <a:pt x="3225" y="3120"/>
                    <a:pt x="3488" y="2837"/>
                    <a:pt x="3582" y="2501"/>
                  </a:cubicBezTo>
                  <a:close/>
                  <a:moveTo>
                    <a:pt x="2286" y="0"/>
                  </a:moveTo>
                  <a:cubicBezTo>
                    <a:pt x="1843" y="0"/>
                    <a:pt x="1403" y="123"/>
                    <a:pt x="1017" y="364"/>
                  </a:cubicBezTo>
                  <a:cubicBezTo>
                    <a:pt x="963" y="361"/>
                    <a:pt x="910" y="350"/>
                    <a:pt x="856" y="347"/>
                  </a:cubicBezTo>
                  <a:cubicBezTo>
                    <a:pt x="846" y="347"/>
                    <a:pt x="837" y="346"/>
                    <a:pt x="828" y="346"/>
                  </a:cubicBezTo>
                  <a:cubicBezTo>
                    <a:pt x="465" y="346"/>
                    <a:pt x="262" y="732"/>
                    <a:pt x="334" y="1047"/>
                  </a:cubicBezTo>
                  <a:cubicBezTo>
                    <a:pt x="95" y="1458"/>
                    <a:pt x="1" y="1966"/>
                    <a:pt x="142" y="2538"/>
                  </a:cubicBezTo>
                  <a:cubicBezTo>
                    <a:pt x="263" y="3036"/>
                    <a:pt x="566" y="3450"/>
                    <a:pt x="967" y="3618"/>
                  </a:cubicBezTo>
                  <a:cubicBezTo>
                    <a:pt x="1342" y="4303"/>
                    <a:pt x="2026" y="4775"/>
                    <a:pt x="2797" y="4775"/>
                  </a:cubicBezTo>
                  <a:cubicBezTo>
                    <a:pt x="3167" y="4775"/>
                    <a:pt x="3556" y="4667"/>
                    <a:pt x="3942" y="4423"/>
                  </a:cubicBezTo>
                  <a:cubicBezTo>
                    <a:pt x="5726" y="3288"/>
                    <a:pt x="4898" y="886"/>
                    <a:pt x="3191" y="179"/>
                  </a:cubicBezTo>
                  <a:cubicBezTo>
                    <a:pt x="2900" y="59"/>
                    <a:pt x="2592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2541150" y="1410500"/>
              <a:ext cx="136075" cy="116950"/>
            </a:xfrm>
            <a:custGeom>
              <a:avLst/>
              <a:gdLst/>
              <a:ahLst/>
              <a:cxnLst/>
              <a:rect l="l" t="t" r="r" b="b"/>
              <a:pathLst>
                <a:path w="5443" h="4678" extrusionOk="0">
                  <a:moveTo>
                    <a:pt x="3155" y="1"/>
                  </a:moveTo>
                  <a:cubicBezTo>
                    <a:pt x="2701" y="1"/>
                    <a:pt x="2244" y="124"/>
                    <a:pt x="1862" y="355"/>
                  </a:cubicBezTo>
                  <a:cubicBezTo>
                    <a:pt x="1" y="1483"/>
                    <a:pt x="791" y="4340"/>
                    <a:pt x="2841" y="4663"/>
                  </a:cubicBezTo>
                  <a:cubicBezTo>
                    <a:pt x="2905" y="4673"/>
                    <a:pt x="2966" y="4678"/>
                    <a:pt x="3025" y="4678"/>
                  </a:cubicBezTo>
                  <a:cubicBezTo>
                    <a:pt x="3444" y="4678"/>
                    <a:pt x="3748" y="4436"/>
                    <a:pt x="3952" y="4094"/>
                  </a:cubicBezTo>
                  <a:cubicBezTo>
                    <a:pt x="4527" y="3879"/>
                    <a:pt x="4971" y="3411"/>
                    <a:pt x="5160" y="2825"/>
                  </a:cubicBezTo>
                  <a:cubicBezTo>
                    <a:pt x="5442" y="1967"/>
                    <a:pt x="5200" y="958"/>
                    <a:pt x="4460" y="409"/>
                  </a:cubicBezTo>
                  <a:cubicBezTo>
                    <a:pt x="4085" y="131"/>
                    <a:pt x="3621" y="1"/>
                    <a:pt x="31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2315800" y="1374225"/>
              <a:ext cx="178850" cy="129375"/>
            </a:xfrm>
            <a:custGeom>
              <a:avLst/>
              <a:gdLst/>
              <a:ahLst/>
              <a:cxnLst/>
              <a:rect l="l" t="t" r="r" b="b"/>
              <a:pathLst>
                <a:path w="7154" h="5175" extrusionOk="0">
                  <a:moveTo>
                    <a:pt x="3398" y="1"/>
                  </a:moveTo>
                  <a:cubicBezTo>
                    <a:pt x="2965" y="1"/>
                    <a:pt x="2519" y="137"/>
                    <a:pt x="2156" y="403"/>
                  </a:cubicBezTo>
                  <a:cubicBezTo>
                    <a:pt x="1" y="1981"/>
                    <a:pt x="1677" y="5175"/>
                    <a:pt x="3936" y="5175"/>
                  </a:cubicBezTo>
                  <a:cubicBezTo>
                    <a:pt x="4235" y="5175"/>
                    <a:pt x="4544" y="5119"/>
                    <a:pt x="4855" y="4997"/>
                  </a:cubicBezTo>
                  <a:cubicBezTo>
                    <a:pt x="7154" y="4088"/>
                    <a:pt x="6666" y="80"/>
                    <a:pt x="4064" y="66"/>
                  </a:cubicBezTo>
                  <a:cubicBezTo>
                    <a:pt x="4024" y="66"/>
                    <a:pt x="3980" y="76"/>
                    <a:pt x="3940" y="76"/>
                  </a:cubicBezTo>
                  <a:cubicBezTo>
                    <a:pt x="3767" y="26"/>
                    <a:pt x="3584" y="1"/>
                    <a:pt x="33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" name="Google Shape;102;p3"/>
          <p:cNvGrpSpPr/>
          <p:nvPr/>
        </p:nvGrpSpPr>
        <p:grpSpPr>
          <a:xfrm>
            <a:off x="6561686" y="4108297"/>
            <a:ext cx="1559812" cy="1084545"/>
            <a:chOff x="6072948" y="828043"/>
            <a:chExt cx="676796" cy="470580"/>
          </a:xfrm>
        </p:grpSpPr>
        <p:sp>
          <p:nvSpPr>
            <p:cNvPr id="103" name="Google Shape;103;p3"/>
            <p:cNvSpPr/>
            <p:nvPr/>
          </p:nvSpPr>
          <p:spPr>
            <a:xfrm>
              <a:off x="6637508" y="1233969"/>
              <a:ext cx="112236" cy="64654"/>
            </a:xfrm>
            <a:custGeom>
              <a:avLst/>
              <a:gdLst/>
              <a:ahLst/>
              <a:cxnLst/>
              <a:rect l="l" t="t" r="r" b="b"/>
              <a:pathLst>
                <a:path w="2656" h="1530" extrusionOk="0">
                  <a:moveTo>
                    <a:pt x="390" y="0"/>
                  </a:moveTo>
                  <a:cubicBezTo>
                    <a:pt x="365" y="0"/>
                    <a:pt x="341" y="1"/>
                    <a:pt x="317" y="2"/>
                  </a:cubicBezTo>
                  <a:cubicBezTo>
                    <a:pt x="159" y="12"/>
                    <a:pt x="1" y="211"/>
                    <a:pt x="98" y="366"/>
                  </a:cubicBezTo>
                  <a:cubicBezTo>
                    <a:pt x="310" y="699"/>
                    <a:pt x="630" y="870"/>
                    <a:pt x="980" y="1039"/>
                  </a:cubicBezTo>
                  <a:cubicBezTo>
                    <a:pt x="1347" y="1224"/>
                    <a:pt x="1731" y="1382"/>
                    <a:pt x="2121" y="1513"/>
                  </a:cubicBezTo>
                  <a:cubicBezTo>
                    <a:pt x="2156" y="1524"/>
                    <a:pt x="2189" y="1529"/>
                    <a:pt x="2220" y="1529"/>
                  </a:cubicBezTo>
                  <a:cubicBezTo>
                    <a:pt x="2518" y="1529"/>
                    <a:pt x="2656" y="1077"/>
                    <a:pt x="2397" y="894"/>
                  </a:cubicBezTo>
                  <a:cubicBezTo>
                    <a:pt x="1854" y="507"/>
                    <a:pt x="1090" y="0"/>
                    <a:pt x="3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6593307" y="1026822"/>
              <a:ext cx="112236" cy="61611"/>
            </a:xfrm>
            <a:custGeom>
              <a:avLst/>
              <a:gdLst/>
              <a:ahLst/>
              <a:cxnLst/>
              <a:rect l="l" t="t" r="r" b="b"/>
              <a:pathLst>
                <a:path w="2656" h="1458" extrusionOk="0">
                  <a:moveTo>
                    <a:pt x="214" y="1"/>
                  </a:moveTo>
                  <a:cubicBezTo>
                    <a:pt x="148" y="1"/>
                    <a:pt x="90" y="50"/>
                    <a:pt x="84" y="122"/>
                  </a:cubicBezTo>
                  <a:cubicBezTo>
                    <a:pt x="0" y="697"/>
                    <a:pt x="535" y="1071"/>
                    <a:pt x="1000" y="1286"/>
                  </a:cubicBezTo>
                  <a:cubicBezTo>
                    <a:pt x="1255" y="1406"/>
                    <a:pt x="1498" y="1457"/>
                    <a:pt x="1740" y="1457"/>
                  </a:cubicBezTo>
                  <a:cubicBezTo>
                    <a:pt x="2015" y="1457"/>
                    <a:pt x="2290" y="1392"/>
                    <a:pt x="2585" y="1286"/>
                  </a:cubicBezTo>
                  <a:cubicBezTo>
                    <a:pt x="2648" y="1263"/>
                    <a:pt x="2655" y="1158"/>
                    <a:pt x="2578" y="1158"/>
                  </a:cubicBezTo>
                  <a:cubicBezTo>
                    <a:pt x="2577" y="1158"/>
                    <a:pt x="2576" y="1158"/>
                    <a:pt x="2575" y="1158"/>
                  </a:cubicBezTo>
                  <a:cubicBezTo>
                    <a:pt x="2547" y="1160"/>
                    <a:pt x="2519" y="1161"/>
                    <a:pt x="2491" y="1161"/>
                  </a:cubicBezTo>
                  <a:cubicBezTo>
                    <a:pt x="2067" y="1161"/>
                    <a:pt x="1592" y="976"/>
                    <a:pt x="1232" y="768"/>
                  </a:cubicBezTo>
                  <a:cubicBezTo>
                    <a:pt x="862" y="553"/>
                    <a:pt x="660" y="179"/>
                    <a:pt x="266" y="11"/>
                  </a:cubicBezTo>
                  <a:cubicBezTo>
                    <a:pt x="249" y="4"/>
                    <a:pt x="231" y="1"/>
                    <a:pt x="2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6337691" y="956126"/>
              <a:ext cx="103700" cy="80881"/>
            </a:xfrm>
            <a:custGeom>
              <a:avLst/>
              <a:gdLst/>
              <a:ahLst/>
              <a:cxnLst/>
              <a:rect l="l" t="t" r="r" b="b"/>
              <a:pathLst>
                <a:path w="2454" h="1914" extrusionOk="0">
                  <a:moveTo>
                    <a:pt x="230" y="1"/>
                  </a:moveTo>
                  <a:cubicBezTo>
                    <a:pt x="106" y="1"/>
                    <a:pt x="0" y="147"/>
                    <a:pt x="59" y="267"/>
                  </a:cubicBezTo>
                  <a:cubicBezTo>
                    <a:pt x="278" y="698"/>
                    <a:pt x="695" y="920"/>
                    <a:pt x="1079" y="1196"/>
                  </a:cubicBezTo>
                  <a:cubicBezTo>
                    <a:pt x="1476" y="1485"/>
                    <a:pt x="1856" y="1792"/>
                    <a:pt x="2344" y="1913"/>
                  </a:cubicBezTo>
                  <a:cubicBezTo>
                    <a:pt x="2347" y="1913"/>
                    <a:pt x="2350" y="1913"/>
                    <a:pt x="2354" y="1913"/>
                  </a:cubicBezTo>
                  <a:cubicBezTo>
                    <a:pt x="2413" y="1913"/>
                    <a:pt x="2454" y="1856"/>
                    <a:pt x="2431" y="1798"/>
                  </a:cubicBezTo>
                  <a:cubicBezTo>
                    <a:pt x="2196" y="1357"/>
                    <a:pt x="1802" y="1065"/>
                    <a:pt x="1422" y="755"/>
                  </a:cubicBezTo>
                  <a:cubicBezTo>
                    <a:pt x="1058" y="452"/>
                    <a:pt x="735" y="112"/>
                    <a:pt x="264" y="5"/>
                  </a:cubicBezTo>
                  <a:cubicBezTo>
                    <a:pt x="253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6476127" y="1135424"/>
              <a:ext cx="94276" cy="54935"/>
            </a:xfrm>
            <a:custGeom>
              <a:avLst/>
              <a:gdLst/>
              <a:ahLst/>
              <a:cxnLst/>
              <a:rect l="l" t="t" r="r" b="b"/>
              <a:pathLst>
                <a:path w="2231" h="1300" extrusionOk="0">
                  <a:moveTo>
                    <a:pt x="359" y="0"/>
                  </a:moveTo>
                  <a:cubicBezTo>
                    <a:pt x="339" y="0"/>
                    <a:pt x="319" y="1"/>
                    <a:pt x="300" y="2"/>
                  </a:cubicBezTo>
                  <a:cubicBezTo>
                    <a:pt x="141" y="9"/>
                    <a:pt x="0" y="197"/>
                    <a:pt x="88" y="345"/>
                  </a:cubicBezTo>
                  <a:cubicBezTo>
                    <a:pt x="364" y="806"/>
                    <a:pt x="1070" y="1032"/>
                    <a:pt x="1528" y="1264"/>
                  </a:cubicBezTo>
                  <a:cubicBezTo>
                    <a:pt x="1577" y="1288"/>
                    <a:pt x="1627" y="1299"/>
                    <a:pt x="1675" y="1299"/>
                  </a:cubicBezTo>
                  <a:cubicBezTo>
                    <a:pt x="1989" y="1299"/>
                    <a:pt x="2231" y="830"/>
                    <a:pt x="1895" y="651"/>
                  </a:cubicBezTo>
                  <a:cubicBezTo>
                    <a:pt x="1447" y="418"/>
                    <a:pt x="884" y="0"/>
                    <a:pt x="3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6072948" y="938800"/>
              <a:ext cx="117603" cy="44075"/>
            </a:xfrm>
            <a:custGeom>
              <a:avLst/>
              <a:gdLst/>
              <a:ahLst/>
              <a:cxnLst/>
              <a:rect l="l" t="t" r="r" b="b"/>
              <a:pathLst>
                <a:path w="2783" h="1043" extrusionOk="0">
                  <a:moveTo>
                    <a:pt x="814" y="0"/>
                  </a:moveTo>
                  <a:cubicBezTo>
                    <a:pt x="627" y="0"/>
                    <a:pt x="439" y="31"/>
                    <a:pt x="249" y="105"/>
                  </a:cubicBezTo>
                  <a:cubicBezTo>
                    <a:pt x="95" y="166"/>
                    <a:pt x="0" y="401"/>
                    <a:pt x="182" y="499"/>
                  </a:cubicBezTo>
                  <a:cubicBezTo>
                    <a:pt x="572" y="714"/>
                    <a:pt x="1010" y="738"/>
                    <a:pt x="1437" y="839"/>
                  </a:cubicBezTo>
                  <a:cubicBezTo>
                    <a:pt x="1656" y="892"/>
                    <a:pt x="1868" y="983"/>
                    <a:pt x="2090" y="1020"/>
                  </a:cubicBezTo>
                  <a:cubicBezTo>
                    <a:pt x="2126" y="1026"/>
                    <a:pt x="2164" y="1028"/>
                    <a:pt x="2203" y="1028"/>
                  </a:cubicBezTo>
                  <a:cubicBezTo>
                    <a:pt x="2300" y="1028"/>
                    <a:pt x="2403" y="1015"/>
                    <a:pt x="2501" y="1015"/>
                  </a:cubicBezTo>
                  <a:cubicBezTo>
                    <a:pt x="2567" y="1015"/>
                    <a:pt x="2630" y="1021"/>
                    <a:pt x="2689" y="1041"/>
                  </a:cubicBezTo>
                  <a:cubicBezTo>
                    <a:pt x="2694" y="1042"/>
                    <a:pt x="2699" y="1043"/>
                    <a:pt x="2703" y="1043"/>
                  </a:cubicBezTo>
                  <a:cubicBezTo>
                    <a:pt x="2746" y="1043"/>
                    <a:pt x="2783" y="980"/>
                    <a:pt x="2746" y="950"/>
                  </a:cubicBezTo>
                  <a:cubicBezTo>
                    <a:pt x="2575" y="808"/>
                    <a:pt x="2531" y="590"/>
                    <a:pt x="2339" y="452"/>
                  </a:cubicBezTo>
                  <a:cubicBezTo>
                    <a:pt x="2168" y="327"/>
                    <a:pt x="1932" y="256"/>
                    <a:pt x="1727" y="186"/>
                  </a:cubicBezTo>
                  <a:cubicBezTo>
                    <a:pt x="1424" y="81"/>
                    <a:pt x="1120" y="0"/>
                    <a:pt x="8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6199509" y="1063925"/>
              <a:ext cx="106278" cy="37356"/>
            </a:xfrm>
            <a:custGeom>
              <a:avLst/>
              <a:gdLst/>
              <a:ahLst/>
              <a:cxnLst/>
              <a:rect l="l" t="t" r="r" b="b"/>
              <a:pathLst>
                <a:path w="2515" h="884" extrusionOk="0">
                  <a:moveTo>
                    <a:pt x="489" y="0"/>
                  </a:moveTo>
                  <a:cubicBezTo>
                    <a:pt x="378" y="0"/>
                    <a:pt x="264" y="17"/>
                    <a:pt x="142" y="58"/>
                  </a:cubicBezTo>
                  <a:cubicBezTo>
                    <a:pt x="41" y="89"/>
                    <a:pt x="0" y="213"/>
                    <a:pt x="68" y="294"/>
                  </a:cubicBezTo>
                  <a:cubicBezTo>
                    <a:pt x="334" y="610"/>
                    <a:pt x="684" y="630"/>
                    <a:pt x="1071" y="718"/>
                  </a:cubicBezTo>
                  <a:cubicBezTo>
                    <a:pt x="1426" y="802"/>
                    <a:pt x="1759" y="883"/>
                    <a:pt x="2119" y="883"/>
                  </a:cubicBezTo>
                  <a:cubicBezTo>
                    <a:pt x="2178" y="883"/>
                    <a:pt x="2238" y="881"/>
                    <a:pt x="2299" y="876"/>
                  </a:cubicBezTo>
                  <a:cubicBezTo>
                    <a:pt x="2444" y="863"/>
                    <a:pt x="2514" y="678"/>
                    <a:pt x="2387" y="590"/>
                  </a:cubicBezTo>
                  <a:cubicBezTo>
                    <a:pt x="2033" y="355"/>
                    <a:pt x="1646" y="264"/>
                    <a:pt x="1242" y="156"/>
                  </a:cubicBezTo>
                  <a:cubicBezTo>
                    <a:pt x="970" y="84"/>
                    <a:pt x="738" y="0"/>
                    <a:pt x="4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6452801" y="900050"/>
              <a:ext cx="88487" cy="56667"/>
            </a:xfrm>
            <a:custGeom>
              <a:avLst/>
              <a:gdLst/>
              <a:ahLst/>
              <a:cxnLst/>
              <a:rect l="l" t="t" r="r" b="b"/>
              <a:pathLst>
                <a:path w="2094" h="1341" extrusionOk="0">
                  <a:moveTo>
                    <a:pt x="119" y="1"/>
                  </a:moveTo>
                  <a:cubicBezTo>
                    <a:pt x="47" y="1"/>
                    <a:pt x="0" y="84"/>
                    <a:pt x="47" y="147"/>
                  </a:cubicBezTo>
                  <a:cubicBezTo>
                    <a:pt x="455" y="689"/>
                    <a:pt x="1181" y="988"/>
                    <a:pt x="1760" y="1318"/>
                  </a:cubicBezTo>
                  <a:cubicBezTo>
                    <a:pt x="1787" y="1334"/>
                    <a:pt x="1814" y="1340"/>
                    <a:pt x="1840" y="1340"/>
                  </a:cubicBezTo>
                  <a:cubicBezTo>
                    <a:pt x="1987" y="1340"/>
                    <a:pt x="2094" y="1115"/>
                    <a:pt x="1942" y="1012"/>
                  </a:cubicBezTo>
                  <a:cubicBezTo>
                    <a:pt x="1390" y="638"/>
                    <a:pt x="808" y="130"/>
                    <a:pt x="135" y="2"/>
                  </a:cubicBezTo>
                  <a:cubicBezTo>
                    <a:pt x="129" y="1"/>
                    <a:pt x="124" y="1"/>
                    <a:pt x="1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6097669" y="828043"/>
              <a:ext cx="171312" cy="41539"/>
            </a:xfrm>
            <a:custGeom>
              <a:avLst/>
              <a:gdLst/>
              <a:ahLst/>
              <a:cxnLst/>
              <a:rect l="l" t="t" r="r" b="b"/>
              <a:pathLst>
                <a:path w="4054" h="983" extrusionOk="0">
                  <a:moveTo>
                    <a:pt x="1436" y="1"/>
                  </a:moveTo>
                  <a:cubicBezTo>
                    <a:pt x="1019" y="1"/>
                    <a:pt x="595" y="60"/>
                    <a:pt x="159" y="188"/>
                  </a:cubicBezTo>
                  <a:cubicBezTo>
                    <a:pt x="1" y="222"/>
                    <a:pt x="21" y="451"/>
                    <a:pt x="183" y="461"/>
                  </a:cubicBezTo>
                  <a:cubicBezTo>
                    <a:pt x="1357" y="555"/>
                    <a:pt x="2572" y="639"/>
                    <a:pt x="3710" y="976"/>
                  </a:cubicBezTo>
                  <a:cubicBezTo>
                    <a:pt x="3725" y="981"/>
                    <a:pt x="3741" y="983"/>
                    <a:pt x="3756" y="983"/>
                  </a:cubicBezTo>
                  <a:cubicBezTo>
                    <a:pt x="3929" y="983"/>
                    <a:pt x="4054" y="702"/>
                    <a:pt x="3871" y="616"/>
                  </a:cubicBezTo>
                  <a:cubicBezTo>
                    <a:pt x="3061" y="233"/>
                    <a:pt x="2263" y="1"/>
                    <a:pt x="143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"/>
          <p:cNvSpPr/>
          <p:nvPr/>
        </p:nvSpPr>
        <p:spPr>
          <a:xfrm>
            <a:off x="252439" y="713961"/>
            <a:ext cx="2690799" cy="2515453"/>
          </a:xfrm>
          <a:custGeom>
            <a:avLst/>
            <a:gdLst/>
            <a:ahLst/>
            <a:cxnLst/>
            <a:rect l="l" t="t" r="r" b="b"/>
            <a:pathLst>
              <a:path w="21398" h="20004" extrusionOk="0">
                <a:moveTo>
                  <a:pt x="14157" y="627"/>
                </a:moveTo>
                <a:cubicBezTo>
                  <a:pt x="14153" y="627"/>
                  <a:pt x="14150" y="627"/>
                  <a:pt x="14146" y="628"/>
                </a:cubicBezTo>
                <a:lnTo>
                  <a:pt x="14146" y="628"/>
                </a:lnTo>
                <a:cubicBezTo>
                  <a:pt x="14151" y="628"/>
                  <a:pt x="14157" y="628"/>
                  <a:pt x="14162" y="628"/>
                </a:cubicBezTo>
                <a:cubicBezTo>
                  <a:pt x="14164" y="628"/>
                  <a:pt x="14166" y="628"/>
                  <a:pt x="14168" y="628"/>
                </a:cubicBezTo>
                <a:cubicBezTo>
                  <a:pt x="14164" y="627"/>
                  <a:pt x="14161" y="627"/>
                  <a:pt x="14157" y="627"/>
                </a:cubicBezTo>
                <a:close/>
                <a:moveTo>
                  <a:pt x="5805" y="1102"/>
                </a:moveTo>
                <a:cubicBezTo>
                  <a:pt x="5836" y="1139"/>
                  <a:pt x="5859" y="1176"/>
                  <a:pt x="5879" y="1220"/>
                </a:cubicBezTo>
                <a:cubicBezTo>
                  <a:pt x="5839" y="1244"/>
                  <a:pt x="5795" y="1267"/>
                  <a:pt x="5755" y="1294"/>
                </a:cubicBezTo>
                <a:cubicBezTo>
                  <a:pt x="5738" y="1244"/>
                  <a:pt x="5745" y="1180"/>
                  <a:pt x="5805" y="1102"/>
                </a:cubicBezTo>
                <a:close/>
                <a:moveTo>
                  <a:pt x="2676" y="4407"/>
                </a:moveTo>
                <a:lnTo>
                  <a:pt x="2817" y="4421"/>
                </a:lnTo>
                <a:cubicBezTo>
                  <a:pt x="2790" y="4471"/>
                  <a:pt x="2763" y="4522"/>
                  <a:pt x="2733" y="4572"/>
                </a:cubicBezTo>
                <a:cubicBezTo>
                  <a:pt x="2699" y="4525"/>
                  <a:pt x="2679" y="4464"/>
                  <a:pt x="2676" y="4407"/>
                </a:cubicBezTo>
                <a:close/>
                <a:moveTo>
                  <a:pt x="21150" y="4830"/>
                </a:moveTo>
                <a:cubicBezTo>
                  <a:pt x="21159" y="4846"/>
                  <a:pt x="21168" y="4859"/>
                  <a:pt x="21179" y="4868"/>
                </a:cubicBezTo>
                <a:cubicBezTo>
                  <a:pt x="21172" y="4858"/>
                  <a:pt x="21162" y="4843"/>
                  <a:pt x="21150" y="4830"/>
                </a:cubicBezTo>
                <a:close/>
                <a:moveTo>
                  <a:pt x="2173" y="5468"/>
                </a:moveTo>
                <a:cubicBezTo>
                  <a:pt x="2211" y="5468"/>
                  <a:pt x="2250" y="5479"/>
                  <a:pt x="2285" y="5498"/>
                </a:cubicBezTo>
                <a:cubicBezTo>
                  <a:pt x="2255" y="5562"/>
                  <a:pt x="2228" y="5625"/>
                  <a:pt x="2201" y="5689"/>
                </a:cubicBezTo>
                <a:cubicBezTo>
                  <a:pt x="2174" y="5619"/>
                  <a:pt x="2147" y="5545"/>
                  <a:pt x="2124" y="5474"/>
                </a:cubicBezTo>
                <a:cubicBezTo>
                  <a:pt x="2140" y="5470"/>
                  <a:pt x="2156" y="5468"/>
                  <a:pt x="2173" y="5468"/>
                </a:cubicBezTo>
                <a:close/>
                <a:moveTo>
                  <a:pt x="1797" y="6352"/>
                </a:moveTo>
                <a:lnTo>
                  <a:pt x="1797" y="6352"/>
                </a:lnTo>
                <a:cubicBezTo>
                  <a:pt x="1791" y="6360"/>
                  <a:pt x="1783" y="6367"/>
                  <a:pt x="1776" y="6374"/>
                </a:cubicBezTo>
                <a:lnTo>
                  <a:pt x="1776" y="6374"/>
                </a:lnTo>
                <a:cubicBezTo>
                  <a:pt x="1787" y="6372"/>
                  <a:pt x="1794" y="6365"/>
                  <a:pt x="1797" y="6352"/>
                </a:cubicBezTo>
                <a:close/>
                <a:moveTo>
                  <a:pt x="485" y="8250"/>
                </a:moveTo>
                <a:cubicBezTo>
                  <a:pt x="486" y="8257"/>
                  <a:pt x="487" y="8263"/>
                  <a:pt x="488" y="8269"/>
                </a:cubicBezTo>
                <a:lnTo>
                  <a:pt x="488" y="8269"/>
                </a:lnTo>
                <a:cubicBezTo>
                  <a:pt x="487" y="8263"/>
                  <a:pt x="486" y="8257"/>
                  <a:pt x="485" y="8250"/>
                </a:cubicBezTo>
                <a:close/>
                <a:moveTo>
                  <a:pt x="7666" y="9573"/>
                </a:moveTo>
                <a:cubicBezTo>
                  <a:pt x="7670" y="9580"/>
                  <a:pt x="7677" y="9587"/>
                  <a:pt x="7683" y="9597"/>
                </a:cubicBezTo>
                <a:lnTo>
                  <a:pt x="7693" y="9627"/>
                </a:lnTo>
                <a:cubicBezTo>
                  <a:pt x="7691" y="9627"/>
                  <a:pt x="7690" y="9628"/>
                  <a:pt x="7687" y="9628"/>
                </a:cubicBezTo>
                <a:cubicBezTo>
                  <a:pt x="7686" y="9628"/>
                  <a:pt x="7683" y="9628"/>
                  <a:pt x="7680" y="9627"/>
                </a:cubicBezTo>
                <a:cubicBezTo>
                  <a:pt x="7673" y="9607"/>
                  <a:pt x="7670" y="9590"/>
                  <a:pt x="7666" y="9573"/>
                </a:cubicBezTo>
                <a:close/>
                <a:moveTo>
                  <a:pt x="7592" y="9637"/>
                </a:moveTo>
                <a:lnTo>
                  <a:pt x="7592" y="9637"/>
                </a:lnTo>
                <a:cubicBezTo>
                  <a:pt x="7606" y="9664"/>
                  <a:pt x="7609" y="9681"/>
                  <a:pt x="7616" y="9701"/>
                </a:cubicBezTo>
                <a:lnTo>
                  <a:pt x="7613" y="9698"/>
                </a:lnTo>
                <a:cubicBezTo>
                  <a:pt x="7606" y="9677"/>
                  <a:pt x="7599" y="9661"/>
                  <a:pt x="7592" y="9637"/>
                </a:cubicBezTo>
                <a:close/>
                <a:moveTo>
                  <a:pt x="7569" y="9714"/>
                </a:moveTo>
                <a:cubicBezTo>
                  <a:pt x="7579" y="9728"/>
                  <a:pt x="7589" y="9741"/>
                  <a:pt x="7596" y="9758"/>
                </a:cubicBezTo>
                <a:lnTo>
                  <a:pt x="7582" y="9748"/>
                </a:lnTo>
                <a:lnTo>
                  <a:pt x="7582" y="9748"/>
                </a:lnTo>
                <a:cubicBezTo>
                  <a:pt x="7582" y="9748"/>
                  <a:pt x="7582" y="9748"/>
                  <a:pt x="7582" y="9748"/>
                </a:cubicBezTo>
                <a:lnTo>
                  <a:pt x="7569" y="9714"/>
                </a:lnTo>
                <a:close/>
                <a:moveTo>
                  <a:pt x="7582" y="9748"/>
                </a:moveTo>
                <a:lnTo>
                  <a:pt x="7599" y="9762"/>
                </a:lnTo>
                <a:lnTo>
                  <a:pt x="7616" y="9792"/>
                </a:lnTo>
                <a:lnTo>
                  <a:pt x="7596" y="9778"/>
                </a:lnTo>
                <a:cubicBezTo>
                  <a:pt x="7592" y="9772"/>
                  <a:pt x="7586" y="9758"/>
                  <a:pt x="7582" y="9748"/>
                </a:cubicBezTo>
                <a:close/>
                <a:moveTo>
                  <a:pt x="7616" y="9714"/>
                </a:moveTo>
                <a:cubicBezTo>
                  <a:pt x="7619" y="9718"/>
                  <a:pt x="7623" y="9718"/>
                  <a:pt x="7623" y="9718"/>
                </a:cubicBezTo>
                <a:lnTo>
                  <a:pt x="7623" y="9721"/>
                </a:lnTo>
                <a:cubicBezTo>
                  <a:pt x="7636" y="9751"/>
                  <a:pt x="7643" y="9772"/>
                  <a:pt x="7650" y="9795"/>
                </a:cubicBezTo>
                <a:lnTo>
                  <a:pt x="7636" y="9785"/>
                </a:lnTo>
                <a:cubicBezTo>
                  <a:pt x="7633" y="9765"/>
                  <a:pt x="7626" y="9738"/>
                  <a:pt x="7616" y="9714"/>
                </a:cubicBezTo>
                <a:close/>
                <a:moveTo>
                  <a:pt x="7643" y="9795"/>
                </a:moveTo>
                <a:lnTo>
                  <a:pt x="7656" y="9805"/>
                </a:lnTo>
                <a:cubicBezTo>
                  <a:pt x="7656" y="9805"/>
                  <a:pt x="7656" y="9812"/>
                  <a:pt x="7660" y="9815"/>
                </a:cubicBezTo>
                <a:lnTo>
                  <a:pt x="7660" y="9819"/>
                </a:lnTo>
                <a:lnTo>
                  <a:pt x="7646" y="9812"/>
                </a:lnTo>
                <a:cubicBezTo>
                  <a:pt x="7646" y="9805"/>
                  <a:pt x="7643" y="9799"/>
                  <a:pt x="7643" y="9795"/>
                </a:cubicBezTo>
                <a:close/>
                <a:moveTo>
                  <a:pt x="7680" y="9640"/>
                </a:moveTo>
                <a:lnTo>
                  <a:pt x="7700" y="9644"/>
                </a:lnTo>
                <a:cubicBezTo>
                  <a:pt x="7707" y="9661"/>
                  <a:pt x="7710" y="9681"/>
                  <a:pt x="7714" y="9698"/>
                </a:cubicBezTo>
                <a:lnTo>
                  <a:pt x="7714" y="9714"/>
                </a:lnTo>
                <a:cubicBezTo>
                  <a:pt x="7714" y="9681"/>
                  <a:pt x="7720" y="9667"/>
                  <a:pt x="7727" y="9664"/>
                </a:cubicBezTo>
                <a:cubicBezTo>
                  <a:pt x="7737" y="9674"/>
                  <a:pt x="7751" y="9684"/>
                  <a:pt x="7764" y="9694"/>
                </a:cubicBezTo>
                <a:cubicBezTo>
                  <a:pt x="7781" y="9718"/>
                  <a:pt x="7798" y="9745"/>
                  <a:pt x="7815" y="9775"/>
                </a:cubicBezTo>
                <a:cubicBezTo>
                  <a:pt x="7791" y="9768"/>
                  <a:pt x="7767" y="9755"/>
                  <a:pt x="7744" y="9745"/>
                </a:cubicBezTo>
                <a:lnTo>
                  <a:pt x="7744" y="9745"/>
                </a:lnTo>
                <a:cubicBezTo>
                  <a:pt x="7790" y="9785"/>
                  <a:pt x="7839" y="9826"/>
                  <a:pt x="7818" y="9826"/>
                </a:cubicBezTo>
                <a:cubicBezTo>
                  <a:pt x="7814" y="9826"/>
                  <a:pt x="7809" y="9824"/>
                  <a:pt x="7801" y="9822"/>
                </a:cubicBezTo>
                <a:lnTo>
                  <a:pt x="7697" y="9755"/>
                </a:lnTo>
                <a:cubicBezTo>
                  <a:pt x="7697" y="9741"/>
                  <a:pt x="7700" y="9728"/>
                  <a:pt x="7703" y="9711"/>
                </a:cubicBezTo>
                <a:cubicBezTo>
                  <a:pt x="7717" y="9725"/>
                  <a:pt x="7730" y="9735"/>
                  <a:pt x="7744" y="9745"/>
                </a:cubicBezTo>
                <a:lnTo>
                  <a:pt x="7703" y="9704"/>
                </a:lnTo>
                <a:lnTo>
                  <a:pt x="7697" y="9687"/>
                </a:lnTo>
                <a:cubicBezTo>
                  <a:pt x="7707" y="9687"/>
                  <a:pt x="7714" y="9687"/>
                  <a:pt x="7700" y="9674"/>
                </a:cubicBezTo>
                <a:lnTo>
                  <a:pt x="7693" y="9674"/>
                </a:lnTo>
                <a:cubicBezTo>
                  <a:pt x="7687" y="9664"/>
                  <a:pt x="7683" y="9650"/>
                  <a:pt x="7680" y="9640"/>
                </a:cubicBezTo>
                <a:close/>
                <a:moveTo>
                  <a:pt x="7687" y="9812"/>
                </a:moveTo>
                <a:cubicBezTo>
                  <a:pt x="7694" y="9819"/>
                  <a:pt x="7701" y="9826"/>
                  <a:pt x="7708" y="9833"/>
                </a:cubicBezTo>
                <a:lnTo>
                  <a:pt x="7708" y="9833"/>
                </a:lnTo>
                <a:cubicBezTo>
                  <a:pt x="7701" y="9828"/>
                  <a:pt x="7694" y="9823"/>
                  <a:pt x="7687" y="9818"/>
                </a:cubicBezTo>
                <a:lnTo>
                  <a:pt x="7687" y="9818"/>
                </a:lnTo>
                <a:cubicBezTo>
                  <a:pt x="7687" y="9815"/>
                  <a:pt x="7687" y="9812"/>
                  <a:pt x="7687" y="9812"/>
                </a:cubicBezTo>
                <a:close/>
                <a:moveTo>
                  <a:pt x="7603" y="9799"/>
                </a:moveTo>
                <a:lnTo>
                  <a:pt x="7626" y="9815"/>
                </a:lnTo>
                <a:cubicBezTo>
                  <a:pt x="7629" y="9819"/>
                  <a:pt x="7633" y="9822"/>
                  <a:pt x="7636" y="9829"/>
                </a:cubicBezTo>
                <a:lnTo>
                  <a:pt x="7633" y="9825"/>
                </a:lnTo>
                <a:cubicBezTo>
                  <a:pt x="7619" y="9825"/>
                  <a:pt x="7619" y="9829"/>
                  <a:pt x="7616" y="9836"/>
                </a:cubicBezTo>
                <a:cubicBezTo>
                  <a:pt x="7613" y="9822"/>
                  <a:pt x="7606" y="9809"/>
                  <a:pt x="7603" y="9799"/>
                </a:cubicBezTo>
                <a:close/>
                <a:moveTo>
                  <a:pt x="7683" y="9825"/>
                </a:moveTo>
                <a:lnTo>
                  <a:pt x="7697" y="9836"/>
                </a:lnTo>
                <a:cubicBezTo>
                  <a:pt x="7693" y="9836"/>
                  <a:pt x="7690" y="9829"/>
                  <a:pt x="7683" y="9829"/>
                </a:cubicBezTo>
                <a:cubicBezTo>
                  <a:pt x="7680" y="9825"/>
                  <a:pt x="7683" y="9825"/>
                  <a:pt x="7683" y="9825"/>
                </a:cubicBezTo>
                <a:close/>
                <a:moveTo>
                  <a:pt x="7653" y="9829"/>
                </a:moveTo>
                <a:lnTo>
                  <a:pt x="7666" y="9836"/>
                </a:lnTo>
                <a:lnTo>
                  <a:pt x="7670" y="9856"/>
                </a:lnTo>
                <a:cubicBezTo>
                  <a:pt x="7666" y="9852"/>
                  <a:pt x="7660" y="9849"/>
                  <a:pt x="7656" y="9846"/>
                </a:cubicBezTo>
                <a:cubicBezTo>
                  <a:pt x="7656" y="9839"/>
                  <a:pt x="7653" y="9832"/>
                  <a:pt x="7653" y="9829"/>
                </a:cubicBezTo>
                <a:close/>
                <a:moveTo>
                  <a:pt x="7680" y="9846"/>
                </a:moveTo>
                <a:cubicBezTo>
                  <a:pt x="7698" y="9857"/>
                  <a:pt x="7710" y="9865"/>
                  <a:pt x="7701" y="9865"/>
                </a:cubicBezTo>
                <a:cubicBezTo>
                  <a:pt x="7698" y="9865"/>
                  <a:pt x="7690" y="9864"/>
                  <a:pt x="7677" y="9860"/>
                </a:cubicBezTo>
                <a:lnTo>
                  <a:pt x="7677" y="9860"/>
                </a:lnTo>
                <a:cubicBezTo>
                  <a:pt x="7677" y="9854"/>
                  <a:pt x="7677" y="9849"/>
                  <a:pt x="7680" y="9846"/>
                </a:cubicBezTo>
                <a:close/>
                <a:moveTo>
                  <a:pt x="7406" y="9849"/>
                </a:moveTo>
                <a:cubicBezTo>
                  <a:pt x="7411" y="9849"/>
                  <a:pt x="7430" y="9860"/>
                  <a:pt x="7454" y="9876"/>
                </a:cubicBezTo>
                <a:cubicBezTo>
                  <a:pt x="7465" y="9886"/>
                  <a:pt x="7471" y="9896"/>
                  <a:pt x="7478" y="9906"/>
                </a:cubicBezTo>
                <a:lnTo>
                  <a:pt x="7475" y="9906"/>
                </a:lnTo>
                <a:lnTo>
                  <a:pt x="7417" y="9866"/>
                </a:lnTo>
                <a:cubicBezTo>
                  <a:pt x="7405" y="9854"/>
                  <a:pt x="7402" y="9849"/>
                  <a:pt x="7406" y="9849"/>
                </a:cubicBezTo>
                <a:close/>
                <a:moveTo>
                  <a:pt x="7438" y="9667"/>
                </a:moveTo>
                <a:cubicBezTo>
                  <a:pt x="7498" y="9745"/>
                  <a:pt x="7555" y="9829"/>
                  <a:pt x="7609" y="9913"/>
                </a:cubicBezTo>
                <a:lnTo>
                  <a:pt x="7576" y="9852"/>
                </a:lnTo>
                <a:lnTo>
                  <a:pt x="7613" y="9913"/>
                </a:lnTo>
                <a:cubicBezTo>
                  <a:pt x="7613" y="9913"/>
                  <a:pt x="7609" y="9916"/>
                  <a:pt x="7606" y="9916"/>
                </a:cubicBezTo>
                <a:cubicBezTo>
                  <a:pt x="7552" y="9842"/>
                  <a:pt x="7454" y="9708"/>
                  <a:pt x="7448" y="9691"/>
                </a:cubicBezTo>
                <a:lnTo>
                  <a:pt x="7448" y="9691"/>
                </a:lnTo>
                <a:lnTo>
                  <a:pt x="7569" y="9859"/>
                </a:lnTo>
                <a:cubicBezTo>
                  <a:pt x="7498" y="9751"/>
                  <a:pt x="7518" y="9795"/>
                  <a:pt x="7438" y="9667"/>
                </a:cubicBezTo>
                <a:close/>
                <a:moveTo>
                  <a:pt x="7384" y="9849"/>
                </a:moveTo>
                <a:lnTo>
                  <a:pt x="7485" y="9920"/>
                </a:lnTo>
                <a:cubicBezTo>
                  <a:pt x="7485" y="9923"/>
                  <a:pt x="7487" y="9926"/>
                  <a:pt x="7488" y="9929"/>
                </a:cubicBezTo>
                <a:lnTo>
                  <a:pt x="7488" y="9929"/>
                </a:lnTo>
                <a:lnTo>
                  <a:pt x="7479" y="9923"/>
                </a:lnTo>
                <a:lnTo>
                  <a:pt x="7479" y="9923"/>
                </a:lnTo>
                <a:lnTo>
                  <a:pt x="7488" y="9930"/>
                </a:lnTo>
                <a:cubicBezTo>
                  <a:pt x="7488" y="9929"/>
                  <a:pt x="7488" y="9929"/>
                  <a:pt x="7488" y="9929"/>
                </a:cubicBezTo>
                <a:lnTo>
                  <a:pt x="7488" y="9929"/>
                </a:lnTo>
                <a:lnTo>
                  <a:pt x="7495" y="9933"/>
                </a:lnTo>
                <a:lnTo>
                  <a:pt x="7502" y="9947"/>
                </a:lnTo>
                <a:cubicBezTo>
                  <a:pt x="7461" y="9920"/>
                  <a:pt x="7424" y="9889"/>
                  <a:pt x="7387" y="9862"/>
                </a:cubicBezTo>
                <a:lnTo>
                  <a:pt x="7387" y="9862"/>
                </a:lnTo>
                <a:lnTo>
                  <a:pt x="7479" y="9923"/>
                </a:lnTo>
                <a:lnTo>
                  <a:pt x="7479" y="9923"/>
                </a:lnTo>
                <a:lnTo>
                  <a:pt x="7384" y="9849"/>
                </a:lnTo>
                <a:close/>
                <a:moveTo>
                  <a:pt x="7279" y="9852"/>
                </a:moveTo>
                <a:lnTo>
                  <a:pt x="7279" y="9852"/>
                </a:lnTo>
                <a:cubicBezTo>
                  <a:pt x="7394" y="9903"/>
                  <a:pt x="7451" y="9937"/>
                  <a:pt x="7515" y="9970"/>
                </a:cubicBezTo>
                <a:cubicBezTo>
                  <a:pt x="7522" y="9990"/>
                  <a:pt x="7525" y="10007"/>
                  <a:pt x="7505" y="10011"/>
                </a:cubicBezTo>
                <a:lnTo>
                  <a:pt x="7528" y="10017"/>
                </a:lnTo>
                <a:cubicBezTo>
                  <a:pt x="7607" y="10067"/>
                  <a:pt x="7626" y="10082"/>
                  <a:pt x="7617" y="10082"/>
                </a:cubicBezTo>
                <a:cubicBezTo>
                  <a:pt x="7602" y="10082"/>
                  <a:pt x="7500" y="10033"/>
                  <a:pt x="7478" y="10033"/>
                </a:cubicBezTo>
                <a:cubicBezTo>
                  <a:pt x="7470" y="10033"/>
                  <a:pt x="7473" y="10040"/>
                  <a:pt x="7495" y="10058"/>
                </a:cubicBezTo>
                <a:cubicBezTo>
                  <a:pt x="7458" y="10031"/>
                  <a:pt x="7424" y="10007"/>
                  <a:pt x="7384" y="9984"/>
                </a:cubicBezTo>
                <a:lnTo>
                  <a:pt x="7384" y="9984"/>
                </a:lnTo>
                <a:cubicBezTo>
                  <a:pt x="7414" y="9990"/>
                  <a:pt x="7441" y="9997"/>
                  <a:pt x="7468" y="10007"/>
                </a:cubicBezTo>
                <a:cubicBezTo>
                  <a:pt x="7249" y="9886"/>
                  <a:pt x="7589" y="10017"/>
                  <a:pt x="7279" y="9852"/>
                </a:cubicBezTo>
                <a:close/>
                <a:moveTo>
                  <a:pt x="7340" y="9980"/>
                </a:moveTo>
                <a:cubicBezTo>
                  <a:pt x="7350" y="9980"/>
                  <a:pt x="7362" y="9981"/>
                  <a:pt x="7377" y="9984"/>
                </a:cubicBezTo>
                <a:cubicBezTo>
                  <a:pt x="7330" y="9990"/>
                  <a:pt x="7417" y="10078"/>
                  <a:pt x="7475" y="10165"/>
                </a:cubicBezTo>
                <a:lnTo>
                  <a:pt x="7407" y="10118"/>
                </a:lnTo>
                <a:cubicBezTo>
                  <a:pt x="7393" y="10114"/>
                  <a:pt x="7382" y="10113"/>
                  <a:pt x="7373" y="10113"/>
                </a:cubicBezTo>
                <a:cubicBezTo>
                  <a:pt x="7360" y="10113"/>
                  <a:pt x="7352" y="10116"/>
                  <a:pt x="7343" y="10118"/>
                </a:cubicBezTo>
                <a:lnTo>
                  <a:pt x="7306" y="10098"/>
                </a:lnTo>
                <a:cubicBezTo>
                  <a:pt x="7340" y="10064"/>
                  <a:pt x="7370" y="10041"/>
                  <a:pt x="7370" y="10041"/>
                </a:cubicBezTo>
                <a:lnTo>
                  <a:pt x="7370" y="10041"/>
                </a:lnTo>
                <a:cubicBezTo>
                  <a:pt x="7370" y="10041"/>
                  <a:pt x="7337" y="10061"/>
                  <a:pt x="7303" y="10098"/>
                </a:cubicBezTo>
                <a:lnTo>
                  <a:pt x="7290" y="10091"/>
                </a:lnTo>
                <a:cubicBezTo>
                  <a:pt x="7296" y="10085"/>
                  <a:pt x="7303" y="10078"/>
                  <a:pt x="7306" y="10071"/>
                </a:cubicBezTo>
                <a:lnTo>
                  <a:pt x="7306" y="10071"/>
                </a:lnTo>
                <a:lnTo>
                  <a:pt x="7286" y="10091"/>
                </a:lnTo>
                <a:cubicBezTo>
                  <a:pt x="7228" y="10060"/>
                  <a:pt x="7170" y="10030"/>
                  <a:pt x="7188" y="10030"/>
                </a:cubicBezTo>
                <a:cubicBezTo>
                  <a:pt x="7193" y="10030"/>
                  <a:pt x="7204" y="10032"/>
                  <a:pt x="7222" y="10037"/>
                </a:cubicBezTo>
                <a:lnTo>
                  <a:pt x="7249" y="10054"/>
                </a:lnTo>
                <a:cubicBezTo>
                  <a:pt x="7314" y="10045"/>
                  <a:pt x="7268" y="9980"/>
                  <a:pt x="7340" y="9980"/>
                </a:cubicBezTo>
                <a:close/>
                <a:moveTo>
                  <a:pt x="7279" y="10125"/>
                </a:moveTo>
                <a:cubicBezTo>
                  <a:pt x="7293" y="10125"/>
                  <a:pt x="7306" y="10128"/>
                  <a:pt x="7320" y="10128"/>
                </a:cubicBezTo>
                <a:cubicBezTo>
                  <a:pt x="7317" y="10131"/>
                  <a:pt x="7314" y="10136"/>
                  <a:pt x="7308" y="10136"/>
                </a:cubicBezTo>
                <a:cubicBezTo>
                  <a:pt x="7307" y="10136"/>
                  <a:pt x="7305" y="10136"/>
                  <a:pt x="7303" y="10135"/>
                </a:cubicBezTo>
                <a:lnTo>
                  <a:pt x="7303" y="10135"/>
                </a:lnTo>
                <a:cubicBezTo>
                  <a:pt x="7316" y="10145"/>
                  <a:pt x="7323" y="10152"/>
                  <a:pt x="7330" y="10159"/>
                </a:cubicBezTo>
                <a:cubicBezTo>
                  <a:pt x="7350" y="10175"/>
                  <a:pt x="7374" y="10189"/>
                  <a:pt x="7397" y="10202"/>
                </a:cubicBezTo>
                <a:lnTo>
                  <a:pt x="7387" y="10212"/>
                </a:lnTo>
                <a:cubicBezTo>
                  <a:pt x="7370" y="10206"/>
                  <a:pt x="7350" y="10199"/>
                  <a:pt x="7330" y="10196"/>
                </a:cubicBezTo>
                <a:lnTo>
                  <a:pt x="7327" y="10196"/>
                </a:lnTo>
                <a:lnTo>
                  <a:pt x="7340" y="10179"/>
                </a:lnTo>
                <a:lnTo>
                  <a:pt x="7323" y="10196"/>
                </a:lnTo>
                <a:lnTo>
                  <a:pt x="7313" y="10196"/>
                </a:lnTo>
                <a:lnTo>
                  <a:pt x="7303" y="10189"/>
                </a:lnTo>
                <a:cubicBezTo>
                  <a:pt x="7296" y="10182"/>
                  <a:pt x="7290" y="10179"/>
                  <a:pt x="7283" y="10172"/>
                </a:cubicBezTo>
                <a:cubicBezTo>
                  <a:pt x="7273" y="10165"/>
                  <a:pt x="7266" y="10155"/>
                  <a:pt x="7259" y="10145"/>
                </a:cubicBezTo>
                <a:cubicBezTo>
                  <a:pt x="7259" y="10138"/>
                  <a:pt x="7253" y="10132"/>
                  <a:pt x="7256" y="10128"/>
                </a:cubicBezTo>
                <a:lnTo>
                  <a:pt x="7276" y="10128"/>
                </a:lnTo>
                <a:lnTo>
                  <a:pt x="7279" y="10125"/>
                </a:lnTo>
                <a:close/>
                <a:moveTo>
                  <a:pt x="7280" y="10223"/>
                </a:moveTo>
                <a:cubicBezTo>
                  <a:pt x="7282" y="10223"/>
                  <a:pt x="7293" y="10223"/>
                  <a:pt x="7303" y="10226"/>
                </a:cubicBezTo>
                <a:lnTo>
                  <a:pt x="7296" y="10229"/>
                </a:lnTo>
                <a:cubicBezTo>
                  <a:pt x="7293" y="10226"/>
                  <a:pt x="7286" y="10226"/>
                  <a:pt x="7280" y="10223"/>
                </a:cubicBezTo>
                <a:close/>
                <a:moveTo>
                  <a:pt x="7397" y="10206"/>
                </a:moveTo>
                <a:cubicBezTo>
                  <a:pt x="7411" y="10216"/>
                  <a:pt x="7431" y="10226"/>
                  <a:pt x="7458" y="10239"/>
                </a:cubicBezTo>
                <a:cubicBezTo>
                  <a:pt x="7428" y="10226"/>
                  <a:pt x="7414" y="10223"/>
                  <a:pt x="7391" y="10216"/>
                </a:cubicBezTo>
                <a:cubicBezTo>
                  <a:pt x="7391" y="10212"/>
                  <a:pt x="7394" y="10209"/>
                  <a:pt x="7397" y="10206"/>
                </a:cubicBezTo>
                <a:close/>
                <a:moveTo>
                  <a:pt x="6990" y="10260"/>
                </a:moveTo>
                <a:lnTo>
                  <a:pt x="6990" y="10263"/>
                </a:lnTo>
                <a:lnTo>
                  <a:pt x="6987" y="10266"/>
                </a:lnTo>
                <a:lnTo>
                  <a:pt x="6987" y="10263"/>
                </a:lnTo>
                <a:lnTo>
                  <a:pt x="6990" y="10260"/>
                </a:lnTo>
                <a:close/>
                <a:moveTo>
                  <a:pt x="7360" y="10324"/>
                </a:moveTo>
                <a:cubicBezTo>
                  <a:pt x="7357" y="10334"/>
                  <a:pt x="7353" y="10337"/>
                  <a:pt x="7347" y="10347"/>
                </a:cubicBezTo>
                <a:cubicBezTo>
                  <a:pt x="7343" y="10347"/>
                  <a:pt x="7333" y="10340"/>
                  <a:pt x="7327" y="10340"/>
                </a:cubicBezTo>
                <a:cubicBezTo>
                  <a:pt x="7323" y="10340"/>
                  <a:pt x="7330" y="10334"/>
                  <a:pt x="7330" y="10330"/>
                </a:cubicBezTo>
                <a:cubicBezTo>
                  <a:pt x="7340" y="10327"/>
                  <a:pt x="7350" y="10327"/>
                  <a:pt x="7360" y="10324"/>
                </a:cubicBezTo>
                <a:close/>
                <a:moveTo>
                  <a:pt x="7370" y="10324"/>
                </a:moveTo>
                <a:cubicBezTo>
                  <a:pt x="7376" y="10338"/>
                  <a:pt x="7374" y="10348"/>
                  <a:pt x="7358" y="10348"/>
                </a:cubicBezTo>
                <a:cubicBezTo>
                  <a:pt x="7356" y="10348"/>
                  <a:pt x="7353" y="10348"/>
                  <a:pt x="7350" y="10347"/>
                </a:cubicBezTo>
                <a:lnTo>
                  <a:pt x="7364" y="10324"/>
                </a:lnTo>
                <a:close/>
                <a:moveTo>
                  <a:pt x="7303" y="10381"/>
                </a:moveTo>
                <a:lnTo>
                  <a:pt x="7316" y="10387"/>
                </a:lnTo>
                <a:cubicBezTo>
                  <a:pt x="7310" y="10394"/>
                  <a:pt x="7306" y="10398"/>
                  <a:pt x="7300" y="10404"/>
                </a:cubicBezTo>
                <a:lnTo>
                  <a:pt x="7293" y="10401"/>
                </a:lnTo>
                <a:lnTo>
                  <a:pt x="7303" y="10381"/>
                </a:lnTo>
                <a:close/>
                <a:moveTo>
                  <a:pt x="7323" y="10391"/>
                </a:moveTo>
                <a:cubicBezTo>
                  <a:pt x="7333" y="10398"/>
                  <a:pt x="7343" y="10401"/>
                  <a:pt x="7360" y="10404"/>
                </a:cubicBezTo>
                <a:cubicBezTo>
                  <a:pt x="7353" y="10411"/>
                  <a:pt x="7347" y="10418"/>
                  <a:pt x="7343" y="10421"/>
                </a:cubicBezTo>
                <a:lnTo>
                  <a:pt x="7313" y="10411"/>
                </a:lnTo>
                <a:lnTo>
                  <a:pt x="7323" y="10391"/>
                </a:lnTo>
                <a:close/>
                <a:moveTo>
                  <a:pt x="7290" y="10404"/>
                </a:moveTo>
                <a:lnTo>
                  <a:pt x="7300" y="10411"/>
                </a:lnTo>
                <a:lnTo>
                  <a:pt x="7279" y="10431"/>
                </a:lnTo>
                <a:lnTo>
                  <a:pt x="7273" y="10428"/>
                </a:lnTo>
                <a:lnTo>
                  <a:pt x="7290" y="10404"/>
                </a:lnTo>
                <a:close/>
                <a:moveTo>
                  <a:pt x="7367" y="10408"/>
                </a:moveTo>
                <a:lnTo>
                  <a:pt x="7387" y="10418"/>
                </a:lnTo>
                <a:cubicBezTo>
                  <a:pt x="7384" y="10425"/>
                  <a:pt x="7377" y="10431"/>
                  <a:pt x="7374" y="10438"/>
                </a:cubicBezTo>
                <a:lnTo>
                  <a:pt x="7357" y="10428"/>
                </a:lnTo>
                <a:lnTo>
                  <a:pt x="7367" y="10408"/>
                </a:lnTo>
                <a:close/>
                <a:moveTo>
                  <a:pt x="7391" y="10418"/>
                </a:moveTo>
                <a:lnTo>
                  <a:pt x="7397" y="10421"/>
                </a:lnTo>
                <a:lnTo>
                  <a:pt x="7387" y="10441"/>
                </a:lnTo>
                <a:lnTo>
                  <a:pt x="7380" y="10438"/>
                </a:lnTo>
                <a:lnTo>
                  <a:pt x="7391" y="10418"/>
                </a:lnTo>
                <a:close/>
                <a:moveTo>
                  <a:pt x="7351" y="10437"/>
                </a:moveTo>
                <a:cubicBezTo>
                  <a:pt x="7353" y="10437"/>
                  <a:pt x="7361" y="10445"/>
                  <a:pt x="7367" y="10448"/>
                </a:cubicBezTo>
                <a:lnTo>
                  <a:pt x="7350" y="10441"/>
                </a:lnTo>
                <a:lnTo>
                  <a:pt x="7350" y="10438"/>
                </a:lnTo>
                <a:cubicBezTo>
                  <a:pt x="7350" y="10438"/>
                  <a:pt x="7350" y="10437"/>
                  <a:pt x="7351" y="10437"/>
                </a:cubicBezTo>
                <a:close/>
                <a:moveTo>
                  <a:pt x="7414" y="10428"/>
                </a:moveTo>
                <a:lnTo>
                  <a:pt x="7401" y="10448"/>
                </a:lnTo>
                <a:lnTo>
                  <a:pt x="7397" y="10448"/>
                </a:lnTo>
                <a:cubicBezTo>
                  <a:pt x="7401" y="10438"/>
                  <a:pt x="7404" y="10435"/>
                  <a:pt x="7407" y="10428"/>
                </a:cubicBezTo>
                <a:close/>
                <a:moveTo>
                  <a:pt x="7481" y="10371"/>
                </a:moveTo>
                <a:cubicBezTo>
                  <a:pt x="7515" y="10391"/>
                  <a:pt x="7566" y="10418"/>
                  <a:pt x="7606" y="10441"/>
                </a:cubicBezTo>
                <a:cubicBezTo>
                  <a:pt x="7606" y="10445"/>
                  <a:pt x="7603" y="10451"/>
                  <a:pt x="7599" y="10455"/>
                </a:cubicBezTo>
                <a:lnTo>
                  <a:pt x="7596" y="10455"/>
                </a:lnTo>
                <a:cubicBezTo>
                  <a:pt x="7555" y="10431"/>
                  <a:pt x="7515" y="10404"/>
                  <a:pt x="7481" y="10371"/>
                </a:cubicBezTo>
                <a:close/>
                <a:moveTo>
                  <a:pt x="7310" y="10421"/>
                </a:moveTo>
                <a:lnTo>
                  <a:pt x="7337" y="10435"/>
                </a:lnTo>
                <a:lnTo>
                  <a:pt x="7333" y="10438"/>
                </a:lnTo>
                <a:cubicBezTo>
                  <a:pt x="7324" y="10433"/>
                  <a:pt x="7319" y="10431"/>
                  <a:pt x="7318" y="10431"/>
                </a:cubicBezTo>
                <a:cubicBezTo>
                  <a:pt x="7317" y="10431"/>
                  <a:pt x="7321" y="10434"/>
                  <a:pt x="7330" y="10441"/>
                </a:cubicBezTo>
                <a:lnTo>
                  <a:pt x="7330" y="10445"/>
                </a:lnTo>
                <a:cubicBezTo>
                  <a:pt x="7327" y="10448"/>
                  <a:pt x="7323" y="10455"/>
                  <a:pt x="7320" y="10458"/>
                </a:cubicBezTo>
                <a:cubicBezTo>
                  <a:pt x="7319" y="10459"/>
                  <a:pt x="7319" y="10459"/>
                  <a:pt x="7318" y="10459"/>
                </a:cubicBezTo>
                <a:cubicBezTo>
                  <a:pt x="7315" y="10459"/>
                  <a:pt x="7312" y="10454"/>
                  <a:pt x="7310" y="10451"/>
                </a:cubicBezTo>
                <a:cubicBezTo>
                  <a:pt x="7316" y="10431"/>
                  <a:pt x="7303" y="10441"/>
                  <a:pt x="7310" y="10421"/>
                </a:cubicBezTo>
                <a:close/>
                <a:moveTo>
                  <a:pt x="7417" y="10435"/>
                </a:moveTo>
                <a:lnTo>
                  <a:pt x="7431" y="10445"/>
                </a:lnTo>
                <a:lnTo>
                  <a:pt x="7417" y="10462"/>
                </a:lnTo>
                <a:cubicBezTo>
                  <a:pt x="7414" y="10462"/>
                  <a:pt x="7411" y="10458"/>
                  <a:pt x="7407" y="10455"/>
                </a:cubicBezTo>
                <a:lnTo>
                  <a:pt x="7417" y="10435"/>
                </a:lnTo>
                <a:close/>
                <a:moveTo>
                  <a:pt x="7256" y="10458"/>
                </a:moveTo>
                <a:cubicBezTo>
                  <a:pt x="7254" y="10460"/>
                  <a:pt x="7252" y="10461"/>
                  <a:pt x="7250" y="10462"/>
                </a:cubicBezTo>
                <a:lnTo>
                  <a:pt x="7250" y="10462"/>
                </a:lnTo>
                <a:lnTo>
                  <a:pt x="7253" y="10458"/>
                </a:lnTo>
                <a:close/>
                <a:moveTo>
                  <a:pt x="7347" y="10451"/>
                </a:moveTo>
                <a:cubicBezTo>
                  <a:pt x="7344" y="10457"/>
                  <a:pt x="7338" y="10461"/>
                  <a:pt x="7335" y="10466"/>
                </a:cubicBezTo>
                <a:lnTo>
                  <a:pt x="7335" y="10466"/>
                </a:lnTo>
                <a:lnTo>
                  <a:pt x="7343" y="10451"/>
                </a:lnTo>
                <a:close/>
                <a:moveTo>
                  <a:pt x="7061" y="10468"/>
                </a:moveTo>
                <a:lnTo>
                  <a:pt x="7061" y="10472"/>
                </a:lnTo>
                <a:lnTo>
                  <a:pt x="7057" y="10475"/>
                </a:lnTo>
                <a:lnTo>
                  <a:pt x="7057" y="10472"/>
                </a:lnTo>
                <a:lnTo>
                  <a:pt x="7061" y="10468"/>
                </a:lnTo>
                <a:close/>
                <a:moveTo>
                  <a:pt x="7313" y="10468"/>
                </a:moveTo>
                <a:lnTo>
                  <a:pt x="7303" y="10482"/>
                </a:lnTo>
                <a:lnTo>
                  <a:pt x="7300" y="10482"/>
                </a:lnTo>
                <a:lnTo>
                  <a:pt x="7306" y="10468"/>
                </a:lnTo>
                <a:close/>
                <a:moveTo>
                  <a:pt x="7333" y="10472"/>
                </a:moveTo>
                <a:lnTo>
                  <a:pt x="7333" y="10475"/>
                </a:lnTo>
                <a:lnTo>
                  <a:pt x="7323" y="10485"/>
                </a:lnTo>
                <a:cubicBezTo>
                  <a:pt x="7327" y="10478"/>
                  <a:pt x="7330" y="10475"/>
                  <a:pt x="7333" y="10472"/>
                </a:cubicBezTo>
                <a:close/>
                <a:moveTo>
                  <a:pt x="7347" y="10455"/>
                </a:moveTo>
                <a:lnTo>
                  <a:pt x="7360" y="10462"/>
                </a:lnTo>
                <a:cubicBezTo>
                  <a:pt x="7350" y="10475"/>
                  <a:pt x="7343" y="10485"/>
                  <a:pt x="7337" y="10499"/>
                </a:cubicBezTo>
                <a:lnTo>
                  <a:pt x="7327" y="10495"/>
                </a:lnTo>
                <a:lnTo>
                  <a:pt x="7340" y="10472"/>
                </a:lnTo>
                <a:cubicBezTo>
                  <a:pt x="7343" y="10468"/>
                  <a:pt x="7347" y="10462"/>
                  <a:pt x="7347" y="10455"/>
                </a:cubicBezTo>
                <a:close/>
                <a:moveTo>
                  <a:pt x="7296" y="10492"/>
                </a:moveTo>
                <a:lnTo>
                  <a:pt x="7286" y="10502"/>
                </a:lnTo>
                <a:lnTo>
                  <a:pt x="7293" y="10492"/>
                </a:lnTo>
                <a:close/>
                <a:moveTo>
                  <a:pt x="7367" y="10465"/>
                </a:moveTo>
                <a:lnTo>
                  <a:pt x="7370" y="10468"/>
                </a:lnTo>
                <a:lnTo>
                  <a:pt x="7347" y="10505"/>
                </a:lnTo>
                <a:lnTo>
                  <a:pt x="7343" y="10505"/>
                </a:lnTo>
                <a:lnTo>
                  <a:pt x="7367" y="10465"/>
                </a:lnTo>
                <a:close/>
                <a:moveTo>
                  <a:pt x="7327" y="10502"/>
                </a:moveTo>
                <a:lnTo>
                  <a:pt x="7333" y="10509"/>
                </a:lnTo>
                <a:lnTo>
                  <a:pt x="7327" y="10515"/>
                </a:lnTo>
                <a:cubicBezTo>
                  <a:pt x="7327" y="10512"/>
                  <a:pt x="7323" y="10512"/>
                  <a:pt x="7320" y="10512"/>
                </a:cubicBezTo>
                <a:lnTo>
                  <a:pt x="7327" y="10502"/>
                </a:lnTo>
                <a:close/>
                <a:moveTo>
                  <a:pt x="7434" y="10445"/>
                </a:moveTo>
                <a:cubicBezTo>
                  <a:pt x="7488" y="10485"/>
                  <a:pt x="7528" y="10519"/>
                  <a:pt x="7525" y="10525"/>
                </a:cubicBezTo>
                <a:cubicBezTo>
                  <a:pt x="7495" y="10502"/>
                  <a:pt x="7461" y="10482"/>
                  <a:pt x="7428" y="10465"/>
                </a:cubicBezTo>
                <a:cubicBezTo>
                  <a:pt x="7428" y="10458"/>
                  <a:pt x="7431" y="10451"/>
                  <a:pt x="7434" y="10445"/>
                </a:cubicBezTo>
                <a:close/>
                <a:moveTo>
                  <a:pt x="7401" y="10485"/>
                </a:moveTo>
                <a:lnTo>
                  <a:pt x="7374" y="10529"/>
                </a:lnTo>
                <a:lnTo>
                  <a:pt x="7370" y="10529"/>
                </a:lnTo>
                <a:lnTo>
                  <a:pt x="7394" y="10485"/>
                </a:lnTo>
                <a:close/>
                <a:moveTo>
                  <a:pt x="7414" y="10492"/>
                </a:moveTo>
                <a:cubicBezTo>
                  <a:pt x="7461" y="10520"/>
                  <a:pt x="7501" y="10547"/>
                  <a:pt x="7485" y="10547"/>
                </a:cubicBezTo>
                <a:cubicBezTo>
                  <a:pt x="7481" y="10547"/>
                  <a:pt x="7471" y="10544"/>
                  <a:pt x="7454" y="10539"/>
                </a:cubicBezTo>
                <a:lnTo>
                  <a:pt x="7407" y="10509"/>
                </a:lnTo>
                <a:lnTo>
                  <a:pt x="7414" y="10492"/>
                </a:lnTo>
                <a:close/>
                <a:moveTo>
                  <a:pt x="7389" y="10554"/>
                </a:moveTo>
                <a:lnTo>
                  <a:pt x="7394" y="10559"/>
                </a:lnTo>
                <a:lnTo>
                  <a:pt x="7394" y="10559"/>
                </a:lnTo>
                <a:lnTo>
                  <a:pt x="7387" y="10556"/>
                </a:lnTo>
                <a:cubicBezTo>
                  <a:pt x="7387" y="10556"/>
                  <a:pt x="7388" y="10555"/>
                  <a:pt x="7389" y="10554"/>
                </a:cubicBezTo>
                <a:close/>
                <a:moveTo>
                  <a:pt x="7404" y="10512"/>
                </a:moveTo>
                <a:cubicBezTo>
                  <a:pt x="7438" y="10542"/>
                  <a:pt x="7495" y="10586"/>
                  <a:pt x="7471" y="10586"/>
                </a:cubicBezTo>
                <a:cubicBezTo>
                  <a:pt x="7458" y="10579"/>
                  <a:pt x="7451" y="10576"/>
                  <a:pt x="7438" y="10569"/>
                </a:cubicBezTo>
                <a:lnTo>
                  <a:pt x="7414" y="10552"/>
                </a:lnTo>
                <a:lnTo>
                  <a:pt x="7394" y="10539"/>
                </a:lnTo>
                <a:cubicBezTo>
                  <a:pt x="7397" y="10532"/>
                  <a:pt x="7401" y="10522"/>
                  <a:pt x="7404" y="10512"/>
                </a:cubicBezTo>
                <a:close/>
                <a:moveTo>
                  <a:pt x="7286" y="10579"/>
                </a:moveTo>
                <a:cubicBezTo>
                  <a:pt x="7283" y="10583"/>
                  <a:pt x="7283" y="10586"/>
                  <a:pt x="7283" y="10589"/>
                </a:cubicBezTo>
                <a:lnTo>
                  <a:pt x="7279" y="10589"/>
                </a:lnTo>
                <a:cubicBezTo>
                  <a:pt x="7279" y="10586"/>
                  <a:pt x="7283" y="10583"/>
                  <a:pt x="7286" y="10579"/>
                </a:cubicBezTo>
                <a:close/>
                <a:moveTo>
                  <a:pt x="7404" y="10566"/>
                </a:moveTo>
                <a:lnTo>
                  <a:pt x="7407" y="10569"/>
                </a:lnTo>
                <a:cubicBezTo>
                  <a:pt x="7407" y="10573"/>
                  <a:pt x="7404" y="10576"/>
                  <a:pt x="7404" y="10579"/>
                </a:cubicBezTo>
                <a:lnTo>
                  <a:pt x="7417" y="10576"/>
                </a:lnTo>
                <a:cubicBezTo>
                  <a:pt x="7438" y="10593"/>
                  <a:pt x="7452" y="10606"/>
                  <a:pt x="7443" y="10606"/>
                </a:cubicBezTo>
                <a:cubicBezTo>
                  <a:pt x="7438" y="10606"/>
                  <a:pt x="7425" y="10601"/>
                  <a:pt x="7401" y="10589"/>
                </a:cubicBezTo>
                <a:lnTo>
                  <a:pt x="7397" y="10589"/>
                </a:lnTo>
                <a:cubicBezTo>
                  <a:pt x="7391" y="10586"/>
                  <a:pt x="7384" y="10579"/>
                  <a:pt x="7380" y="10573"/>
                </a:cubicBezTo>
                <a:lnTo>
                  <a:pt x="7384" y="10566"/>
                </a:lnTo>
                <a:close/>
                <a:moveTo>
                  <a:pt x="6812" y="10612"/>
                </a:moveTo>
                <a:cubicBezTo>
                  <a:pt x="6819" y="10612"/>
                  <a:pt x="6829" y="10612"/>
                  <a:pt x="6842" y="10613"/>
                </a:cubicBezTo>
                <a:lnTo>
                  <a:pt x="6839" y="10613"/>
                </a:lnTo>
                <a:lnTo>
                  <a:pt x="6845" y="10633"/>
                </a:lnTo>
                <a:lnTo>
                  <a:pt x="6828" y="10626"/>
                </a:lnTo>
                <a:lnTo>
                  <a:pt x="6798" y="10620"/>
                </a:lnTo>
                <a:cubicBezTo>
                  <a:pt x="6788" y="10615"/>
                  <a:pt x="6791" y="10612"/>
                  <a:pt x="6812" y="10612"/>
                </a:cubicBezTo>
                <a:close/>
                <a:moveTo>
                  <a:pt x="7337" y="10663"/>
                </a:moveTo>
                <a:cubicBezTo>
                  <a:pt x="7341" y="10667"/>
                  <a:pt x="7345" y="10670"/>
                  <a:pt x="7349" y="10674"/>
                </a:cubicBezTo>
                <a:lnTo>
                  <a:pt x="7349" y="10674"/>
                </a:lnTo>
                <a:cubicBezTo>
                  <a:pt x="7346" y="10672"/>
                  <a:pt x="7343" y="10669"/>
                  <a:pt x="7340" y="10667"/>
                </a:cubicBezTo>
                <a:lnTo>
                  <a:pt x="7337" y="10667"/>
                </a:lnTo>
                <a:cubicBezTo>
                  <a:pt x="7337" y="10667"/>
                  <a:pt x="7337" y="10667"/>
                  <a:pt x="7337" y="10663"/>
                </a:cubicBezTo>
                <a:close/>
                <a:moveTo>
                  <a:pt x="7397" y="10724"/>
                </a:moveTo>
                <a:cubicBezTo>
                  <a:pt x="7384" y="10731"/>
                  <a:pt x="7374" y="10737"/>
                  <a:pt x="7364" y="10748"/>
                </a:cubicBezTo>
                <a:lnTo>
                  <a:pt x="7290" y="10775"/>
                </a:lnTo>
                <a:lnTo>
                  <a:pt x="7296" y="10761"/>
                </a:lnTo>
                <a:lnTo>
                  <a:pt x="7397" y="10724"/>
                </a:lnTo>
                <a:close/>
                <a:moveTo>
                  <a:pt x="7266" y="10812"/>
                </a:moveTo>
                <a:lnTo>
                  <a:pt x="7300" y="10828"/>
                </a:lnTo>
                <a:cubicBezTo>
                  <a:pt x="7296" y="10828"/>
                  <a:pt x="7296" y="10832"/>
                  <a:pt x="7296" y="10835"/>
                </a:cubicBezTo>
                <a:cubicBezTo>
                  <a:pt x="7290" y="10828"/>
                  <a:pt x="7279" y="10822"/>
                  <a:pt x="7269" y="10815"/>
                </a:cubicBezTo>
                <a:lnTo>
                  <a:pt x="7266" y="10815"/>
                </a:lnTo>
                <a:lnTo>
                  <a:pt x="7266" y="10812"/>
                </a:lnTo>
                <a:close/>
                <a:moveTo>
                  <a:pt x="330" y="10832"/>
                </a:moveTo>
                <a:cubicBezTo>
                  <a:pt x="329" y="10837"/>
                  <a:pt x="329" y="10843"/>
                  <a:pt x="331" y="10848"/>
                </a:cubicBezTo>
                <a:lnTo>
                  <a:pt x="331" y="10848"/>
                </a:lnTo>
                <a:cubicBezTo>
                  <a:pt x="331" y="10842"/>
                  <a:pt x="331" y="10837"/>
                  <a:pt x="330" y="10832"/>
                </a:cubicBezTo>
                <a:close/>
                <a:moveTo>
                  <a:pt x="7158" y="10812"/>
                </a:moveTo>
                <a:lnTo>
                  <a:pt x="7165" y="10818"/>
                </a:lnTo>
                <a:lnTo>
                  <a:pt x="7061" y="10859"/>
                </a:lnTo>
                <a:lnTo>
                  <a:pt x="7051" y="10852"/>
                </a:lnTo>
                <a:lnTo>
                  <a:pt x="7158" y="10812"/>
                </a:lnTo>
                <a:close/>
                <a:moveTo>
                  <a:pt x="7037" y="10859"/>
                </a:moveTo>
                <a:lnTo>
                  <a:pt x="7047" y="10865"/>
                </a:lnTo>
                <a:lnTo>
                  <a:pt x="7030" y="10872"/>
                </a:lnTo>
                <a:lnTo>
                  <a:pt x="7020" y="10865"/>
                </a:lnTo>
                <a:lnTo>
                  <a:pt x="7037" y="10859"/>
                </a:lnTo>
                <a:close/>
                <a:moveTo>
                  <a:pt x="7316" y="10835"/>
                </a:moveTo>
                <a:lnTo>
                  <a:pt x="7374" y="10862"/>
                </a:lnTo>
                <a:lnTo>
                  <a:pt x="7364" y="10879"/>
                </a:lnTo>
                <a:cubicBezTo>
                  <a:pt x="7347" y="10869"/>
                  <a:pt x="7330" y="10855"/>
                  <a:pt x="7313" y="10845"/>
                </a:cubicBezTo>
                <a:cubicBezTo>
                  <a:pt x="7313" y="10842"/>
                  <a:pt x="7316" y="10838"/>
                  <a:pt x="7316" y="10835"/>
                </a:cubicBezTo>
                <a:close/>
                <a:moveTo>
                  <a:pt x="6993" y="10872"/>
                </a:moveTo>
                <a:lnTo>
                  <a:pt x="7003" y="10882"/>
                </a:lnTo>
                <a:lnTo>
                  <a:pt x="6983" y="10889"/>
                </a:lnTo>
                <a:cubicBezTo>
                  <a:pt x="6980" y="10889"/>
                  <a:pt x="6977" y="10882"/>
                  <a:pt x="6973" y="10882"/>
                </a:cubicBezTo>
                <a:lnTo>
                  <a:pt x="6993" y="10872"/>
                </a:lnTo>
                <a:close/>
                <a:moveTo>
                  <a:pt x="6953" y="10891"/>
                </a:moveTo>
                <a:cubicBezTo>
                  <a:pt x="6956" y="10891"/>
                  <a:pt x="6962" y="10893"/>
                  <a:pt x="6970" y="10896"/>
                </a:cubicBezTo>
                <a:lnTo>
                  <a:pt x="6956" y="10899"/>
                </a:lnTo>
                <a:cubicBezTo>
                  <a:pt x="6949" y="10893"/>
                  <a:pt x="6949" y="10891"/>
                  <a:pt x="6953" y="10891"/>
                </a:cubicBezTo>
                <a:close/>
                <a:moveTo>
                  <a:pt x="7222" y="10929"/>
                </a:moveTo>
                <a:lnTo>
                  <a:pt x="7229" y="10933"/>
                </a:lnTo>
                <a:lnTo>
                  <a:pt x="7229" y="10946"/>
                </a:lnTo>
                <a:lnTo>
                  <a:pt x="7219" y="10939"/>
                </a:lnTo>
                <a:lnTo>
                  <a:pt x="7222" y="10929"/>
                </a:lnTo>
                <a:close/>
                <a:moveTo>
                  <a:pt x="7249" y="10882"/>
                </a:moveTo>
                <a:cubicBezTo>
                  <a:pt x="7276" y="10902"/>
                  <a:pt x="7303" y="10926"/>
                  <a:pt x="7330" y="10946"/>
                </a:cubicBezTo>
                <a:cubicBezTo>
                  <a:pt x="7327" y="10950"/>
                  <a:pt x="7327" y="10950"/>
                  <a:pt x="7327" y="10950"/>
                </a:cubicBezTo>
                <a:lnTo>
                  <a:pt x="7327" y="10953"/>
                </a:lnTo>
                <a:cubicBezTo>
                  <a:pt x="7296" y="10939"/>
                  <a:pt x="7269" y="10926"/>
                  <a:pt x="7246" y="10909"/>
                </a:cubicBezTo>
                <a:cubicBezTo>
                  <a:pt x="7246" y="10902"/>
                  <a:pt x="7249" y="10892"/>
                  <a:pt x="7249" y="10882"/>
                </a:cubicBezTo>
                <a:close/>
                <a:moveTo>
                  <a:pt x="7199" y="10946"/>
                </a:moveTo>
                <a:lnTo>
                  <a:pt x="7195" y="10956"/>
                </a:lnTo>
                <a:lnTo>
                  <a:pt x="7192" y="10963"/>
                </a:lnTo>
                <a:lnTo>
                  <a:pt x="7192" y="10966"/>
                </a:lnTo>
                <a:lnTo>
                  <a:pt x="7199" y="10946"/>
                </a:lnTo>
                <a:close/>
                <a:moveTo>
                  <a:pt x="7202" y="10943"/>
                </a:moveTo>
                <a:cubicBezTo>
                  <a:pt x="7199" y="10956"/>
                  <a:pt x="7199" y="10966"/>
                  <a:pt x="7202" y="10976"/>
                </a:cubicBezTo>
                <a:cubicBezTo>
                  <a:pt x="7202" y="10977"/>
                  <a:pt x="7203" y="10977"/>
                  <a:pt x="7203" y="10977"/>
                </a:cubicBezTo>
                <a:cubicBezTo>
                  <a:pt x="7206" y="10977"/>
                  <a:pt x="7210" y="10968"/>
                  <a:pt x="7216" y="10953"/>
                </a:cubicBezTo>
                <a:lnTo>
                  <a:pt x="7226" y="10956"/>
                </a:lnTo>
                <a:cubicBezTo>
                  <a:pt x="7226" y="10970"/>
                  <a:pt x="7226" y="10983"/>
                  <a:pt x="7222" y="10993"/>
                </a:cubicBezTo>
                <a:lnTo>
                  <a:pt x="7189" y="10966"/>
                </a:lnTo>
                <a:lnTo>
                  <a:pt x="7199" y="10946"/>
                </a:lnTo>
                <a:lnTo>
                  <a:pt x="7199" y="10946"/>
                </a:lnTo>
                <a:lnTo>
                  <a:pt x="7202" y="10943"/>
                </a:lnTo>
                <a:close/>
                <a:moveTo>
                  <a:pt x="7238" y="10937"/>
                </a:moveTo>
                <a:lnTo>
                  <a:pt x="7238" y="10937"/>
                </a:lnTo>
                <a:cubicBezTo>
                  <a:pt x="7264" y="10950"/>
                  <a:pt x="7287" y="10963"/>
                  <a:pt x="7310" y="10976"/>
                </a:cubicBezTo>
                <a:lnTo>
                  <a:pt x="7300" y="10997"/>
                </a:lnTo>
                <a:lnTo>
                  <a:pt x="7236" y="10950"/>
                </a:lnTo>
                <a:cubicBezTo>
                  <a:pt x="7236" y="10946"/>
                  <a:pt x="7236" y="10943"/>
                  <a:pt x="7238" y="10937"/>
                </a:cubicBezTo>
                <a:close/>
                <a:moveTo>
                  <a:pt x="7232" y="10963"/>
                </a:moveTo>
                <a:lnTo>
                  <a:pt x="7296" y="11000"/>
                </a:lnTo>
                <a:cubicBezTo>
                  <a:pt x="7286" y="11020"/>
                  <a:pt x="7276" y="11040"/>
                  <a:pt x="7263" y="11061"/>
                </a:cubicBezTo>
                <a:cubicBezTo>
                  <a:pt x="7229" y="11047"/>
                  <a:pt x="7189" y="11057"/>
                  <a:pt x="7155" y="11040"/>
                </a:cubicBezTo>
                <a:cubicBezTo>
                  <a:pt x="7162" y="11024"/>
                  <a:pt x="7168" y="11013"/>
                  <a:pt x="7175" y="11003"/>
                </a:cubicBezTo>
                <a:lnTo>
                  <a:pt x="7172" y="11000"/>
                </a:lnTo>
                <a:lnTo>
                  <a:pt x="7172" y="11000"/>
                </a:lnTo>
                <a:cubicBezTo>
                  <a:pt x="7213" y="11019"/>
                  <a:pt x="7235" y="11027"/>
                  <a:pt x="7243" y="11027"/>
                </a:cubicBezTo>
                <a:cubicBezTo>
                  <a:pt x="7255" y="11027"/>
                  <a:pt x="7245" y="11014"/>
                  <a:pt x="7226" y="10997"/>
                </a:cubicBezTo>
                <a:cubicBezTo>
                  <a:pt x="7226" y="10987"/>
                  <a:pt x="7229" y="10973"/>
                  <a:pt x="7232" y="10963"/>
                </a:cubicBezTo>
                <a:close/>
                <a:moveTo>
                  <a:pt x="2153" y="13481"/>
                </a:moveTo>
                <a:cubicBezTo>
                  <a:pt x="2143" y="13488"/>
                  <a:pt x="2133" y="13494"/>
                  <a:pt x="2124" y="13500"/>
                </a:cubicBezTo>
                <a:cubicBezTo>
                  <a:pt x="2134" y="13496"/>
                  <a:pt x="2144" y="13489"/>
                  <a:pt x="2153" y="13481"/>
                </a:cubicBezTo>
                <a:close/>
                <a:moveTo>
                  <a:pt x="4450" y="16543"/>
                </a:moveTo>
                <a:lnTo>
                  <a:pt x="4450" y="16543"/>
                </a:lnTo>
                <a:cubicBezTo>
                  <a:pt x="4470" y="16557"/>
                  <a:pt x="4500" y="16577"/>
                  <a:pt x="4550" y="16607"/>
                </a:cubicBezTo>
                <a:lnTo>
                  <a:pt x="4550" y="16610"/>
                </a:lnTo>
                <a:lnTo>
                  <a:pt x="4450" y="16543"/>
                </a:lnTo>
                <a:close/>
                <a:moveTo>
                  <a:pt x="4845" y="16690"/>
                </a:moveTo>
                <a:cubicBezTo>
                  <a:pt x="4854" y="16690"/>
                  <a:pt x="4864" y="16694"/>
                  <a:pt x="4873" y="16701"/>
                </a:cubicBezTo>
                <a:cubicBezTo>
                  <a:pt x="4833" y="16718"/>
                  <a:pt x="4900" y="16809"/>
                  <a:pt x="4927" y="16889"/>
                </a:cubicBezTo>
                <a:cubicBezTo>
                  <a:pt x="4877" y="16842"/>
                  <a:pt x="4823" y="16802"/>
                  <a:pt x="4769" y="16762"/>
                </a:cubicBezTo>
                <a:lnTo>
                  <a:pt x="4766" y="16765"/>
                </a:lnTo>
                <a:cubicBezTo>
                  <a:pt x="4783" y="16722"/>
                  <a:pt x="4814" y="16690"/>
                  <a:pt x="4845" y="16690"/>
                </a:cubicBezTo>
                <a:close/>
                <a:moveTo>
                  <a:pt x="12136" y="19709"/>
                </a:moveTo>
                <a:lnTo>
                  <a:pt x="12136" y="19709"/>
                </a:lnTo>
                <a:cubicBezTo>
                  <a:pt x="12129" y="19715"/>
                  <a:pt x="12120" y="19723"/>
                  <a:pt x="12112" y="19732"/>
                </a:cubicBezTo>
                <a:lnTo>
                  <a:pt x="12112" y="19732"/>
                </a:lnTo>
                <a:cubicBezTo>
                  <a:pt x="12120" y="19724"/>
                  <a:pt x="12128" y="19716"/>
                  <a:pt x="12136" y="19709"/>
                </a:cubicBezTo>
                <a:close/>
                <a:moveTo>
                  <a:pt x="12112" y="19732"/>
                </a:moveTo>
                <a:cubicBezTo>
                  <a:pt x="12103" y="19741"/>
                  <a:pt x="12094" y="19750"/>
                  <a:pt x="12085" y="19760"/>
                </a:cubicBezTo>
                <a:cubicBezTo>
                  <a:pt x="12095" y="19750"/>
                  <a:pt x="12103" y="19740"/>
                  <a:pt x="12112" y="19732"/>
                </a:cubicBezTo>
                <a:close/>
                <a:moveTo>
                  <a:pt x="8259" y="0"/>
                </a:moveTo>
                <a:cubicBezTo>
                  <a:pt x="8258" y="0"/>
                  <a:pt x="8257" y="2"/>
                  <a:pt x="8255" y="5"/>
                </a:cubicBezTo>
                <a:cubicBezTo>
                  <a:pt x="8252" y="5"/>
                  <a:pt x="8249" y="5"/>
                  <a:pt x="8246" y="5"/>
                </a:cubicBezTo>
                <a:cubicBezTo>
                  <a:pt x="7949" y="5"/>
                  <a:pt x="7642" y="159"/>
                  <a:pt x="7253" y="369"/>
                </a:cubicBezTo>
                <a:lnTo>
                  <a:pt x="7283" y="274"/>
                </a:lnTo>
                <a:cubicBezTo>
                  <a:pt x="7271" y="273"/>
                  <a:pt x="7258" y="273"/>
                  <a:pt x="7245" y="273"/>
                </a:cubicBezTo>
                <a:cubicBezTo>
                  <a:pt x="7063" y="273"/>
                  <a:pt x="6819" y="377"/>
                  <a:pt x="6640" y="399"/>
                </a:cubicBezTo>
                <a:cubicBezTo>
                  <a:pt x="6613" y="486"/>
                  <a:pt x="6516" y="520"/>
                  <a:pt x="6616" y="604"/>
                </a:cubicBezTo>
                <a:cubicBezTo>
                  <a:pt x="6552" y="586"/>
                  <a:pt x="6490" y="579"/>
                  <a:pt x="6433" y="579"/>
                </a:cubicBezTo>
                <a:cubicBezTo>
                  <a:pt x="6184" y="579"/>
                  <a:pt x="5996" y="725"/>
                  <a:pt x="5832" y="867"/>
                </a:cubicBezTo>
                <a:cubicBezTo>
                  <a:pt x="5651" y="1064"/>
                  <a:pt x="5497" y="1252"/>
                  <a:pt x="5207" y="1252"/>
                </a:cubicBezTo>
                <a:cubicBezTo>
                  <a:pt x="5191" y="1252"/>
                  <a:pt x="5173" y="1252"/>
                  <a:pt x="5156" y="1250"/>
                </a:cubicBezTo>
                <a:cubicBezTo>
                  <a:pt x="5201" y="1220"/>
                  <a:pt x="5233" y="1136"/>
                  <a:pt x="5207" y="1136"/>
                </a:cubicBezTo>
                <a:cubicBezTo>
                  <a:pt x="5204" y="1136"/>
                  <a:pt x="5201" y="1137"/>
                  <a:pt x="5196" y="1139"/>
                </a:cubicBezTo>
                <a:cubicBezTo>
                  <a:pt x="5085" y="1240"/>
                  <a:pt x="4984" y="1345"/>
                  <a:pt x="4890" y="1459"/>
                </a:cubicBezTo>
                <a:cubicBezTo>
                  <a:pt x="4947" y="1504"/>
                  <a:pt x="4971" y="1511"/>
                  <a:pt x="4998" y="1511"/>
                </a:cubicBezTo>
                <a:cubicBezTo>
                  <a:pt x="5010" y="1511"/>
                  <a:pt x="5022" y="1510"/>
                  <a:pt x="5038" y="1510"/>
                </a:cubicBezTo>
                <a:cubicBezTo>
                  <a:pt x="5057" y="1510"/>
                  <a:pt x="5083" y="1512"/>
                  <a:pt x="5119" y="1520"/>
                </a:cubicBezTo>
                <a:cubicBezTo>
                  <a:pt x="5122" y="1627"/>
                  <a:pt x="5075" y="1735"/>
                  <a:pt x="4991" y="1806"/>
                </a:cubicBezTo>
                <a:cubicBezTo>
                  <a:pt x="5082" y="1617"/>
                  <a:pt x="4856" y="1634"/>
                  <a:pt x="4739" y="1627"/>
                </a:cubicBezTo>
                <a:lnTo>
                  <a:pt x="4739" y="1627"/>
                </a:lnTo>
                <a:cubicBezTo>
                  <a:pt x="4776" y="1651"/>
                  <a:pt x="4786" y="1705"/>
                  <a:pt x="4816" y="1735"/>
                </a:cubicBezTo>
                <a:cubicBezTo>
                  <a:pt x="4789" y="1731"/>
                  <a:pt x="4768" y="1729"/>
                  <a:pt x="4751" y="1729"/>
                </a:cubicBezTo>
                <a:cubicBezTo>
                  <a:pt x="4558" y="1729"/>
                  <a:pt x="4937" y="1972"/>
                  <a:pt x="4628" y="2028"/>
                </a:cubicBezTo>
                <a:lnTo>
                  <a:pt x="4591" y="1964"/>
                </a:lnTo>
                <a:cubicBezTo>
                  <a:pt x="4530" y="2065"/>
                  <a:pt x="4527" y="2210"/>
                  <a:pt x="4426" y="2280"/>
                </a:cubicBezTo>
                <a:cubicBezTo>
                  <a:pt x="4281" y="2199"/>
                  <a:pt x="4459" y="2142"/>
                  <a:pt x="4375" y="2041"/>
                </a:cubicBezTo>
                <a:lnTo>
                  <a:pt x="4375" y="2041"/>
                </a:lnTo>
                <a:cubicBezTo>
                  <a:pt x="4258" y="2169"/>
                  <a:pt x="4347" y="2489"/>
                  <a:pt x="4133" y="2489"/>
                </a:cubicBezTo>
                <a:cubicBezTo>
                  <a:pt x="4132" y="2489"/>
                  <a:pt x="4131" y="2489"/>
                  <a:pt x="4129" y="2489"/>
                </a:cubicBezTo>
                <a:cubicBezTo>
                  <a:pt x="4146" y="2405"/>
                  <a:pt x="4220" y="2334"/>
                  <a:pt x="4241" y="2250"/>
                </a:cubicBezTo>
                <a:cubicBezTo>
                  <a:pt x="4213" y="2248"/>
                  <a:pt x="4188" y="2248"/>
                  <a:pt x="4167" y="2248"/>
                </a:cubicBezTo>
                <a:cubicBezTo>
                  <a:pt x="3991" y="2248"/>
                  <a:pt x="3996" y="2294"/>
                  <a:pt x="3897" y="2354"/>
                </a:cubicBezTo>
                <a:lnTo>
                  <a:pt x="3907" y="2348"/>
                </a:lnTo>
                <a:lnTo>
                  <a:pt x="3907" y="2348"/>
                </a:lnTo>
                <a:cubicBezTo>
                  <a:pt x="3816" y="2398"/>
                  <a:pt x="3729" y="2452"/>
                  <a:pt x="3645" y="2509"/>
                </a:cubicBezTo>
                <a:lnTo>
                  <a:pt x="3729" y="2486"/>
                </a:lnTo>
                <a:lnTo>
                  <a:pt x="3729" y="2486"/>
                </a:lnTo>
                <a:cubicBezTo>
                  <a:pt x="3903" y="2921"/>
                  <a:pt x="3507" y="2876"/>
                  <a:pt x="3533" y="3258"/>
                </a:cubicBezTo>
                <a:lnTo>
                  <a:pt x="3533" y="3258"/>
                </a:lnTo>
                <a:cubicBezTo>
                  <a:pt x="3520" y="3075"/>
                  <a:pt x="3497" y="3046"/>
                  <a:pt x="3462" y="3046"/>
                </a:cubicBezTo>
                <a:cubicBezTo>
                  <a:pt x="3446" y="3046"/>
                  <a:pt x="3428" y="3052"/>
                  <a:pt x="3406" y="3052"/>
                </a:cubicBezTo>
                <a:cubicBezTo>
                  <a:pt x="3381" y="3052"/>
                  <a:pt x="3352" y="3044"/>
                  <a:pt x="3318" y="3011"/>
                </a:cubicBezTo>
                <a:cubicBezTo>
                  <a:pt x="3258" y="3029"/>
                  <a:pt x="3183" y="3060"/>
                  <a:pt x="3136" y="3060"/>
                </a:cubicBezTo>
                <a:cubicBezTo>
                  <a:pt x="3115" y="3060"/>
                  <a:pt x="3099" y="3054"/>
                  <a:pt x="3093" y="3037"/>
                </a:cubicBezTo>
                <a:lnTo>
                  <a:pt x="3093" y="3037"/>
                </a:lnTo>
                <a:cubicBezTo>
                  <a:pt x="3130" y="3236"/>
                  <a:pt x="2867" y="3162"/>
                  <a:pt x="2928" y="3448"/>
                </a:cubicBezTo>
                <a:cubicBezTo>
                  <a:pt x="2923" y="3446"/>
                  <a:pt x="2919" y="3445"/>
                  <a:pt x="2914" y="3445"/>
                </a:cubicBezTo>
                <a:cubicBezTo>
                  <a:pt x="2881" y="3445"/>
                  <a:pt x="2852" y="3501"/>
                  <a:pt x="2806" y="3501"/>
                </a:cubicBezTo>
                <a:cubicBezTo>
                  <a:pt x="2787" y="3501"/>
                  <a:pt x="2764" y="3491"/>
                  <a:pt x="2736" y="3461"/>
                </a:cubicBezTo>
                <a:lnTo>
                  <a:pt x="2736" y="3461"/>
                </a:lnTo>
                <a:cubicBezTo>
                  <a:pt x="2710" y="3529"/>
                  <a:pt x="2720" y="3548"/>
                  <a:pt x="2746" y="3548"/>
                </a:cubicBezTo>
                <a:cubicBezTo>
                  <a:pt x="2775" y="3548"/>
                  <a:pt x="2825" y="3524"/>
                  <a:pt x="2861" y="3524"/>
                </a:cubicBezTo>
                <a:cubicBezTo>
                  <a:pt x="2875" y="3524"/>
                  <a:pt x="2886" y="3527"/>
                  <a:pt x="2894" y="3536"/>
                </a:cubicBezTo>
                <a:cubicBezTo>
                  <a:pt x="2894" y="3862"/>
                  <a:pt x="2336" y="3960"/>
                  <a:pt x="2376" y="4448"/>
                </a:cubicBezTo>
                <a:cubicBezTo>
                  <a:pt x="2305" y="4761"/>
                  <a:pt x="2427" y="4919"/>
                  <a:pt x="2420" y="5181"/>
                </a:cubicBezTo>
                <a:cubicBezTo>
                  <a:pt x="2406" y="5208"/>
                  <a:pt x="2393" y="5235"/>
                  <a:pt x="2383" y="5262"/>
                </a:cubicBezTo>
                <a:cubicBezTo>
                  <a:pt x="2289" y="5259"/>
                  <a:pt x="2265" y="5097"/>
                  <a:pt x="2265" y="5097"/>
                </a:cubicBezTo>
                <a:cubicBezTo>
                  <a:pt x="2117" y="5215"/>
                  <a:pt x="2077" y="5339"/>
                  <a:pt x="2070" y="5511"/>
                </a:cubicBezTo>
                <a:cubicBezTo>
                  <a:pt x="2053" y="5487"/>
                  <a:pt x="2032" y="5479"/>
                  <a:pt x="2005" y="5479"/>
                </a:cubicBezTo>
                <a:cubicBezTo>
                  <a:pt x="1977" y="5479"/>
                  <a:pt x="1944" y="5487"/>
                  <a:pt x="1902" y="5498"/>
                </a:cubicBezTo>
                <a:cubicBezTo>
                  <a:pt x="1868" y="5622"/>
                  <a:pt x="2066" y="5656"/>
                  <a:pt x="1928" y="5784"/>
                </a:cubicBezTo>
                <a:cubicBezTo>
                  <a:pt x="1878" y="5733"/>
                  <a:pt x="1794" y="5662"/>
                  <a:pt x="1757" y="5578"/>
                </a:cubicBezTo>
                <a:lnTo>
                  <a:pt x="1757" y="5578"/>
                </a:lnTo>
                <a:cubicBezTo>
                  <a:pt x="1753" y="5747"/>
                  <a:pt x="1801" y="5925"/>
                  <a:pt x="1797" y="6090"/>
                </a:cubicBezTo>
                <a:cubicBezTo>
                  <a:pt x="1795" y="6090"/>
                  <a:pt x="1793" y="6090"/>
                  <a:pt x="1790" y="6090"/>
                </a:cubicBezTo>
                <a:cubicBezTo>
                  <a:pt x="1689" y="6090"/>
                  <a:pt x="1685" y="5947"/>
                  <a:pt x="1642" y="5874"/>
                </a:cubicBezTo>
                <a:lnTo>
                  <a:pt x="1642" y="5874"/>
                </a:lnTo>
                <a:cubicBezTo>
                  <a:pt x="1626" y="6060"/>
                  <a:pt x="1568" y="6342"/>
                  <a:pt x="1706" y="6443"/>
                </a:cubicBezTo>
                <a:cubicBezTo>
                  <a:pt x="1729" y="6418"/>
                  <a:pt x="1754" y="6396"/>
                  <a:pt x="1776" y="6374"/>
                </a:cubicBezTo>
                <a:lnTo>
                  <a:pt x="1776" y="6374"/>
                </a:lnTo>
                <a:cubicBezTo>
                  <a:pt x="1773" y="6375"/>
                  <a:pt x="1769" y="6376"/>
                  <a:pt x="1765" y="6376"/>
                </a:cubicBezTo>
                <a:cubicBezTo>
                  <a:pt x="1723" y="6376"/>
                  <a:pt x="1653" y="6328"/>
                  <a:pt x="1646" y="6288"/>
                </a:cubicBezTo>
                <a:cubicBezTo>
                  <a:pt x="1591" y="6139"/>
                  <a:pt x="1707" y="6106"/>
                  <a:pt x="1785" y="6106"/>
                </a:cubicBezTo>
                <a:cubicBezTo>
                  <a:pt x="1803" y="6106"/>
                  <a:pt x="1819" y="6107"/>
                  <a:pt x="1831" y="6110"/>
                </a:cubicBezTo>
                <a:lnTo>
                  <a:pt x="1828" y="6224"/>
                </a:lnTo>
                <a:cubicBezTo>
                  <a:pt x="1830" y="6225"/>
                  <a:pt x="1833" y="6225"/>
                  <a:pt x="1836" y="6225"/>
                </a:cubicBezTo>
                <a:cubicBezTo>
                  <a:pt x="2184" y="6225"/>
                  <a:pt x="1929" y="5789"/>
                  <a:pt x="2023" y="5582"/>
                </a:cubicBezTo>
                <a:lnTo>
                  <a:pt x="2023" y="5582"/>
                </a:lnTo>
                <a:lnTo>
                  <a:pt x="2184" y="5726"/>
                </a:lnTo>
                <a:cubicBezTo>
                  <a:pt x="1972" y="6248"/>
                  <a:pt x="1807" y="6787"/>
                  <a:pt x="1683" y="7338"/>
                </a:cubicBezTo>
                <a:lnTo>
                  <a:pt x="1673" y="7359"/>
                </a:lnTo>
                <a:cubicBezTo>
                  <a:pt x="1572" y="7285"/>
                  <a:pt x="1474" y="7200"/>
                  <a:pt x="1366" y="7157"/>
                </a:cubicBezTo>
                <a:lnTo>
                  <a:pt x="1282" y="7106"/>
                </a:lnTo>
                <a:lnTo>
                  <a:pt x="1282" y="7133"/>
                </a:lnTo>
                <a:cubicBezTo>
                  <a:pt x="1263" y="7130"/>
                  <a:pt x="1242" y="7128"/>
                  <a:pt x="1221" y="7128"/>
                </a:cubicBezTo>
                <a:cubicBezTo>
                  <a:pt x="1141" y="7128"/>
                  <a:pt x="1050" y="7155"/>
                  <a:pt x="946" y="7227"/>
                </a:cubicBezTo>
                <a:lnTo>
                  <a:pt x="979" y="7537"/>
                </a:lnTo>
                <a:lnTo>
                  <a:pt x="821" y="7557"/>
                </a:lnTo>
                <a:lnTo>
                  <a:pt x="912" y="7352"/>
                </a:lnTo>
                <a:lnTo>
                  <a:pt x="912" y="7352"/>
                </a:lnTo>
                <a:cubicBezTo>
                  <a:pt x="744" y="7409"/>
                  <a:pt x="808" y="7534"/>
                  <a:pt x="841" y="7648"/>
                </a:cubicBezTo>
                <a:cubicBezTo>
                  <a:pt x="827" y="7645"/>
                  <a:pt x="812" y="7643"/>
                  <a:pt x="797" y="7643"/>
                </a:cubicBezTo>
                <a:cubicBezTo>
                  <a:pt x="747" y="7643"/>
                  <a:pt x="699" y="7660"/>
                  <a:pt x="660" y="7688"/>
                </a:cubicBezTo>
                <a:cubicBezTo>
                  <a:pt x="703" y="7806"/>
                  <a:pt x="754" y="7921"/>
                  <a:pt x="801" y="8035"/>
                </a:cubicBezTo>
                <a:cubicBezTo>
                  <a:pt x="721" y="8028"/>
                  <a:pt x="676" y="7932"/>
                  <a:pt x="613" y="7932"/>
                </a:cubicBezTo>
                <a:cubicBezTo>
                  <a:pt x="587" y="7932"/>
                  <a:pt x="559" y="7947"/>
                  <a:pt x="525" y="7988"/>
                </a:cubicBezTo>
                <a:cubicBezTo>
                  <a:pt x="592" y="8146"/>
                  <a:pt x="794" y="7968"/>
                  <a:pt x="794" y="8183"/>
                </a:cubicBezTo>
                <a:cubicBezTo>
                  <a:pt x="636" y="8257"/>
                  <a:pt x="549" y="8190"/>
                  <a:pt x="603" y="8368"/>
                </a:cubicBezTo>
                <a:cubicBezTo>
                  <a:pt x="532" y="8365"/>
                  <a:pt x="501" y="8329"/>
                  <a:pt x="488" y="8269"/>
                </a:cubicBezTo>
                <a:lnTo>
                  <a:pt x="488" y="8269"/>
                </a:lnTo>
                <a:cubicBezTo>
                  <a:pt x="510" y="8424"/>
                  <a:pt x="412" y="8615"/>
                  <a:pt x="532" y="8715"/>
                </a:cubicBezTo>
                <a:cubicBezTo>
                  <a:pt x="358" y="8799"/>
                  <a:pt x="451" y="9115"/>
                  <a:pt x="267" y="9115"/>
                </a:cubicBezTo>
                <a:cubicBezTo>
                  <a:pt x="252" y="9115"/>
                  <a:pt x="235" y="9113"/>
                  <a:pt x="216" y="9109"/>
                </a:cubicBezTo>
                <a:lnTo>
                  <a:pt x="216" y="9109"/>
                </a:lnTo>
                <a:cubicBezTo>
                  <a:pt x="266" y="9166"/>
                  <a:pt x="380" y="9388"/>
                  <a:pt x="374" y="9512"/>
                </a:cubicBezTo>
                <a:cubicBezTo>
                  <a:pt x="329" y="9471"/>
                  <a:pt x="296" y="9454"/>
                  <a:pt x="273" y="9454"/>
                </a:cubicBezTo>
                <a:cubicBezTo>
                  <a:pt x="147" y="9454"/>
                  <a:pt x="259" y="9934"/>
                  <a:pt x="37" y="9934"/>
                </a:cubicBezTo>
                <a:cubicBezTo>
                  <a:pt x="26" y="9934"/>
                  <a:pt x="13" y="9932"/>
                  <a:pt x="0" y="9930"/>
                </a:cubicBezTo>
                <a:lnTo>
                  <a:pt x="0" y="9930"/>
                </a:lnTo>
                <a:cubicBezTo>
                  <a:pt x="269" y="10112"/>
                  <a:pt x="158" y="10610"/>
                  <a:pt x="401" y="10899"/>
                </a:cubicBezTo>
                <a:cubicBezTo>
                  <a:pt x="379" y="10888"/>
                  <a:pt x="341" y="10870"/>
                  <a:pt x="331" y="10848"/>
                </a:cubicBezTo>
                <a:lnTo>
                  <a:pt x="331" y="10848"/>
                </a:lnTo>
                <a:cubicBezTo>
                  <a:pt x="346" y="11021"/>
                  <a:pt x="283" y="11098"/>
                  <a:pt x="276" y="11229"/>
                </a:cubicBezTo>
                <a:cubicBezTo>
                  <a:pt x="297" y="11224"/>
                  <a:pt x="317" y="11222"/>
                  <a:pt x="337" y="11222"/>
                </a:cubicBezTo>
                <a:cubicBezTo>
                  <a:pt x="530" y="11222"/>
                  <a:pt x="674" y="11430"/>
                  <a:pt x="852" y="11488"/>
                </a:cubicBezTo>
                <a:cubicBezTo>
                  <a:pt x="813" y="11599"/>
                  <a:pt x="760" y="11627"/>
                  <a:pt x="702" y="11627"/>
                </a:cubicBezTo>
                <a:cubicBezTo>
                  <a:pt x="640" y="11627"/>
                  <a:pt x="572" y="11596"/>
                  <a:pt x="504" y="11596"/>
                </a:cubicBezTo>
                <a:cubicBezTo>
                  <a:pt x="463" y="11596"/>
                  <a:pt x="422" y="11607"/>
                  <a:pt x="384" y="11643"/>
                </a:cubicBezTo>
                <a:cubicBezTo>
                  <a:pt x="402" y="11634"/>
                  <a:pt x="420" y="11630"/>
                  <a:pt x="438" y="11630"/>
                </a:cubicBezTo>
                <a:cubicBezTo>
                  <a:pt x="556" y="11630"/>
                  <a:pt x="682" y="11798"/>
                  <a:pt x="773" y="11798"/>
                </a:cubicBezTo>
                <a:cubicBezTo>
                  <a:pt x="796" y="11798"/>
                  <a:pt x="817" y="11787"/>
                  <a:pt x="835" y="11761"/>
                </a:cubicBezTo>
                <a:lnTo>
                  <a:pt x="835" y="11761"/>
                </a:lnTo>
                <a:cubicBezTo>
                  <a:pt x="801" y="11969"/>
                  <a:pt x="848" y="11915"/>
                  <a:pt x="734" y="12090"/>
                </a:cubicBezTo>
                <a:cubicBezTo>
                  <a:pt x="791" y="12061"/>
                  <a:pt x="829" y="12049"/>
                  <a:pt x="855" y="12049"/>
                </a:cubicBezTo>
                <a:cubicBezTo>
                  <a:pt x="951" y="12049"/>
                  <a:pt x="908" y="12195"/>
                  <a:pt x="1084" y="12198"/>
                </a:cubicBezTo>
                <a:cubicBezTo>
                  <a:pt x="1107" y="12467"/>
                  <a:pt x="902" y="12413"/>
                  <a:pt x="1131" y="12558"/>
                </a:cubicBezTo>
                <a:cubicBezTo>
                  <a:pt x="1135" y="12618"/>
                  <a:pt x="1102" y="12637"/>
                  <a:pt x="1060" y="12637"/>
                </a:cubicBezTo>
                <a:cubicBezTo>
                  <a:pt x="997" y="12637"/>
                  <a:pt x="916" y="12595"/>
                  <a:pt x="916" y="12595"/>
                </a:cubicBezTo>
                <a:lnTo>
                  <a:pt x="916" y="12595"/>
                </a:lnTo>
                <a:cubicBezTo>
                  <a:pt x="962" y="12656"/>
                  <a:pt x="1002" y="12678"/>
                  <a:pt x="1039" y="12678"/>
                </a:cubicBezTo>
                <a:cubicBezTo>
                  <a:pt x="1128" y="12678"/>
                  <a:pt x="1196" y="12544"/>
                  <a:pt x="1289" y="12518"/>
                </a:cubicBezTo>
                <a:lnTo>
                  <a:pt x="1289" y="12518"/>
                </a:lnTo>
                <a:cubicBezTo>
                  <a:pt x="1531" y="12703"/>
                  <a:pt x="1259" y="12726"/>
                  <a:pt x="1242" y="12881"/>
                </a:cubicBezTo>
                <a:cubicBezTo>
                  <a:pt x="1410" y="12986"/>
                  <a:pt x="1663" y="12952"/>
                  <a:pt x="1743" y="13046"/>
                </a:cubicBezTo>
                <a:cubicBezTo>
                  <a:pt x="1727" y="13073"/>
                  <a:pt x="1703" y="13097"/>
                  <a:pt x="1676" y="13113"/>
                </a:cubicBezTo>
                <a:cubicBezTo>
                  <a:pt x="1695" y="13103"/>
                  <a:pt x="1715" y="13098"/>
                  <a:pt x="1735" y="13098"/>
                </a:cubicBezTo>
                <a:cubicBezTo>
                  <a:pt x="1747" y="13098"/>
                  <a:pt x="1759" y="13100"/>
                  <a:pt x="1770" y="13103"/>
                </a:cubicBezTo>
                <a:cubicBezTo>
                  <a:pt x="1768" y="13097"/>
                  <a:pt x="1768" y="13095"/>
                  <a:pt x="1770" y="13095"/>
                </a:cubicBezTo>
                <a:cubicBezTo>
                  <a:pt x="1778" y="13095"/>
                  <a:pt x="1836" y="13184"/>
                  <a:pt x="1868" y="13225"/>
                </a:cubicBezTo>
                <a:cubicBezTo>
                  <a:pt x="1908" y="13288"/>
                  <a:pt x="1955" y="13349"/>
                  <a:pt x="2006" y="13403"/>
                </a:cubicBezTo>
                <a:cubicBezTo>
                  <a:pt x="2033" y="13430"/>
                  <a:pt x="2063" y="13453"/>
                  <a:pt x="2093" y="13470"/>
                </a:cubicBezTo>
                <a:cubicBezTo>
                  <a:pt x="2102" y="13477"/>
                  <a:pt x="2108" y="13480"/>
                  <a:pt x="2112" y="13480"/>
                </a:cubicBezTo>
                <a:cubicBezTo>
                  <a:pt x="2119" y="13480"/>
                  <a:pt x="2122" y="13475"/>
                  <a:pt x="2124" y="13467"/>
                </a:cubicBezTo>
                <a:lnTo>
                  <a:pt x="2167" y="13467"/>
                </a:lnTo>
                <a:cubicBezTo>
                  <a:pt x="2163" y="13472"/>
                  <a:pt x="2158" y="13477"/>
                  <a:pt x="2153" y="13481"/>
                </a:cubicBezTo>
                <a:lnTo>
                  <a:pt x="2153" y="13481"/>
                </a:lnTo>
                <a:cubicBezTo>
                  <a:pt x="2228" y="13432"/>
                  <a:pt x="2305" y="13388"/>
                  <a:pt x="2383" y="13349"/>
                </a:cubicBezTo>
                <a:cubicBezTo>
                  <a:pt x="2420" y="13406"/>
                  <a:pt x="2575" y="13447"/>
                  <a:pt x="2457" y="13538"/>
                </a:cubicBezTo>
                <a:cubicBezTo>
                  <a:pt x="2437" y="13477"/>
                  <a:pt x="2383" y="13490"/>
                  <a:pt x="2329" y="13480"/>
                </a:cubicBezTo>
                <a:lnTo>
                  <a:pt x="2329" y="13480"/>
                </a:lnTo>
                <a:lnTo>
                  <a:pt x="2427" y="13561"/>
                </a:lnTo>
                <a:cubicBezTo>
                  <a:pt x="2392" y="13602"/>
                  <a:pt x="2367" y="13617"/>
                  <a:pt x="2347" y="13617"/>
                </a:cubicBezTo>
                <a:cubicBezTo>
                  <a:pt x="2291" y="13617"/>
                  <a:pt x="2274" y="13501"/>
                  <a:pt x="2213" y="13501"/>
                </a:cubicBezTo>
                <a:cubicBezTo>
                  <a:pt x="2201" y="13501"/>
                  <a:pt x="2187" y="13506"/>
                  <a:pt x="2171" y="13517"/>
                </a:cubicBezTo>
                <a:cubicBezTo>
                  <a:pt x="2299" y="13669"/>
                  <a:pt x="2568" y="13857"/>
                  <a:pt x="2585" y="14025"/>
                </a:cubicBezTo>
                <a:cubicBezTo>
                  <a:pt x="2564" y="14040"/>
                  <a:pt x="2545" y="14046"/>
                  <a:pt x="2528" y="14046"/>
                </a:cubicBezTo>
                <a:cubicBezTo>
                  <a:pt x="2437" y="14046"/>
                  <a:pt x="2384" y="13879"/>
                  <a:pt x="2339" y="13879"/>
                </a:cubicBezTo>
                <a:cubicBezTo>
                  <a:pt x="2321" y="13879"/>
                  <a:pt x="2305" y="13905"/>
                  <a:pt x="2289" y="13975"/>
                </a:cubicBezTo>
                <a:lnTo>
                  <a:pt x="2255" y="13699"/>
                </a:lnTo>
                <a:cubicBezTo>
                  <a:pt x="2196" y="13785"/>
                  <a:pt x="2166" y="13812"/>
                  <a:pt x="2149" y="13812"/>
                </a:cubicBezTo>
                <a:cubicBezTo>
                  <a:pt x="2120" y="13812"/>
                  <a:pt x="2126" y="13737"/>
                  <a:pt x="2091" y="13737"/>
                </a:cubicBezTo>
                <a:cubicBezTo>
                  <a:pt x="2071" y="13737"/>
                  <a:pt x="2036" y="13763"/>
                  <a:pt x="1972" y="13844"/>
                </a:cubicBezTo>
                <a:cubicBezTo>
                  <a:pt x="2060" y="14204"/>
                  <a:pt x="2225" y="14174"/>
                  <a:pt x="2339" y="14524"/>
                </a:cubicBezTo>
                <a:cubicBezTo>
                  <a:pt x="2348" y="14525"/>
                  <a:pt x="2357" y="14525"/>
                  <a:pt x="2365" y="14525"/>
                </a:cubicBezTo>
                <a:cubicBezTo>
                  <a:pt x="2469" y="14525"/>
                  <a:pt x="2481" y="14438"/>
                  <a:pt x="2583" y="14438"/>
                </a:cubicBezTo>
                <a:cubicBezTo>
                  <a:pt x="2591" y="14438"/>
                  <a:pt x="2599" y="14438"/>
                  <a:pt x="2608" y="14439"/>
                </a:cubicBezTo>
                <a:cubicBezTo>
                  <a:pt x="3029" y="14766"/>
                  <a:pt x="2376" y="15052"/>
                  <a:pt x="2820" y="15224"/>
                </a:cubicBezTo>
                <a:cubicBezTo>
                  <a:pt x="2825" y="15224"/>
                  <a:pt x="2830" y="15224"/>
                  <a:pt x="2834" y="15224"/>
                </a:cubicBezTo>
                <a:cubicBezTo>
                  <a:pt x="2908" y="15224"/>
                  <a:pt x="2990" y="15202"/>
                  <a:pt x="3064" y="15202"/>
                </a:cubicBezTo>
                <a:cubicBezTo>
                  <a:pt x="3157" y="15202"/>
                  <a:pt x="3235" y="15237"/>
                  <a:pt x="3265" y="15392"/>
                </a:cubicBezTo>
                <a:lnTo>
                  <a:pt x="3029" y="15463"/>
                </a:lnTo>
                <a:cubicBezTo>
                  <a:pt x="3108" y="15577"/>
                  <a:pt x="3183" y="15594"/>
                  <a:pt x="3252" y="15594"/>
                </a:cubicBezTo>
                <a:cubicBezTo>
                  <a:pt x="3280" y="15594"/>
                  <a:pt x="3307" y="15591"/>
                  <a:pt x="3333" y="15591"/>
                </a:cubicBezTo>
                <a:cubicBezTo>
                  <a:pt x="3407" y="15591"/>
                  <a:pt x="3471" y="15613"/>
                  <a:pt x="3524" y="15779"/>
                </a:cubicBezTo>
                <a:cubicBezTo>
                  <a:pt x="3518" y="15780"/>
                  <a:pt x="3513" y="15780"/>
                  <a:pt x="3508" y="15780"/>
                </a:cubicBezTo>
                <a:cubicBezTo>
                  <a:pt x="3418" y="15780"/>
                  <a:pt x="3327" y="15672"/>
                  <a:pt x="3306" y="15672"/>
                </a:cubicBezTo>
                <a:cubicBezTo>
                  <a:pt x="3302" y="15672"/>
                  <a:pt x="3300" y="15675"/>
                  <a:pt x="3302" y="15685"/>
                </a:cubicBezTo>
                <a:cubicBezTo>
                  <a:pt x="3310" y="15808"/>
                  <a:pt x="3347" y="15836"/>
                  <a:pt x="3395" y="15836"/>
                </a:cubicBezTo>
                <a:cubicBezTo>
                  <a:pt x="3438" y="15836"/>
                  <a:pt x="3489" y="15815"/>
                  <a:pt x="3539" y="15815"/>
                </a:cubicBezTo>
                <a:cubicBezTo>
                  <a:pt x="3570" y="15815"/>
                  <a:pt x="3601" y="15824"/>
                  <a:pt x="3628" y="15853"/>
                </a:cubicBezTo>
                <a:lnTo>
                  <a:pt x="3507" y="16018"/>
                </a:lnTo>
                <a:cubicBezTo>
                  <a:pt x="3790" y="16267"/>
                  <a:pt x="4180" y="16432"/>
                  <a:pt x="4513" y="16647"/>
                </a:cubicBezTo>
                <a:cubicBezTo>
                  <a:pt x="4459" y="16681"/>
                  <a:pt x="4365" y="16691"/>
                  <a:pt x="4402" y="16795"/>
                </a:cubicBezTo>
                <a:cubicBezTo>
                  <a:pt x="4860" y="17034"/>
                  <a:pt x="5260" y="17448"/>
                  <a:pt x="5634" y="17798"/>
                </a:cubicBezTo>
                <a:lnTo>
                  <a:pt x="5879" y="17734"/>
                </a:lnTo>
                <a:lnTo>
                  <a:pt x="5879" y="17734"/>
                </a:lnTo>
                <a:cubicBezTo>
                  <a:pt x="5916" y="17758"/>
                  <a:pt x="5913" y="17842"/>
                  <a:pt x="5856" y="17849"/>
                </a:cubicBezTo>
                <a:cubicBezTo>
                  <a:pt x="5888" y="17883"/>
                  <a:pt x="5909" y="17897"/>
                  <a:pt x="5923" y="17897"/>
                </a:cubicBezTo>
                <a:cubicBezTo>
                  <a:pt x="5968" y="17897"/>
                  <a:pt x="5943" y="17753"/>
                  <a:pt x="6031" y="17738"/>
                </a:cubicBezTo>
                <a:lnTo>
                  <a:pt x="6031" y="17738"/>
                </a:lnTo>
                <a:cubicBezTo>
                  <a:pt x="6128" y="17778"/>
                  <a:pt x="6108" y="17896"/>
                  <a:pt x="6024" y="17906"/>
                </a:cubicBezTo>
                <a:cubicBezTo>
                  <a:pt x="6250" y="17923"/>
                  <a:pt x="6472" y="17956"/>
                  <a:pt x="6687" y="18013"/>
                </a:cubicBezTo>
                <a:cubicBezTo>
                  <a:pt x="6966" y="18098"/>
                  <a:pt x="7030" y="18111"/>
                  <a:pt x="7003" y="18242"/>
                </a:cubicBezTo>
                <a:lnTo>
                  <a:pt x="6953" y="18263"/>
                </a:lnTo>
                <a:cubicBezTo>
                  <a:pt x="6956" y="18279"/>
                  <a:pt x="6953" y="18279"/>
                  <a:pt x="6970" y="18289"/>
                </a:cubicBezTo>
                <a:cubicBezTo>
                  <a:pt x="6993" y="18306"/>
                  <a:pt x="7020" y="18320"/>
                  <a:pt x="7047" y="18330"/>
                </a:cubicBezTo>
                <a:cubicBezTo>
                  <a:pt x="7092" y="18338"/>
                  <a:pt x="7138" y="18344"/>
                  <a:pt x="7183" y="18344"/>
                </a:cubicBezTo>
                <a:cubicBezTo>
                  <a:pt x="7193" y="18344"/>
                  <a:pt x="7203" y="18344"/>
                  <a:pt x="7212" y="18343"/>
                </a:cubicBezTo>
                <a:cubicBezTo>
                  <a:pt x="7221" y="18343"/>
                  <a:pt x="7230" y="18343"/>
                  <a:pt x="7239" y="18343"/>
                </a:cubicBezTo>
                <a:cubicBezTo>
                  <a:pt x="7337" y="18343"/>
                  <a:pt x="7428" y="18349"/>
                  <a:pt x="7465" y="18485"/>
                </a:cubicBezTo>
                <a:lnTo>
                  <a:pt x="7407" y="18475"/>
                </a:lnTo>
                <a:lnTo>
                  <a:pt x="7407" y="18475"/>
                </a:lnTo>
                <a:cubicBezTo>
                  <a:pt x="7828" y="18956"/>
                  <a:pt x="8494" y="19148"/>
                  <a:pt x="8844" y="19565"/>
                </a:cubicBezTo>
                <a:cubicBezTo>
                  <a:pt x="8876" y="19530"/>
                  <a:pt x="8913" y="19516"/>
                  <a:pt x="8954" y="19516"/>
                </a:cubicBezTo>
                <a:cubicBezTo>
                  <a:pt x="9029" y="19516"/>
                  <a:pt x="9118" y="19564"/>
                  <a:pt x="9208" y="19605"/>
                </a:cubicBezTo>
                <a:cubicBezTo>
                  <a:pt x="9271" y="19633"/>
                  <a:pt x="9336" y="19655"/>
                  <a:pt x="9393" y="19655"/>
                </a:cubicBezTo>
                <a:cubicBezTo>
                  <a:pt x="9461" y="19655"/>
                  <a:pt x="9518" y="19624"/>
                  <a:pt x="9551" y="19535"/>
                </a:cubicBezTo>
                <a:cubicBezTo>
                  <a:pt x="9857" y="19787"/>
                  <a:pt x="9746" y="19824"/>
                  <a:pt x="10265" y="20002"/>
                </a:cubicBezTo>
                <a:cubicBezTo>
                  <a:pt x="10271" y="20003"/>
                  <a:pt x="10276" y="20004"/>
                  <a:pt x="10282" y="20004"/>
                </a:cubicBezTo>
                <a:cubicBezTo>
                  <a:pt x="10416" y="20004"/>
                  <a:pt x="10494" y="19789"/>
                  <a:pt x="10652" y="19760"/>
                </a:cubicBezTo>
                <a:lnTo>
                  <a:pt x="10658" y="19942"/>
                </a:lnTo>
                <a:cubicBezTo>
                  <a:pt x="10736" y="19878"/>
                  <a:pt x="10813" y="19807"/>
                  <a:pt x="10884" y="19737"/>
                </a:cubicBezTo>
                <a:lnTo>
                  <a:pt x="11022" y="19949"/>
                </a:lnTo>
                <a:lnTo>
                  <a:pt x="11180" y="19888"/>
                </a:lnTo>
                <a:cubicBezTo>
                  <a:pt x="11116" y="19885"/>
                  <a:pt x="11035" y="19817"/>
                  <a:pt x="11042" y="19763"/>
                </a:cubicBezTo>
                <a:cubicBezTo>
                  <a:pt x="11103" y="19738"/>
                  <a:pt x="11174" y="19727"/>
                  <a:pt x="11246" y="19727"/>
                </a:cubicBezTo>
                <a:cubicBezTo>
                  <a:pt x="11450" y="19727"/>
                  <a:pt x="11664" y="19812"/>
                  <a:pt x="11691" y="19881"/>
                </a:cubicBezTo>
                <a:cubicBezTo>
                  <a:pt x="11877" y="19784"/>
                  <a:pt x="12052" y="19673"/>
                  <a:pt x="12220" y="19565"/>
                </a:cubicBezTo>
                <a:lnTo>
                  <a:pt x="12220" y="19565"/>
                </a:lnTo>
                <a:cubicBezTo>
                  <a:pt x="12232" y="19622"/>
                  <a:pt x="12186" y="19663"/>
                  <a:pt x="12136" y="19709"/>
                </a:cubicBezTo>
                <a:lnTo>
                  <a:pt x="12136" y="19709"/>
                </a:lnTo>
                <a:cubicBezTo>
                  <a:pt x="12171" y="19678"/>
                  <a:pt x="12195" y="19667"/>
                  <a:pt x="12214" y="19667"/>
                </a:cubicBezTo>
                <a:cubicBezTo>
                  <a:pt x="12264" y="19667"/>
                  <a:pt x="12271" y="19750"/>
                  <a:pt x="12314" y="19750"/>
                </a:cubicBezTo>
                <a:cubicBezTo>
                  <a:pt x="12337" y="19750"/>
                  <a:pt x="12370" y="19728"/>
                  <a:pt x="12425" y="19659"/>
                </a:cubicBezTo>
                <a:cubicBezTo>
                  <a:pt x="12375" y="19639"/>
                  <a:pt x="12405" y="19551"/>
                  <a:pt x="12398" y="19514"/>
                </a:cubicBezTo>
                <a:lnTo>
                  <a:pt x="12398" y="19514"/>
                </a:lnTo>
                <a:cubicBezTo>
                  <a:pt x="12424" y="19522"/>
                  <a:pt x="12453" y="19526"/>
                  <a:pt x="12484" y="19526"/>
                </a:cubicBezTo>
                <a:cubicBezTo>
                  <a:pt x="12662" y="19526"/>
                  <a:pt x="12910" y="19403"/>
                  <a:pt x="13065" y="19262"/>
                </a:cubicBezTo>
                <a:lnTo>
                  <a:pt x="13088" y="19393"/>
                </a:lnTo>
                <a:cubicBezTo>
                  <a:pt x="13502" y="19208"/>
                  <a:pt x="13835" y="18835"/>
                  <a:pt x="14195" y="18518"/>
                </a:cubicBezTo>
                <a:lnTo>
                  <a:pt x="14195" y="18518"/>
                </a:lnTo>
                <a:cubicBezTo>
                  <a:pt x="14171" y="18528"/>
                  <a:pt x="14147" y="18532"/>
                  <a:pt x="14125" y="18532"/>
                </a:cubicBezTo>
                <a:cubicBezTo>
                  <a:pt x="13996" y="18532"/>
                  <a:pt x="13925" y="18379"/>
                  <a:pt x="14000" y="18293"/>
                </a:cubicBezTo>
                <a:lnTo>
                  <a:pt x="14000" y="18293"/>
                </a:lnTo>
                <a:lnTo>
                  <a:pt x="14175" y="18397"/>
                </a:lnTo>
                <a:cubicBezTo>
                  <a:pt x="14167" y="18342"/>
                  <a:pt x="14143" y="18335"/>
                  <a:pt x="14118" y="18335"/>
                </a:cubicBezTo>
                <a:cubicBezTo>
                  <a:pt x="14109" y="18335"/>
                  <a:pt x="14101" y="18336"/>
                  <a:pt x="14092" y="18336"/>
                </a:cubicBezTo>
                <a:cubicBezTo>
                  <a:pt x="14061" y="18336"/>
                  <a:pt x="14036" y="18324"/>
                  <a:pt x="14051" y="18212"/>
                </a:cubicBezTo>
                <a:cubicBezTo>
                  <a:pt x="14076" y="18193"/>
                  <a:pt x="14101" y="18185"/>
                  <a:pt x="14124" y="18185"/>
                </a:cubicBezTo>
                <a:cubicBezTo>
                  <a:pt x="14216" y="18185"/>
                  <a:pt x="14275" y="18318"/>
                  <a:pt x="14256" y="18407"/>
                </a:cubicBezTo>
                <a:lnTo>
                  <a:pt x="14354" y="18222"/>
                </a:lnTo>
                <a:cubicBezTo>
                  <a:pt x="14401" y="18256"/>
                  <a:pt x="14387" y="18310"/>
                  <a:pt x="14431" y="18370"/>
                </a:cubicBezTo>
                <a:cubicBezTo>
                  <a:pt x="14407" y="18229"/>
                  <a:pt x="14815" y="18273"/>
                  <a:pt x="14754" y="18040"/>
                </a:cubicBezTo>
                <a:lnTo>
                  <a:pt x="14754" y="18040"/>
                </a:lnTo>
                <a:lnTo>
                  <a:pt x="14804" y="18074"/>
                </a:lnTo>
                <a:cubicBezTo>
                  <a:pt x="15117" y="17764"/>
                  <a:pt x="15208" y="17573"/>
                  <a:pt x="15451" y="17307"/>
                </a:cubicBezTo>
                <a:cubicBezTo>
                  <a:pt x="15333" y="17189"/>
                  <a:pt x="15457" y="17112"/>
                  <a:pt x="15430" y="16940"/>
                </a:cubicBezTo>
                <a:cubicBezTo>
                  <a:pt x="15646" y="16785"/>
                  <a:pt x="15942" y="16661"/>
                  <a:pt x="16137" y="16408"/>
                </a:cubicBezTo>
                <a:cubicBezTo>
                  <a:pt x="16221" y="16186"/>
                  <a:pt x="16070" y="16267"/>
                  <a:pt x="16060" y="16125"/>
                </a:cubicBezTo>
                <a:lnTo>
                  <a:pt x="16060" y="16125"/>
                </a:lnTo>
                <a:cubicBezTo>
                  <a:pt x="16080" y="16140"/>
                  <a:pt x="16103" y="16145"/>
                  <a:pt x="16126" y="16145"/>
                </a:cubicBezTo>
                <a:cubicBezTo>
                  <a:pt x="16203" y="16145"/>
                  <a:pt x="16286" y="16084"/>
                  <a:pt x="16330" y="16084"/>
                </a:cubicBezTo>
                <a:cubicBezTo>
                  <a:pt x="16354" y="16084"/>
                  <a:pt x="16366" y="16102"/>
                  <a:pt x="16359" y="16159"/>
                </a:cubicBezTo>
                <a:cubicBezTo>
                  <a:pt x="16585" y="15853"/>
                  <a:pt x="16645" y="15765"/>
                  <a:pt x="16851" y="15318"/>
                </a:cubicBezTo>
                <a:lnTo>
                  <a:pt x="16851" y="15318"/>
                </a:lnTo>
                <a:cubicBezTo>
                  <a:pt x="16810" y="15319"/>
                  <a:pt x="16775" y="15327"/>
                  <a:pt x="16747" y="15327"/>
                </a:cubicBezTo>
                <a:cubicBezTo>
                  <a:pt x="16719" y="15327"/>
                  <a:pt x="16699" y="15319"/>
                  <a:pt x="16689" y="15291"/>
                </a:cubicBezTo>
                <a:cubicBezTo>
                  <a:pt x="16711" y="15235"/>
                  <a:pt x="16777" y="15203"/>
                  <a:pt x="16835" y="15203"/>
                </a:cubicBezTo>
                <a:cubicBezTo>
                  <a:pt x="16865" y="15203"/>
                  <a:pt x="16893" y="15212"/>
                  <a:pt x="16911" y="15230"/>
                </a:cubicBezTo>
                <a:lnTo>
                  <a:pt x="16911" y="15257"/>
                </a:lnTo>
                <a:cubicBezTo>
                  <a:pt x="17054" y="14711"/>
                  <a:pt x="17980" y="14530"/>
                  <a:pt x="17995" y="14008"/>
                </a:cubicBezTo>
                <a:lnTo>
                  <a:pt x="17995" y="14008"/>
                </a:lnTo>
                <a:lnTo>
                  <a:pt x="18103" y="13548"/>
                </a:lnTo>
                <a:cubicBezTo>
                  <a:pt x="18130" y="13516"/>
                  <a:pt x="18147" y="13503"/>
                  <a:pt x="18159" y="13503"/>
                </a:cubicBezTo>
                <a:cubicBezTo>
                  <a:pt x="18198" y="13503"/>
                  <a:pt x="18173" y="13647"/>
                  <a:pt x="18249" y="13647"/>
                </a:cubicBezTo>
                <a:cubicBezTo>
                  <a:pt x="18261" y="13647"/>
                  <a:pt x="18276" y="13644"/>
                  <a:pt x="18294" y="13635"/>
                </a:cubicBezTo>
                <a:cubicBezTo>
                  <a:pt x="18341" y="13097"/>
                  <a:pt x="18732" y="13009"/>
                  <a:pt x="18789" y="12582"/>
                </a:cubicBezTo>
                <a:cubicBezTo>
                  <a:pt x="19338" y="12538"/>
                  <a:pt x="19294" y="11612"/>
                  <a:pt x="19728" y="11374"/>
                </a:cubicBezTo>
                <a:lnTo>
                  <a:pt x="19624" y="11347"/>
                </a:lnTo>
                <a:cubicBezTo>
                  <a:pt x="19580" y="11205"/>
                  <a:pt x="19735" y="11256"/>
                  <a:pt x="19792" y="11195"/>
                </a:cubicBezTo>
                <a:cubicBezTo>
                  <a:pt x="19781" y="11191"/>
                  <a:pt x="19771" y="11190"/>
                  <a:pt x="19761" y="11190"/>
                </a:cubicBezTo>
                <a:cubicBezTo>
                  <a:pt x="19723" y="11190"/>
                  <a:pt x="19692" y="11212"/>
                  <a:pt x="19668" y="11212"/>
                </a:cubicBezTo>
                <a:cubicBezTo>
                  <a:pt x="19653" y="11212"/>
                  <a:pt x="19642" y="11203"/>
                  <a:pt x="19634" y="11175"/>
                </a:cubicBezTo>
                <a:cubicBezTo>
                  <a:pt x="19920" y="10307"/>
                  <a:pt x="20542" y="9519"/>
                  <a:pt x="20929" y="8641"/>
                </a:cubicBezTo>
                <a:cubicBezTo>
                  <a:pt x="21064" y="8318"/>
                  <a:pt x="20475" y="8294"/>
                  <a:pt x="20835" y="7951"/>
                </a:cubicBezTo>
                <a:lnTo>
                  <a:pt x="20835" y="7951"/>
                </a:lnTo>
                <a:lnTo>
                  <a:pt x="20987" y="8126"/>
                </a:lnTo>
                <a:cubicBezTo>
                  <a:pt x="20960" y="7449"/>
                  <a:pt x="21397" y="6615"/>
                  <a:pt x="21141" y="5868"/>
                </a:cubicBezTo>
                <a:lnTo>
                  <a:pt x="21141" y="5868"/>
                </a:lnTo>
                <a:cubicBezTo>
                  <a:pt x="21192" y="5908"/>
                  <a:pt x="21249" y="5908"/>
                  <a:pt x="21246" y="5982"/>
                </a:cubicBezTo>
                <a:cubicBezTo>
                  <a:pt x="21388" y="5817"/>
                  <a:pt x="21212" y="5403"/>
                  <a:pt x="21101" y="5403"/>
                </a:cubicBezTo>
                <a:cubicBezTo>
                  <a:pt x="21099" y="5403"/>
                  <a:pt x="21097" y="5403"/>
                  <a:pt x="21094" y="5403"/>
                </a:cubicBezTo>
                <a:cubicBezTo>
                  <a:pt x="21088" y="5289"/>
                  <a:pt x="21192" y="5363"/>
                  <a:pt x="21239" y="5282"/>
                </a:cubicBezTo>
                <a:cubicBezTo>
                  <a:pt x="21290" y="5104"/>
                  <a:pt x="20990" y="4919"/>
                  <a:pt x="21104" y="4808"/>
                </a:cubicBezTo>
                <a:cubicBezTo>
                  <a:pt x="21107" y="4805"/>
                  <a:pt x="21110" y="4803"/>
                  <a:pt x="21114" y="4803"/>
                </a:cubicBezTo>
                <a:cubicBezTo>
                  <a:pt x="21124" y="4803"/>
                  <a:pt x="21138" y="4815"/>
                  <a:pt x="21150" y="4830"/>
                </a:cubicBezTo>
                <a:lnTo>
                  <a:pt x="21150" y="4830"/>
                </a:lnTo>
                <a:cubicBezTo>
                  <a:pt x="21092" y="4725"/>
                  <a:pt x="21059" y="4500"/>
                  <a:pt x="20985" y="4500"/>
                </a:cubicBezTo>
                <a:cubicBezTo>
                  <a:pt x="20969" y="4500"/>
                  <a:pt x="20952" y="4510"/>
                  <a:pt x="20933" y="4532"/>
                </a:cubicBezTo>
                <a:cubicBezTo>
                  <a:pt x="20926" y="4236"/>
                  <a:pt x="20687" y="4050"/>
                  <a:pt x="20684" y="3811"/>
                </a:cubicBezTo>
                <a:cubicBezTo>
                  <a:pt x="20478" y="3769"/>
                  <a:pt x="20531" y="3418"/>
                  <a:pt x="20356" y="3418"/>
                </a:cubicBezTo>
                <a:cubicBezTo>
                  <a:pt x="20337" y="3418"/>
                  <a:pt x="20315" y="3422"/>
                  <a:pt x="20290" y="3431"/>
                </a:cubicBezTo>
                <a:cubicBezTo>
                  <a:pt x="20536" y="3313"/>
                  <a:pt x="20213" y="2889"/>
                  <a:pt x="19994" y="2836"/>
                </a:cubicBezTo>
                <a:cubicBezTo>
                  <a:pt x="20095" y="2836"/>
                  <a:pt x="19967" y="2661"/>
                  <a:pt x="20098" y="2647"/>
                </a:cubicBezTo>
                <a:cubicBezTo>
                  <a:pt x="20009" y="2530"/>
                  <a:pt x="19896" y="2449"/>
                  <a:pt x="19810" y="2449"/>
                </a:cubicBezTo>
                <a:cubicBezTo>
                  <a:pt x="19773" y="2449"/>
                  <a:pt x="19740" y="2464"/>
                  <a:pt x="19718" y="2499"/>
                </a:cubicBezTo>
                <a:cubicBezTo>
                  <a:pt x="19715" y="2250"/>
                  <a:pt x="19529" y="2156"/>
                  <a:pt x="19365" y="2088"/>
                </a:cubicBezTo>
                <a:cubicBezTo>
                  <a:pt x="19203" y="2014"/>
                  <a:pt x="19072" y="1954"/>
                  <a:pt x="19109" y="1732"/>
                </a:cubicBezTo>
                <a:cubicBezTo>
                  <a:pt x="18584" y="1493"/>
                  <a:pt x="18035" y="1321"/>
                  <a:pt x="17466" y="1213"/>
                </a:cubicBezTo>
                <a:cubicBezTo>
                  <a:pt x="17492" y="1151"/>
                  <a:pt x="17542" y="1130"/>
                  <a:pt x="17602" y="1130"/>
                </a:cubicBezTo>
                <a:cubicBezTo>
                  <a:pt x="17661" y="1130"/>
                  <a:pt x="17731" y="1150"/>
                  <a:pt x="17800" y="1170"/>
                </a:cubicBezTo>
                <a:cubicBezTo>
                  <a:pt x="17869" y="1196"/>
                  <a:pt x="17938" y="1221"/>
                  <a:pt x="17995" y="1221"/>
                </a:cubicBezTo>
                <a:cubicBezTo>
                  <a:pt x="18049" y="1221"/>
                  <a:pt x="18092" y="1199"/>
                  <a:pt x="18116" y="1136"/>
                </a:cubicBezTo>
                <a:cubicBezTo>
                  <a:pt x="17927" y="1093"/>
                  <a:pt x="17760" y="1085"/>
                  <a:pt x="17605" y="1085"/>
                </a:cubicBezTo>
                <a:cubicBezTo>
                  <a:pt x="17517" y="1085"/>
                  <a:pt x="17432" y="1088"/>
                  <a:pt x="17350" y="1088"/>
                </a:cubicBezTo>
                <a:cubicBezTo>
                  <a:pt x="17168" y="1088"/>
                  <a:pt x="16995" y="1076"/>
                  <a:pt x="16810" y="998"/>
                </a:cubicBezTo>
                <a:cubicBezTo>
                  <a:pt x="16706" y="941"/>
                  <a:pt x="16908" y="907"/>
                  <a:pt x="16958" y="870"/>
                </a:cubicBezTo>
                <a:cubicBezTo>
                  <a:pt x="16556" y="867"/>
                  <a:pt x="16206" y="714"/>
                  <a:pt x="15846" y="714"/>
                </a:cubicBezTo>
                <a:cubicBezTo>
                  <a:pt x="15779" y="714"/>
                  <a:pt x="15711" y="719"/>
                  <a:pt x="15642" y="732"/>
                </a:cubicBezTo>
                <a:cubicBezTo>
                  <a:pt x="15646" y="709"/>
                  <a:pt x="15696" y="688"/>
                  <a:pt x="15740" y="675"/>
                </a:cubicBezTo>
                <a:cubicBezTo>
                  <a:pt x="15696" y="673"/>
                  <a:pt x="15649" y="655"/>
                  <a:pt x="15612" y="655"/>
                </a:cubicBezTo>
                <a:cubicBezTo>
                  <a:pt x="15578" y="655"/>
                  <a:pt x="15553" y="671"/>
                  <a:pt x="15548" y="729"/>
                </a:cubicBezTo>
                <a:lnTo>
                  <a:pt x="15632" y="709"/>
                </a:lnTo>
                <a:lnTo>
                  <a:pt x="15632" y="709"/>
                </a:lnTo>
                <a:cubicBezTo>
                  <a:pt x="15727" y="889"/>
                  <a:pt x="15317" y="1010"/>
                  <a:pt x="15248" y="1102"/>
                </a:cubicBezTo>
                <a:lnTo>
                  <a:pt x="15248" y="1102"/>
                </a:lnTo>
                <a:cubicBezTo>
                  <a:pt x="15397" y="796"/>
                  <a:pt x="14856" y="974"/>
                  <a:pt x="15117" y="571"/>
                </a:cubicBezTo>
                <a:lnTo>
                  <a:pt x="15117" y="571"/>
                </a:lnTo>
                <a:cubicBezTo>
                  <a:pt x="15064" y="591"/>
                  <a:pt x="14990" y="638"/>
                  <a:pt x="14993" y="722"/>
                </a:cubicBezTo>
                <a:cubicBezTo>
                  <a:pt x="14916" y="688"/>
                  <a:pt x="14895" y="638"/>
                  <a:pt x="14986" y="557"/>
                </a:cubicBezTo>
                <a:lnTo>
                  <a:pt x="14986" y="557"/>
                </a:lnTo>
                <a:cubicBezTo>
                  <a:pt x="14710" y="588"/>
                  <a:pt x="14766" y="708"/>
                  <a:pt x="14573" y="708"/>
                </a:cubicBezTo>
                <a:cubicBezTo>
                  <a:pt x="14557" y="708"/>
                  <a:pt x="14539" y="707"/>
                  <a:pt x="14518" y="705"/>
                </a:cubicBezTo>
                <a:cubicBezTo>
                  <a:pt x="14522" y="648"/>
                  <a:pt x="14579" y="628"/>
                  <a:pt x="14613" y="561"/>
                </a:cubicBezTo>
                <a:lnTo>
                  <a:pt x="14613" y="561"/>
                </a:lnTo>
                <a:cubicBezTo>
                  <a:pt x="14499" y="643"/>
                  <a:pt x="14387" y="725"/>
                  <a:pt x="14239" y="725"/>
                </a:cubicBezTo>
                <a:cubicBezTo>
                  <a:pt x="14199" y="725"/>
                  <a:pt x="14157" y="719"/>
                  <a:pt x="14111" y="705"/>
                </a:cubicBezTo>
                <a:cubicBezTo>
                  <a:pt x="14123" y="676"/>
                  <a:pt x="14107" y="634"/>
                  <a:pt x="14146" y="628"/>
                </a:cubicBezTo>
                <a:lnTo>
                  <a:pt x="14146" y="628"/>
                </a:lnTo>
                <a:cubicBezTo>
                  <a:pt x="13834" y="634"/>
                  <a:pt x="13597" y="822"/>
                  <a:pt x="13294" y="822"/>
                </a:cubicBezTo>
                <a:cubicBezTo>
                  <a:pt x="13233" y="822"/>
                  <a:pt x="13169" y="814"/>
                  <a:pt x="13102" y="796"/>
                </a:cubicBezTo>
                <a:cubicBezTo>
                  <a:pt x="13219" y="540"/>
                  <a:pt x="12957" y="712"/>
                  <a:pt x="12933" y="493"/>
                </a:cubicBezTo>
                <a:lnTo>
                  <a:pt x="12708" y="567"/>
                </a:lnTo>
                <a:lnTo>
                  <a:pt x="12802" y="672"/>
                </a:lnTo>
                <a:cubicBezTo>
                  <a:pt x="12635" y="672"/>
                  <a:pt x="12491" y="794"/>
                  <a:pt x="12347" y="794"/>
                </a:cubicBezTo>
                <a:cubicBezTo>
                  <a:pt x="12321" y="794"/>
                  <a:pt x="12294" y="789"/>
                  <a:pt x="12267" y="779"/>
                </a:cubicBezTo>
                <a:lnTo>
                  <a:pt x="12408" y="682"/>
                </a:lnTo>
                <a:lnTo>
                  <a:pt x="12408" y="682"/>
                </a:lnTo>
                <a:lnTo>
                  <a:pt x="12045" y="746"/>
                </a:lnTo>
                <a:lnTo>
                  <a:pt x="12257" y="813"/>
                </a:lnTo>
                <a:cubicBezTo>
                  <a:pt x="12091" y="925"/>
                  <a:pt x="12246" y="1056"/>
                  <a:pt x="12109" y="1056"/>
                </a:cubicBezTo>
                <a:cubicBezTo>
                  <a:pt x="12090" y="1056"/>
                  <a:pt x="12066" y="1054"/>
                  <a:pt x="12035" y="1049"/>
                </a:cubicBezTo>
                <a:cubicBezTo>
                  <a:pt x="12085" y="1022"/>
                  <a:pt x="11833" y="1062"/>
                  <a:pt x="11762" y="937"/>
                </a:cubicBezTo>
                <a:cubicBezTo>
                  <a:pt x="11713" y="989"/>
                  <a:pt x="11647" y="1051"/>
                  <a:pt x="11582" y="1051"/>
                </a:cubicBezTo>
                <a:cubicBezTo>
                  <a:pt x="11549" y="1051"/>
                  <a:pt x="11516" y="1035"/>
                  <a:pt x="11486" y="991"/>
                </a:cubicBezTo>
                <a:cubicBezTo>
                  <a:pt x="11486" y="914"/>
                  <a:pt x="11580" y="766"/>
                  <a:pt x="11580" y="715"/>
                </a:cubicBezTo>
                <a:lnTo>
                  <a:pt x="11580" y="715"/>
                </a:lnTo>
                <a:cubicBezTo>
                  <a:pt x="11570" y="758"/>
                  <a:pt x="11543" y="773"/>
                  <a:pt x="11505" y="773"/>
                </a:cubicBezTo>
                <a:cubicBezTo>
                  <a:pt x="11411" y="773"/>
                  <a:pt x="11254" y="683"/>
                  <a:pt x="11127" y="683"/>
                </a:cubicBezTo>
                <a:cubicBezTo>
                  <a:pt x="11091" y="683"/>
                  <a:pt x="11057" y="690"/>
                  <a:pt x="11027" y="710"/>
                </a:cubicBezTo>
                <a:lnTo>
                  <a:pt x="11027" y="710"/>
                </a:lnTo>
                <a:cubicBezTo>
                  <a:pt x="11074" y="673"/>
                  <a:pt x="11104" y="619"/>
                  <a:pt x="11116" y="561"/>
                </a:cubicBezTo>
                <a:lnTo>
                  <a:pt x="11116" y="561"/>
                </a:lnTo>
                <a:lnTo>
                  <a:pt x="10981" y="661"/>
                </a:lnTo>
                <a:cubicBezTo>
                  <a:pt x="10917" y="577"/>
                  <a:pt x="10914" y="550"/>
                  <a:pt x="10961" y="470"/>
                </a:cubicBezTo>
                <a:cubicBezTo>
                  <a:pt x="10926" y="450"/>
                  <a:pt x="10900" y="442"/>
                  <a:pt x="10882" y="442"/>
                </a:cubicBezTo>
                <a:cubicBezTo>
                  <a:pt x="10799" y="442"/>
                  <a:pt x="10854" y="598"/>
                  <a:pt x="10791" y="598"/>
                </a:cubicBezTo>
                <a:cubicBezTo>
                  <a:pt x="10770" y="598"/>
                  <a:pt x="10736" y="581"/>
                  <a:pt x="10679" y="534"/>
                </a:cubicBezTo>
                <a:cubicBezTo>
                  <a:pt x="10705" y="530"/>
                  <a:pt x="10702" y="507"/>
                  <a:pt x="10763" y="500"/>
                </a:cubicBezTo>
                <a:cubicBezTo>
                  <a:pt x="10460" y="349"/>
                  <a:pt x="10123" y="386"/>
                  <a:pt x="9844" y="258"/>
                </a:cubicBezTo>
                <a:cubicBezTo>
                  <a:pt x="9826" y="156"/>
                  <a:pt x="9871" y="140"/>
                  <a:pt x="9925" y="140"/>
                </a:cubicBezTo>
                <a:cubicBezTo>
                  <a:pt x="9952" y="140"/>
                  <a:pt x="9980" y="144"/>
                  <a:pt x="10005" y="144"/>
                </a:cubicBezTo>
                <a:cubicBezTo>
                  <a:pt x="10051" y="144"/>
                  <a:pt x="10082" y="130"/>
                  <a:pt x="10059" y="52"/>
                </a:cubicBezTo>
                <a:cubicBezTo>
                  <a:pt x="9999" y="48"/>
                  <a:pt x="9939" y="46"/>
                  <a:pt x="9878" y="46"/>
                </a:cubicBezTo>
                <a:cubicBezTo>
                  <a:pt x="9498" y="46"/>
                  <a:pt x="9111" y="125"/>
                  <a:pt x="8767" y="125"/>
                </a:cubicBezTo>
                <a:cubicBezTo>
                  <a:pt x="8735" y="125"/>
                  <a:pt x="8704" y="125"/>
                  <a:pt x="8673" y="123"/>
                </a:cubicBezTo>
                <a:lnTo>
                  <a:pt x="8673" y="123"/>
                </a:lnTo>
                <a:lnTo>
                  <a:pt x="8750" y="147"/>
                </a:lnTo>
                <a:cubicBezTo>
                  <a:pt x="8736" y="230"/>
                  <a:pt x="8707" y="259"/>
                  <a:pt x="8668" y="259"/>
                </a:cubicBezTo>
                <a:cubicBezTo>
                  <a:pt x="8582" y="259"/>
                  <a:pt x="8447" y="116"/>
                  <a:pt x="8315" y="116"/>
                </a:cubicBezTo>
                <a:cubicBezTo>
                  <a:pt x="8283" y="116"/>
                  <a:pt x="8251" y="125"/>
                  <a:pt x="8220" y="146"/>
                </a:cubicBezTo>
                <a:lnTo>
                  <a:pt x="8220" y="146"/>
                </a:lnTo>
                <a:cubicBezTo>
                  <a:pt x="8261" y="113"/>
                  <a:pt x="8267" y="0"/>
                  <a:pt x="82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6296025" y="3430775"/>
            <a:ext cx="2895621" cy="2787065"/>
          </a:xfrm>
          <a:custGeom>
            <a:avLst/>
            <a:gdLst/>
            <a:ahLst/>
            <a:cxnLst/>
            <a:rect l="l" t="t" r="r" b="b"/>
            <a:pathLst>
              <a:path w="37077" h="35687" extrusionOk="0">
                <a:moveTo>
                  <a:pt x="14942" y="78"/>
                </a:moveTo>
                <a:lnTo>
                  <a:pt x="14942" y="78"/>
                </a:lnTo>
                <a:cubicBezTo>
                  <a:pt x="14932" y="83"/>
                  <a:pt x="14922" y="89"/>
                  <a:pt x="14912" y="95"/>
                </a:cubicBezTo>
                <a:lnTo>
                  <a:pt x="14912" y="95"/>
                </a:lnTo>
                <a:cubicBezTo>
                  <a:pt x="14922" y="89"/>
                  <a:pt x="14933" y="84"/>
                  <a:pt x="14942" y="78"/>
                </a:cubicBezTo>
                <a:close/>
                <a:moveTo>
                  <a:pt x="10392" y="1243"/>
                </a:moveTo>
                <a:cubicBezTo>
                  <a:pt x="10381" y="1244"/>
                  <a:pt x="10372" y="1248"/>
                  <a:pt x="10364" y="1255"/>
                </a:cubicBezTo>
                <a:lnTo>
                  <a:pt x="10364" y="1255"/>
                </a:lnTo>
                <a:cubicBezTo>
                  <a:pt x="10373" y="1251"/>
                  <a:pt x="10383" y="1247"/>
                  <a:pt x="10392" y="1243"/>
                </a:cubicBezTo>
                <a:close/>
                <a:moveTo>
                  <a:pt x="18906" y="1268"/>
                </a:moveTo>
                <a:cubicBezTo>
                  <a:pt x="18916" y="1286"/>
                  <a:pt x="18932" y="1297"/>
                  <a:pt x="18954" y="1297"/>
                </a:cubicBezTo>
                <a:cubicBezTo>
                  <a:pt x="18956" y="1297"/>
                  <a:pt x="18959" y="1297"/>
                  <a:pt x="18961" y="1296"/>
                </a:cubicBezTo>
                <a:cubicBezTo>
                  <a:pt x="18943" y="1288"/>
                  <a:pt x="18925" y="1278"/>
                  <a:pt x="18906" y="1268"/>
                </a:cubicBezTo>
                <a:close/>
                <a:moveTo>
                  <a:pt x="20664" y="1367"/>
                </a:moveTo>
                <a:cubicBezTo>
                  <a:pt x="20714" y="1455"/>
                  <a:pt x="20731" y="1559"/>
                  <a:pt x="20707" y="1657"/>
                </a:cubicBezTo>
                <a:cubicBezTo>
                  <a:pt x="20580" y="1646"/>
                  <a:pt x="20455" y="1633"/>
                  <a:pt x="20327" y="1623"/>
                </a:cubicBezTo>
                <a:cubicBezTo>
                  <a:pt x="20438" y="1535"/>
                  <a:pt x="20549" y="1448"/>
                  <a:pt x="20664" y="1367"/>
                </a:cubicBezTo>
                <a:close/>
                <a:moveTo>
                  <a:pt x="22817" y="1727"/>
                </a:moveTo>
                <a:lnTo>
                  <a:pt x="22868" y="1983"/>
                </a:lnTo>
                <a:cubicBezTo>
                  <a:pt x="22767" y="1963"/>
                  <a:pt x="22663" y="1943"/>
                  <a:pt x="22562" y="1926"/>
                </a:cubicBezTo>
                <a:cubicBezTo>
                  <a:pt x="22602" y="1858"/>
                  <a:pt x="22676" y="1795"/>
                  <a:pt x="22817" y="1727"/>
                </a:cubicBezTo>
                <a:close/>
                <a:moveTo>
                  <a:pt x="27044" y="2700"/>
                </a:moveTo>
                <a:lnTo>
                  <a:pt x="27059" y="2712"/>
                </a:lnTo>
                <a:lnTo>
                  <a:pt x="27059" y="2712"/>
                </a:lnTo>
                <a:cubicBezTo>
                  <a:pt x="27054" y="2708"/>
                  <a:pt x="27049" y="2704"/>
                  <a:pt x="27044" y="2700"/>
                </a:cubicBezTo>
                <a:close/>
                <a:moveTo>
                  <a:pt x="30097" y="5273"/>
                </a:moveTo>
                <a:cubicBezTo>
                  <a:pt x="30150" y="5273"/>
                  <a:pt x="30209" y="5285"/>
                  <a:pt x="30279" y="5311"/>
                </a:cubicBezTo>
                <a:cubicBezTo>
                  <a:pt x="30231" y="5382"/>
                  <a:pt x="30178" y="5446"/>
                  <a:pt x="30117" y="5503"/>
                </a:cubicBezTo>
                <a:cubicBezTo>
                  <a:pt x="30053" y="5446"/>
                  <a:pt x="29986" y="5385"/>
                  <a:pt x="29918" y="5328"/>
                </a:cubicBezTo>
                <a:cubicBezTo>
                  <a:pt x="29967" y="5295"/>
                  <a:pt x="30025" y="5273"/>
                  <a:pt x="30097" y="5273"/>
                </a:cubicBezTo>
                <a:close/>
                <a:moveTo>
                  <a:pt x="6768" y="5840"/>
                </a:moveTo>
                <a:lnTo>
                  <a:pt x="6768" y="5840"/>
                </a:lnTo>
                <a:cubicBezTo>
                  <a:pt x="6769" y="5841"/>
                  <a:pt x="6770" y="5841"/>
                  <a:pt x="6771" y="5842"/>
                </a:cubicBezTo>
                <a:lnTo>
                  <a:pt x="6771" y="5842"/>
                </a:lnTo>
                <a:cubicBezTo>
                  <a:pt x="6770" y="5841"/>
                  <a:pt x="6769" y="5841"/>
                  <a:pt x="6768" y="5840"/>
                </a:cubicBezTo>
                <a:close/>
                <a:moveTo>
                  <a:pt x="2771" y="11622"/>
                </a:moveTo>
                <a:cubicBezTo>
                  <a:pt x="2761" y="11657"/>
                  <a:pt x="2750" y="11702"/>
                  <a:pt x="2736" y="11763"/>
                </a:cubicBezTo>
                <a:lnTo>
                  <a:pt x="2729" y="11763"/>
                </a:lnTo>
                <a:cubicBezTo>
                  <a:pt x="2744" y="11710"/>
                  <a:pt x="2759" y="11662"/>
                  <a:pt x="2771" y="11622"/>
                </a:cubicBezTo>
                <a:close/>
                <a:moveTo>
                  <a:pt x="14359" y="12312"/>
                </a:moveTo>
                <a:cubicBezTo>
                  <a:pt x="14362" y="12312"/>
                  <a:pt x="14371" y="12337"/>
                  <a:pt x="14387" y="12396"/>
                </a:cubicBezTo>
                <a:lnTo>
                  <a:pt x="14357" y="12419"/>
                </a:lnTo>
                <a:lnTo>
                  <a:pt x="14357" y="12385"/>
                </a:lnTo>
                <a:lnTo>
                  <a:pt x="14357" y="12325"/>
                </a:lnTo>
                <a:cubicBezTo>
                  <a:pt x="14357" y="12317"/>
                  <a:pt x="14358" y="12312"/>
                  <a:pt x="14359" y="12312"/>
                </a:cubicBezTo>
                <a:close/>
                <a:moveTo>
                  <a:pt x="15074" y="12453"/>
                </a:moveTo>
                <a:lnTo>
                  <a:pt x="15084" y="12456"/>
                </a:lnTo>
                <a:lnTo>
                  <a:pt x="15074" y="12463"/>
                </a:lnTo>
                <a:lnTo>
                  <a:pt x="15067" y="12459"/>
                </a:lnTo>
                <a:lnTo>
                  <a:pt x="15074" y="12453"/>
                </a:lnTo>
                <a:close/>
                <a:moveTo>
                  <a:pt x="2581" y="12227"/>
                </a:moveTo>
                <a:cubicBezTo>
                  <a:pt x="2692" y="12234"/>
                  <a:pt x="2783" y="12298"/>
                  <a:pt x="2750" y="12379"/>
                </a:cubicBezTo>
                <a:cubicBezTo>
                  <a:pt x="2742" y="12368"/>
                  <a:pt x="2732" y="12363"/>
                  <a:pt x="2721" y="12363"/>
                </a:cubicBezTo>
                <a:cubicBezTo>
                  <a:pt x="2661" y="12363"/>
                  <a:pt x="2559" y="12498"/>
                  <a:pt x="2457" y="12577"/>
                </a:cubicBezTo>
                <a:cubicBezTo>
                  <a:pt x="2504" y="12463"/>
                  <a:pt x="2548" y="12348"/>
                  <a:pt x="2581" y="12231"/>
                </a:cubicBezTo>
                <a:lnTo>
                  <a:pt x="2581" y="12227"/>
                </a:lnTo>
                <a:close/>
                <a:moveTo>
                  <a:pt x="14761" y="12695"/>
                </a:moveTo>
                <a:lnTo>
                  <a:pt x="14754" y="12702"/>
                </a:lnTo>
                <a:lnTo>
                  <a:pt x="14747" y="12698"/>
                </a:lnTo>
                <a:lnTo>
                  <a:pt x="14754" y="12695"/>
                </a:lnTo>
                <a:close/>
                <a:moveTo>
                  <a:pt x="13965" y="12740"/>
                </a:moveTo>
                <a:cubicBezTo>
                  <a:pt x="13969" y="12740"/>
                  <a:pt x="13970" y="12753"/>
                  <a:pt x="13970" y="12772"/>
                </a:cubicBezTo>
                <a:lnTo>
                  <a:pt x="13956" y="12756"/>
                </a:lnTo>
                <a:cubicBezTo>
                  <a:pt x="13960" y="12744"/>
                  <a:pt x="13963" y="12740"/>
                  <a:pt x="13965" y="12740"/>
                </a:cubicBezTo>
                <a:close/>
                <a:moveTo>
                  <a:pt x="13993" y="12772"/>
                </a:moveTo>
                <a:lnTo>
                  <a:pt x="14020" y="12806"/>
                </a:lnTo>
                <a:lnTo>
                  <a:pt x="14014" y="12826"/>
                </a:lnTo>
                <a:lnTo>
                  <a:pt x="13990" y="12796"/>
                </a:lnTo>
                <a:cubicBezTo>
                  <a:pt x="13990" y="12789"/>
                  <a:pt x="13993" y="12779"/>
                  <a:pt x="13993" y="12772"/>
                </a:cubicBezTo>
                <a:close/>
                <a:moveTo>
                  <a:pt x="15455" y="12843"/>
                </a:moveTo>
                <a:cubicBezTo>
                  <a:pt x="15456" y="12843"/>
                  <a:pt x="15457" y="12843"/>
                  <a:pt x="15457" y="12843"/>
                </a:cubicBezTo>
                <a:lnTo>
                  <a:pt x="15464" y="12847"/>
                </a:lnTo>
                <a:cubicBezTo>
                  <a:pt x="15467" y="12850"/>
                  <a:pt x="15467" y="12870"/>
                  <a:pt x="15471" y="12877"/>
                </a:cubicBezTo>
                <a:lnTo>
                  <a:pt x="15434" y="12857"/>
                </a:lnTo>
                <a:cubicBezTo>
                  <a:pt x="15443" y="12854"/>
                  <a:pt x="15449" y="12843"/>
                  <a:pt x="15455" y="12843"/>
                </a:cubicBezTo>
                <a:close/>
                <a:moveTo>
                  <a:pt x="14051" y="12843"/>
                </a:moveTo>
                <a:lnTo>
                  <a:pt x="14071" y="12870"/>
                </a:lnTo>
                <a:cubicBezTo>
                  <a:pt x="14067" y="12877"/>
                  <a:pt x="14067" y="12887"/>
                  <a:pt x="14064" y="12894"/>
                </a:cubicBezTo>
                <a:lnTo>
                  <a:pt x="14044" y="12867"/>
                </a:lnTo>
                <a:cubicBezTo>
                  <a:pt x="14044" y="12860"/>
                  <a:pt x="14047" y="12853"/>
                  <a:pt x="14051" y="12843"/>
                </a:cubicBezTo>
                <a:close/>
                <a:moveTo>
                  <a:pt x="15303" y="12939"/>
                </a:moveTo>
                <a:cubicBezTo>
                  <a:pt x="15305" y="12939"/>
                  <a:pt x="15313" y="12955"/>
                  <a:pt x="15316" y="12978"/>
                </a:cubicBezTo>
                <a:lnTo>
                  <a:pt x="15313" y="12978"/>
                </a:lnTo>
                <a:lnTo>
                  <a:pt x="15303" y="12974"/>
                </a:lnTo>
                <a:lnTo>
                  <a:pt x="15303" y="12941"/>
                </a:lnTo>
                <a:cubicBezTo>
                  <a:pt x="15303" y="12940"/>
                  <a:pt x="15303" y="12939"/>
                  <a:pt x="15303" y="12939"/>
                </a:cubicBezTo>
                <a:close/>
                <a:moveTo>
                  <a:pt x="15306" y="12984"/>
                </a:moveTo>
                <a:lnTo>
                  <a:pt x="15303" y="12991"/>
                </a:lnTo>
                <a:cubicBezTo>
                  <a:pt x="15303" y="12991"/>
                  <a:pt x="15303" y="12991"/>
                  <a:pt x="15303" y="12988"/>
                </a:cubicBezTo>
                <a:lnTo>
                  <a:pt x="15303" y="12984"/>
                </a:lnTo>
                <a:close/>
                <a:moveTo>
                  <a:pt x="14868" y="13011"/>
                </a:moveTo>
                <a:lnTo>
                  <a:pt x="14889" y="13022"/>
                </a:lnTo>
                <a:lnTo>
                  <a:pt x="14889" y="13025"/>
                </a:lnTo>
                <a:cubicBezTo>
                  <a:pt x="14882" y="13022"/>
                  <a:pt x="14875" y="13018"/>
                  <a:pt x="14868" y="13011"/>
                </a:cubicBezTo>
                <a:close/>
                <a:moveTo>
                  <a:pt x="14953" y="13042"/>
                </a:moveTo>
                <a:lnTo>
                  <a:pt x="15000" y="13055"/>
                </a:lnTo>
                <a:lnTo>
                  <a:pt x="14993" y="13075"/>
                </a:lnTo>
                <a:cubicBezTo>
                  <a:pt x="14976" y="13069"/>
                  <a:pt x="14963" y="13062"/>
                  <a:pt x="14949" y="13055"/>
                </a:cubicBezTo>
                <a:cubicBezTo>
                  <a:pt x="14949" y="13052"/>
                  <a:pt x="14953" y="13045"/>
                  <a:pt x="14953" y="13042"/>
                </a:cubicBezTo>
                <a:close/>
                <a:moveTo>
                  <a:pt x="14088" y="12894"/>
                </a:moveTo>
                <a:lnTo>
                  <a:pt x="14219" y="13059"/>
                </a:lnTo>
                <a:cubicBezTo>
                  <a:pt x="14216" y="13062"/>
                  <a:pt x="14212" y="13069"/>
                  <a:pt x="14212" y="13075"/>
                </a:cubicBezTo>
                <a:lnTo>
                  <a:pt x="14212" y="13079"/>
                </a:lnTo>
                <a:lnTo>
                  <a:pt x="14084" y="12917"/>
                </a:lnTo>
                <a:cubicBezTo>
                  <a:pt x="14084" y="12910"/>
                  <a:pt x="14088" y="12900"/>
                  <a:pt x="14088" y="12894"/>
                </a:cubicBezTo>
                <a:close/>
                <a:moveTo>
                  <a:pt x="15006" y="13059"/>
                </a:moveTo>
                <a:lnTo>
                  <a:pt x="15043" y="13069"/>
                </a:lnTo>
                <a:cubicBezTo>
                  <a:pt x="15043" y="13079"/>
                  <a:pt x="15043" y="13085"/>
                  <a:pt x="15040" y="13092"/>
                </a:cubicBezTo>
                <a:lnTo>
                  <a:pt x="15003" y="13079"/>
                </a:lnTo>
                <a:cubicBezTo>
                  <a:pt x="15003" y="13072"/>
                  <a:pt x="15006" y="13066"/>
                  <a:pt x="15006" y="13059"/>
                </a:cubicBezTo>
                <a:close/>
                <a:moveTo>
                  <a:pt x="16026" y="12946"/>
                </a:moveTo>
                <a:cubicBezTo>
                  <a:pt x="16032" y="12946"/>
                  <a:pt x="16022" y="12988"/>
                  <a:pt x="16006" y="13048"/>
                </a:cubicBezTo>
                <a:cubicBezTo>
                  <a:pt x="15992" y="13069"/>
                  <a:pt x="15979" y="13085"/>
                  <a:pt x="15966" y="13102"/>
                </a:cubicBezTo>
                <a:cubicBezTo>
                  <a:pt x="15979" y="13059"/>
                  <a:pt x="15992" y="13018"/>
                  <a:pt x="16006" y="12974"/>
                </a:cubicBezTo>
                <a:cubicBezTo>
                  <a:pt x="16016" y="12954"/>
                  <a:pt x="16023" y="12946"/>
                  <a:pt x="16026" y="12946"/>
                </a:cubicBezTo>
                <a:close/>
                <a:moveTo>
                  <a:pt x="14831" y="13106"/>
                </a:moveTo>
                <a:lnTo>
                  <a:pt x="14855" y="13109"/>
                </a:lnTo>
                <a:cubicBezTo>
                  <a:pt x="14855" y="13109"/>
                  <a:pt x="14855" y="13112"/>
                  <a:pt x="14855" y="13112"/>
                </a:cubicBezTo>
                <a:lnTo>
                  <a:pt x="14831" y="13106"/>
                </a:lnTo>
                <a:close/>
                <a:moveTo>
                  <a:pt x="15427" y="12863"/>
                </a:moveTo>
                <a:lnTo>
                  <a:pt x="15471" y="12884"/>
                </a:lnTo>
                <a:cubicBezTo>
                  <a:pt x="15481" y="12907"/>
                  <a:pt x="15484" y="12931"/>
                  <a:pt x="15488" y="12958"/>
                </a:cubicBezTo>
                <a:cubicBezTo>
                  <a:pt x="15484" y="12951"/>
                  <a:pt x="15474" y="12947"/>
                  <a:pt x="15467" y="12934"/>
                </a:cubicBezTo>
                <a:lnTo>
                  <a:pt x="15467" y="12931"/>
                </a:lnTo>
                <a:cubicBezTo>
                  <a:pt x="15457" y="12958"/>
                  <a:pt x="15454" y="12974"/>
                  <a:pt x="15447" y="12991"/>
                </a:cubicBezTo>
                <a:cubicBezTo>
                  <a:pt x="15427" y="13035"/>
                  <a:pt x="15414" y="13082"/>
                  <a:pt x="15400" y="13126"/>
                </a:cubicBezTo>
                <a:lnTo>
                  <a:pt x="15380" y="13119"/>
                </a:lnTo>
                <a:cubicBezTo>
                  <a:pt x="15380" y="13082"/>
                  <a:pt x="15380" y="13045"/>
                  <a:pt x="15377" y="13011"/>
                </a:cubicBezTo>
                <a:lnTo>
                  <a:pt x="15377" y="13008"/>
                </a:lnTo>
                <a:lnTo>
                  <a:pt x="15414" y="13018"/>
                </a:lnTo>
                <a:cubicBezTo>
                  <a:pt x="15397" y="13011"/>
                  <a:pt x="15390" y="13008"/>
                  <a:pt x="15373" y="13001"/>
                </a:cubicBezTo>
                <a:cubicBezTo>
                  <a:pt x="15373" y="12995"/>
                  <a:pt x="15370" y="12988"/>
                  <a:pt x="15367" y="12978"/>
                </a:cubicBezTo>
                <a:cubicBezTo>
                  <a:pt x="15367" y="12971"/>
                  <a:pt x="15373" y="12968"/>
                  <a:pt x="15373" y="12961"/>
                </a:cubicBezTo>
                <a:lnTo>
                  <a:pt x="15447" y="12991"/>
                </a:lnTo>
                <a:cubicBezTo>
                  <a:pt x="15424" y="12981"/>
                  <a:pt x="15397" y="12968"/>
                  <a:pt x="15377" y="12958"/>
                </a:cubicBezTo>
                <a:cubicBezTo>
                  <a:pt x="15383" y="12944"/>
                  <a:pt x="15387" y="12927"/>
                  <a:pt x="15393" y="12914"/>
                </a:cubicBezTo>
                <a:cubicBezTo>
                  <a:pt x="15400" y="12894"/>
                  <a:pt x="15414" y="12877"/>
                  <a:pt x="15427" y="12863"/>
                </a:cubicBezTo>
                <a:close/>
                <a:moveTo>
                  <a:pt x="14872" y="13112"/>
                </a:moveTo>
                <a:cubicBezTo>
                  <a:pt x="14882" y="13112"/>
                  <a:pt x="14892" y="13116"/>
                  <a:pt x="14899" y="13116"/>
                </a:cubicBezTo>
                <a:lnTo>
                  <a:pt x="14899" y="13129"/>
                </a:lnTo>
                <a:lnTo>
                  <a:pt x="14879" y="13119"/>
                </a:lnTo>
                <a:lnTo>
                  <a:pt x="14872" y="13119"/>
                </a:lnTo>
                <a:lnTo>
                  <a:pt x="14872" y="13112"/>
                </a:lnTo>
                <a:close/>
                <a:moveTo>
                  <a:pt x="15144" y="13089"/>
                </a:moveTo>
                <a:cubicBezTo>
                  <a:pt x="15158" y="13102"/>
                  <a:pt x="15165" y="13119"/>
                  <a:pt x="15175" y="13139"/>
                </a:cubicBezTo>
                <a:lnTo>
                  <a:pt x="15128" y="13122"/>
                </a:lnTo>
                <a:lnTo>
                  <a:pt x="15128" y="13089"/>
                </a:lnTo>
                <a:close/>
                <a:moveTo>
                  <a:pt x="16016" y="12910"/>
                </a:moveTo>
                <a:lnTo>
                  <a:pt x="15949" y="13122"/>
                </a:lnTo>
                <a:cubicBezTo>
                  <a:pt x="15942" y="13129"/>
                  <a:pt x="15939" y="13133"/>
                  <a:pt x="15932" y="13139"/>
                </a:cubicBezTo>
                <a:lnTo>
                  <a:pt x="16016" y="12910"/>
                </a:lnTo>
                <a:close/>
                <a:moveTo>
                  <a:pt x="14670" y="13143"/>
                </a:moveTo>
                <a:lnTo>
                  <a:pt x="14693" y="13146"/>
                </a:lnTo>
                <a:cubicBezTo>
                  <a:pt x="14693" y="13149"/>
                  <a:pt x="14693" y="13149"/>
                  <a:pt x="14693" y="13149"/>
                </a:cubicBezTo>
                <a:cubicBezTo>
                  <a:pt x="14687" y="13149"/>
                  <a:pt x="14677" y="13149"/>
                  <a:pt x="14670" y="13146"/>
                </a:cubicBezTo>
                <a:lnTo>
                  <a:pt x="14670" y="13143"/>
                </a:lnTo>
                <a:close/>
                <a:moveTo>
                  <a:pt x="14981" y="13102"/>
                </a:moveTo>
                <a:cubicBezTo>
                  <a:pt x="14984" y="13102"/>
                  <a:pt x="14986" y="13102"/>
                  <a:pt x="14990" y="13102"/>
                </a:cubicBezTo>
                <a:lnTo>
                  <a:pt x="14980" y="13153"/>
                </a:lnTo>
                <a:lnTo>
                  <a:pt x="14969" y="13149"/>
                </a:lnTo>
                <a:cubicBezTo>
                  <a:pt x="14969" y="13129"/>
                  <a:pt x="14969" y="13120"/>
                  <a:pt x="14966" y="13120"/>
                </a:cubicBezTo>
                <a:cubicBezTo>
                  <a:pt x="14964" y="13120"/>
                  <a:pt x="14961" y="13129"/>
                  <a:pt x="14956" y="13146"/>
                </a:cubicBezTo>
                <a:lnTo>
                  <a:pt x="14926" y="13136"/>
                </a:lnTo>
                <a:cubicBezTo>
                  <a:pt x="14926" y="13129"/>
                  <a:pt x="14929" y="13126"/>
                  <a:pt x="14932" y="13119"/>
                </a:cubicBezTo>
                <a:cubicBezTo>
                  <a:pt x="14967" y="13119"/>
                  <a:pt x="14952" y="13102"/>
                  <a:pt x="14981" y="13102"/>
                </a:cubicBezTo>
                <a:close/>
                <a:moveTo>
                  <a:pt x="15996" y="12924"/>
                </a:moveTo>
                <a:lnTo>
                  <a:pt x="15925" y="13149"/>
                </a:lnTo>
                <a:lnTo>
                  <a:pt x="15912" y="13166"/>
                </a:lnTo>
                <a:cubicBezTo>
                  <a:pt x="15932" y="13082"/>
                  <a:pt x="15962" y="13001"/>
                  <a:pt x="15996" y="12924"/>
                </a:cubicBezTo>
                <a:close/>
                <a:moveTo>
                  <a:pt x="15131" y="13133"/>
                </a:moveTo>
                <a:lnTo>
                  <a:pt x="15175" y="13143"/>
                </a:lnTo>
                <a:lnTo>
                  <a:pt x="15178" y="13153"/>
                </a:lnTo>
                <a:cubicBezTo>
                  <a:pt x="15169" y="13161"/>
                  <a:pt x="15161" y="13167"/>
                  <a:pt x="15153" y="13167"/>
                </a:cubicBezTo>
                <a:cubicBezTo>
                  <a:pt x="15143" y="13167"/>
                  <a:pt x="15135" y="13157"/>
                  <a:pt x="15131" y="13133"/>
                </a:cubicBezTo>
                <a:close/>
                <a:moveTo>
                  <a:pt x="14879" y="13163"/>
                </a:moveTo>
                <a:cubicBezTo>
                  <a:pt x="14889" y="13163"/>
                  <a:pt x="14895" y="13166"/>
                  <a:pt x="14905" y="13166"/>
                </a:cubicBezTo>
                <a:lnTo>
                  <a:pt x="14905" y="13170"/>
                </a:lnTo>
                <a:cubicBezTo>
                  <a:pt x="14895" y="13166"/>
                  <a:pt x="14895" y="13166"/>
                  <a:pt x="14879" y="13163"/>
                </a:cubicBezTo>
                <a:close/>
                <a:moveTo>
                  <a:pt x="15003" y="13102"/>
                </a:moveTo>
                <a:cubicBezTo>
                  <a:pt x="15013" y="13102"/>
                  <a:pt x="15027" y="13106"/>
                  <a:pt x="15040" y="13109"/>
                </a:cubicBezTo>
                <a:cubicBezTo>
                  <a:pt x="15037" y="13133"/>
                  <a:pt x="15037" y="13149"/>
                  <a:pt x="15033" y="13180"/>
                </a:cubicBezTo>
                <a:cubicBezTo>
                  <a:pt x="15027" y="13173"/>
                  <a:pt x="15010" y="13166"/>
                  <a:pt x="14996" y="13159"/>
                </a:cubicBezTo>
                <a:cubicBezTo>
                  <a:pt x="14996" y="13143"/>
                  <a:pt x="15000" y="13122"/>
                  <a:pt x="15000" y="13102"/>
                </a:cubicBezTo>
                <a:close/>
                <a:moveTo>
                  <a:pt x="14916" y="13170"/>
                </a:moveTo>
                <a:lnTo>
                  <a:pt x="14949" y="13176"/>
                </a:lnTo>
                <a:cubicBezTo>
                  <a:pt x="14949" y="13180"/>
                  <a:pt x="14946" y="13183"/>
                  <a:pt x="14946" y="13186"/>
                </a:cubicBezTo>
                <a:cubicBezTo>
                  <a:pt x="14942" y="13183"/>
                  <a:pt x="14926" y="13176"/>
                  <a:pt x="14916" y="13173"/>
                </a:cubicBezTo>
                <a:lnTo>
                  <a:pt x="14916" y="13170"/>
                </a:lnTo>
                <a:close/>
                <a:moveTo>
                  <a:pt x="14828" y="13170"/>
                </a:moveTo>
                <a:lnTo>
                  <a:pt x="14848" y="13173"/>
                </a:lnTo>
                <a:cubicBezTo>
                  <a:pt x="14845" y="13180"/>
                  <a:pt x="14842" y="13183"/>
                  <a:pt x="14842" y="13190"/>
                </a:cubicBezTo>
                <a:cubicBezTo>
                  <a:pt x="14835" y="13186"/>
                  <a:pt x="14831" y="13186"/>
                  <a:pt x="14828" y="13186"/>
                </a:cubicBezTo>
                <a:lnTo>
                  <a:pt x="14825" y="13186"/>
                </a:lnTo>
                <a:cubicBezTo>
                  <a:pt x="14828" y="13180"/>
                  <a:pt x="14828" y="13176"/>
                  <a:pt x="14828" y="13170"/>
                </a:cubicBezTo>
                <a:close/>
                <a:moveTo>
                  <a:pt x="13977" y="13201"/>
                </a:moveTo>
                <a:lnTo>
                  <a:pt x="13993" y="13203"/>
                </a:lnTo>
                <a:lnTo>
                  <a:pt x="14007" y="13203"/>
                </a:lnTo>
                <a:lnTo>
                  <a:pt x="13977" y="13201"/>
                </a:lnTo>
                <a:close/>
                <a:moveTo>
                  <a:pt x="14815" y="13197"/>
                </a:moveTo>
                <a:lnTo>
                  <a:pt x="14835" y="13200"/>
                </a:lnTo>
                <a:lnTo>
                  <a:pt x="14835" y="13207"/>
                </a:lnTo>
                <a:lnTo>
                  <a:pt x="14815" y="13200"/>
                </a:lnTo>
                <a:cubicBezTo>
                  <a:pt x="14815" y="13200"/>
                  <a:pt x="14815" y="13197"/>
                  <a:pt x="14815" y="13197"/>
                </a:cubicBezTo>
                <a:close/>
                <a:moveTo>
                  <a:pt x="14862" y="13176"/>
                </a:moveTo>
                <a:lnTo>
                  <a:pt x="14905" y="13183"/>
                </a:lnTo>
                <a:cubicBezTo>
                  <a:pt x="14919" y="13186"/>
                  <a:pt x="14929" y="13190"/>
                  <a:pt x="14942" y="13190"/>
                </a:cubicBezTo>
                <a:cubicBezTo>
                  <a:pt x="14942" y="13197"/>
                  <a:pt x="14939" y="13207"/>
                  <a:pt x="14936" y="13213"/>
                </a:cubicBezTo>
                <a:cubicBezTo>
                  <a:pt x="14905" y="13207"/>
                  <a:pt x="14885" y="13200"/>
                  <a:pt x="14855" y="13193"/>
                </a:cubicBezTo>
                <a:cubicBezTo>
                  <a:pt x="14862" y="13190"/>
                  <a:pt x="14862" y="13183"/>
                  <a:pt x="14865" y="13180"/>
                </a:cubicBezTo>
                <a:lnTo>
                  <a:pt x="14862" y="13176"/>
                </a:lnTo>
                <a:close/>
                <a:moveTo>
                  <a:pt x="14969" y="13180"/>
                </a:moveTo>
                <a:cubicBezTo>
                  <a:pt x="14969" y="13193"/>
                  <a:pt x="14966" y="13203"/>
                  <a:pt x="14963" y="13217"/>
                </a:cubicBezTo>
                <a:lnTo>
                  <a:pt x="14959" y="13217"/>
                </a:lnTo>
                <a:cubicBezTo>
                  <a:pt x="14963" y="13200"/>
                  <a:pt x="14963" y="13193"/>
                  <a:pt x="14963" y="13180"/>
                </a:cubicBezTo>
                <a:close/>
                <a:moveTo>
                  <a:pt x="14125" y="13227"/>
                </a:moveTo>
                <a:cubicBezTo>
                  <a:pt x="14118" y="13230"/>
                  <a:pt x="14111" y="13230"/>
                  <a:pt x="14105" y="13230"/>
                </a:cubicBezTo>
                <a:lnTo>
                  <a:pt x="14105" y="13227"/>
                </a:lnTo>
                <a:close/>
                <a:moveTo>
                  <a:pt x="14855" y="13203"/>
                </a:moveTo>
                <a:cubicBezTo>
                  <a:pt x="14882" y="13210"/>
                  <a:pt x="14909" y="13217"/>
                  <a:pt x="14936" y="13220"/>
                </a:cubicBezTo>
                <a:cubicBezTo>
                  <a:pt x="14936" y="13223"/>
                  <a:pt x="14936" y="13227"/>
                  <a:pt x="14936" y="13230"/>
                </a:cubicBezTo>
                <a:lnTo>
                  <a:pt x="14855" y="13210"/>
                </a:lnTo>
                <a:cubicBezTo>
                  <a:pt x="14855" y="13207"/>
                  <a:pt x="14855" y="13207"/>
                  <a:pt x="14855" y="13203"/>
                </a:cubicBezTo>
                <a:close/>
                <a:moveTo>
                  <a:pt x="14993" y="13187"/>
                </a:moveTo>
                <a:lnTo>
                  <a:pt x="15030" y="13197"/>
                </a:lnTo>
                <a:cubicBezTo>
                  <a:pt x="15030" y="13203"/>
                  <a:pt x="15027" y="13220"/>
                  <a:pt x="15027" y="13230"/>
                </a:cubicBezTo>
                <a:cubicBezTo>
                  <a:pt x="15013" y="13227"/>
                  <a:pt x="15000" y="13223"/>
                  <a:pt x="14986" y="13223"/>
                </a:cubicBezTo>
                <a:cubicBezTo>
                  <a:pt x="14990" y="13210"/>
                  <a:pt x="14993" y="13200"/>
                  <a:pt x="14993" y="13187"/>
                </a:cubicBezTo>
                <a:close/>
                <a:moveTo>
                  <a:pt x="16497" y="13156"/>
                </a:moveTo>
                <a:cubicBezTo>
                  <a:pt x="16454" y="13186"/>
                  <a:pt x="16427" y="13210"/>
                  <a:pt x="16400" y="13230"/>
                </a:cubicBezTo>
                <a:cubicBezTo>
                  <a:pt x="16400" y="13230"/>
                  <a:pt x="16400" y="13227"/>
                  <a:pt x="16400" y="13223"/>
                </a:cubicBezTo>
                <a:cubicBezTo>
                  <a:pt x="16430" y="13200"/>
                  <a:pt x="16457" y="13180"/>
                  <a:pt x="16497" y="13156"/>
                </a:cubicBezTo>
                <a:close/>
                <a:moveTo>
                  <a:pt x="15575" y="12667"/>
                </a:moveTo>
                <a:cubicBezTo>
                  <a:pt x="15580" y="12667"/>
                  <a:pt x="15583" y="12687"/>
                  <a:pt x="15585" y="12735"/>
                </a:cubicBezTo>
                <a:lnTo>
                  <a:pt x="15572" y="12789"/>
                </a:lnTo>
                <a:cubicBezTo>
                  <a:pt x="15598" y="12836"/>
                  <a:pt x="15629" y="12840"/>
                  <a:pt x="15660" y="12840"/>
                </a:cubicBezTo>
                <a:cubicBezTo>
                  <a:pt x="15666" y="12840"/>
                  <a:pt x="15671" y="12840"/>
                  <a:pt x="15677" y="12840"/>
                </a:cubicBezTo>
                <a:cubicBezTo>
                  <a:pt x="15719" y="12840"/>
                  <a:pt x="15757" y="12847"/>
                  <a:pt x="15774" y="12971"/>
                </a:cubicBezTo>
                <a:cubicBezTo>
                  <a:pt x="15768" y="12960"/>
                  <a:pt x="15761" y="12955"/>
                  <a:pt x="15752" y="12955"/>
                </a:cubicBezTo>
                <a:cubicBezTo>
                  <a:pt x="15704" y="12955"/>
                  <a:pt x="15611" y="13115"/>
                  <a:pt x="15511" y="13244"/>
                </a:cubicBezTo>
                <a:lnTo>
                  <a:pt x="15555" y="13102"/>
                </a:lnTo>
                <a:cubicBezTo>
                  <a:pt x="15555" y="13032"/>
                  <a:pt x="15535" y="13008"/>
                  <a:pt x="15511" y="12991"/>
                </a:cubicBezTo>
                <a:cubicBezTo>
                  <a:pt x="15518" y="12968"/>
                  <a:pt x="15521" y="12941"/>
                  <a:pt x="15525" y="12914"/>
                </a:cubicBezTo>
                <a:cubicBezTo>
                  <a:pt x="15605" y="12954"/>
                  <a:pt x="15666" y="12991"/>
                  <a:pt x="15666" y="12991"/>
                </a:cubicBezTo>
                <a:cubicBezTo>
                  <a:pt x="15673" y="12984"/>
                  <a:pt x="15609" y="12947"/>
                  <a:pt x="15525" y="12907"/>
                </a:cubicBezTo>
                <a:cubicBezTo>
                  <a:pt x="15525" y="12897"/>
                  <a:pt x="15528" y="12890"/>
                  <a:pt x="15531" y="12880"/>
                </a:cubicBezTo>
                <a:cubicBezTo>
                  <a:pt x="15545" y="12887"/>
                  <a:pt x="15562" y="12894"/>
                  <a:pt x="15572" y="12900"/>
                </a:cubicBezTo>
                <a:cubicBezTo>
                  <a:pt x="15565" y="12894"/>
                  <a:pt x="15545" y="12880"/>
                  <a:pt x="15531" y="12873"/>
                </a:cubicBezTo>
                <a:cubicBezTo>
                  <a:pt x="15548" y="12769"/>
                  <a:pt x="15564" y="12667"/>
                  <a:pt x="15575" y="12667"/>
                </a:cubicBezTo>
                <a:close/>
                <a:moveTo>
                  <a:pt x="14051" y="13234"/>
                </a:moveTo>
                <a:lnTo>
                  <a:pt x="14051" y="13247"/>
                </a:lnTo>
                <a:lnTo>
                  <a:pt x="14027" y="13250"/>
                </a:lnTo>
                <a:lnTo>
                  <a:pt x="14030" y="13234"/>
                </a:lnTo>
                <a:close/>
                <a:moveTo>
                  <a:pt x="14986" y="13234"/>
                </a:moveTo>
                <a:cubicBezTo>
                  <a:pt x="15000" y="13237"/>
                  <a:pt x="15013" y="13240"/>
                  <a:pt x="15027" y="13244"/>
                </a:cubicBezTo>
                <a:cubicBezTo>
                  <a:pt x="15027" y="13247"/>
                  <a:pt x="15027" y="13250"/>
                  <a:pt x="15027" y="13257"/>
                </a:cubicBezTo>
                <a:lnTo>
                  <a:pt x="14986" y="13247"/>
                </a:lnTo>
                <a:cubicBezTo>
                  <a:pt x="14986" y="13240"/>
                  <a:pt x="14986" y="13237"/>
                  <a:pt x="14986" y="13234"/>
                </a:cubicBezTo>
                <a:close/>
                <a:moveTo>
                  <a:pt x="15380" y="13126"/>
                </a:moveTo>
                <a:lnTo>
                  <a:pt x="15400" y="13133"/>
                </a:lnTo>
                <a:cubicBezTo>
                  <a:pt x="15393" y="13163"/>
                  <a:pt x="15383" y="13203"/>
                  <a:pt x="15373" y="13260"/>
                </a:cubicBezTo>
                <a:cubicBezTo>
                  <a:pt x="15380" y="13197"/>
                  <a:pt x="15380" y="13170"/>
                  <a:pt x="15380" y="13126"/>
                </a:cubicBezTo>
                <a:close/>
                <a:moveTo>
                  <a:pt x="14791" y="13257"/>
                </a:moveTo>
                <a:lnTo>
                  <a:pt x="14815" y="13260"/>
                </a:lnTo>
                <a:lnTo>
                  <a:pt x="14815" y="13264"/>
                </a:lnTo>
                <a:lnTo>
                  <a:pt x="14791" y="13257"/>
                </a:lnTo>
                <a:close/>
                <a:moveTo>
                  <a:pt x="14007" y="13200"/>
                </a:moveTo>
                <a:lnTo>
                  <a:pt x="14014" y="13203"/>
                </a:lnTo>
                <a:lnTo>
                  <a:pt x="14014" y="13207"/>
                </a:lnTo>
                <a:lnTo>
                  <a:pt x="13993" y="13203"/>
                </a:lnTo>
                <a:lnTo>
                  <a:pt x="13973" y="13203"/>
                </a:lnTo>
                <a:lnTo>
                  <a:pt x="14017" y="13210"/>
                </a:lnTo>
                <a:cubicBezTo>
                  <a:pt x="13997" y="13213"/>
                  <a:pt x="13980" y="13217"/>
                  <a:pt x="13963" y="13227"/>
                </a:cubicBezTo>
                <a:cubicBezTo>
                  <a:pt x="13960" y="13234"/>
                  <a:pt x="13977" y="13237"/>
                  <a:pt x="14010" y="13237"/>
                </a:cubicBezTo>
                <a:lnTo>
                  <a:pt x="14007" y="13254"/>
                </a:lnTo>
                <a:cubicBezTo>
                  <a:pt x="13983" y="13260"/>
                  <a:pt x="13963" y="13267"/>
                  <a:pt x="13943" y="13271"/>
                </a:cubicBezTo>
                <a:cubicBezTo>
                  <a:pt x="13950" y="13247"/>
                  <a:pt x="13960" y="13223"/>
                  <a:pt x="13970" y="13200"/>
                </a:cubicBezTo>
                <a:lnTo>
                  <a:pt x="13977" y="13201"/>
                </a:lnTo>
                <a:lnTo>
                  <a:pt x="13977" y="13201"/>
                </a:lnTo>
                <a:lnTo>
                  <a:pt x="13973" y="13200"/>
                </a:lnTo>
                <a:close/>
                <a:moveTo>
                  <a:pt x="16346" y="13156"/>
                </a:moveTo>
                <a:lnTo>
                  <a:pt x="16346" y="13156"/>
                </a:lnTo>
                <a:cubicBezTo>
                  <a:pt x="16329" y="13180"/>
                  <a:pt x="16309" y="13203"/>
                  <a:pt x="16289" y="13227"/>
                </a:cubicBezTo>
                <a:cubicBezTo>
                  <a:pt x="16289" y="13221"/>
                  <a:pt x="16293" y="13210"/>
                  <a:pt x="16295" y="13202"/>
                </a:cubicBezTo>
                <a:lnTo>
                  <a:pt x="16295" y="13202"/>
                </a:lnTo>
                <a:lnTo>
                  <a:pt x="16282" y="13234"/>
                </a:lnTo>
                <a:cubicBezTo>
                  <a:pt x="16268" y="13247"/>
                  <a:pt x="16255" y="13264"/>
                  <a:pt x="16242" y="13277"/>
                </a:cubicBezTo>
                <a:cubicBezTo>
                  <a:pt x="16245" y="13264"/>
                  <a:pt x="16248" y="13247"/>
                  <a:pt x="16252" y="13234"/>
                </a:cubicBezTo>
                <a:lnTo>
                  <a:pt x="16295" y="13200"/>
                </a:lnTo>
                <a:lnTo>
                  <a:pt x="16295" y="13200"/>
                </a:lnTo>
                <a:cubicBezTo>
                  <a:pt x="16295" y="13201"/>
                  <a:pt x="16295" y="13201"/>
                  <a:pt x="16295" y="13202"/>
                </a:cubicBezTo>
                <a:lnTo>
                  <a:pt x="16295" y="13202"/>
                </a:lnTo>
                <a:lnTo>
                  <a:pt x="16295" y="13200"/>
                </a:lnTo>
                <a:lnTo>
                  <a:pt x="16295" y="13200"/>
                </a:lnTo>
                <a:lnTo>
                  <a:pt x="16295" y="13200"/>
                </a:lnTo>
                <a:lnTo>
                  <a:pt x="16295" y="13200"/>
                </a:lnTo>
                <a:cubicBezTo>
                  <a:pt x="16295" y="13199"/>
                  <a:pt x="16295" y="13198"/>
                  <a:pt x="16295" y="13197"/>
                </a:cubicBezTo>
                <a:cubicBezTo>
                  <a:pt x="16312" y="13183"/>
                  <a:pt x="16326" y="13173"/>
                  <a:pt x="16346" y="13156"/>
                </a:cubicBezTo>
                <a:close/>
                <a:moveTo>
                  <a:pt x="14980" y="13271"/>
                </a:moveTo>
                <a:lnTo>
                  <a:pt x="15023" y="13277"/>
                </a:lnTo>
                <a:lnTo>
                  <a:pt x="15023" y="13287"/>
                </a:lnTo>
                <a:lnTo>
                  <a:pt x="14980" y="13277"/>
                </a:lnTo>
                <a:lnTo>
                  <a:pt x="14980" y="13271"/>
                </a:lnTo>
                <a:close/>
                <a:moveTo>
                  <a:pt x="14835" y="13264"/>
                </a:moveTo>
                <a:lnTo>
                  <a:pt x="14922" y="13277"/>
                </a:lnTo>
                <a:cubicBezTo>
                  <a:pt x="14922" y="13284"/>
                  <a:pt x="14922" y="13287"/>
                  <a:pt x="14919" y="13294"/>
                </a:cubicBezTo>
                <a:lnTo>
                  <a:pt x="14835" y="13271"/>
                </a:lnTo>
                <a:lnTo>
                  <a:pt x="14835" y="13264"/>
                </a:lnTo>
                <a:close/>
                <a:moveTo>
                  <a:pt x="14280" y="13247"/>
                </a:moveTo>
                <a:lnTo>
                  <a:pt x="14269" y="13311"/>
                </a:lnTo>
                <a:cubicBezTo>
                  <a:pt x="14263" y="13311"/>
                  <a:pt x="14259" y="13308"/>
                  <a:pt x="14256" y="13308"/>
                </a:cubicBezTo>
                <a:cubicBezTo>
                  <a:pt x="14263" y="13291"/>
                  <a:pt x="14266" y="13271"/>
                  <a:pt x="14273" y="13247"/>
                </a:cubicBezTo>
                <a:close/>
                <a:moveTo>
                  <a:pt x="16645" y="13240"/>
                </a:moveTo>
                <a:cubicBezTo>
                  <a:pt x="16635" y="13257"/>
                  <a:pt x="16625" y="13271"/>
                  <a:pt x="16615" y="13287"/>
                </a:cubicBezTo>
                <a:cubicBezTo>
                  <a:pt x="16602" y="13297"/>
                  <a:pt x="16585" y="13308"/>
                  <a:pt x="16571" y="13318"/>
                </a:cubicBezTo>
                <a:cubicBezTo>
                  <a:pt x="16568" y="13314"/>
                  <a:pt x="16561" y="13318"/>
                  <a:pt x="16561" y="13297"/>
                </a:cubicBezTo>
                <a:lnTo>
                  <a:pt x="16561" y="13294"/>
                </a:lnTo>
                <a:cubicBezTo>
                  <a:pt x="16588" y="13274"/>
                  <a:pt x="16615" y="13254"/>
                  <a:pt x="16645" y="13240"/>
                </a:cubicBezTo>
                <a:close/>
                <a:moveTo>
                  <a:pt x="14572" y="13287"/>
                </a:moveTo>
                <a:cubicBezTo>
                  <a:pt x="14568" y="13297"/>
                  <a:pt x="14564" y="13308"/>
                  <a:pt x="14559" y="13320"/>
                </a:cubicBezTo>
                <a:lnTo>
                  <a:pt x="14559" y="13320"/>
                </a:lnTo>
                <a:cubicBezTo>
                  <a:pt x="14562" y="13310"/>
                  <a:pt x="14565" y="13299"/>
                  <a:pt x="14569" y="13287"/>
                </a:cubicBezTo>
                <a:close/>
                <a:moveTo>
                  <a:pt x="14980" y="13284"/>
                </a:moveTo>
                <a:lnTo>
                  <a:pt x="15023" y="13291"/>
                </a:lnTo>
                <a:cubicBezTo>
                  <a:pt x="15017" y="13304"/>
                  <a:pt x="15013" y="13308"/>
                  <a:pt x="15013" y="13321"/>
                </a:cubicBezTo>
                <a:lnTo>
                  <a:pt x="14973" y="13308"/>
                </a:lnTo>
                <a:cubicBezTo>
                  <a:pt x="14973" y="13301"/>
                  <a:pt x="14980" y="13294"/>
                  <a:pt x="14980" y="13284"/>
                </a:cubicBezTo>
                <a:close/>
                <a:moveTo>
                  <a:pt x="14794" y="13311"/>
                </a:moveTo>
                <a:cubicBezTo>
                  <a:pt x="14794" y="13314"/>
                  <a:pt x="14791" y="13321"/>
                  <a:pt x="14788" y="13328"/>
                </a:cubicBezTo>
                <a:lnTo>
                  <a:pt x="14788" y="13311"/>
                </a:lnTo>
                <a:close/>
                <a:moveTo>
                  <a:pt x="16221" y="13257"/>
                </a:moveTo>
                <a:lnTo>
                  <a:pt x="16221" y="13257"/>
                </a:lnTo>
                <a:cubicBezTo>
                  <a:pt x="16218" y="13274"/>
                  <a:pt x="16215" y="13291"/>
                  <a:pt x="16208" y="13308"/>
                </a:cubicBezTo>
                <a:lnTo>
                  <a:pt x="16208" y="13311"/>
                </a:lnTo>
                <a:lnTo>
                  <a:pt x="16188" y="13331"/>
                </a:lnTo>
                <a:cubicBezTo>
                  <a:pt x="16191" y="13328"/>
                  <a:pt x="16191" y="13324"/>
                  <a:pt x="16191" y="13321"/>
                </a:cubicBezTo>
                <a:cubicBezTo>
                  <a:pt x="16188" y="13304"/>
                  <a:pt x="16178" y="13304"/>
                  <a:pt x="16167" y="13301"/>
                </a:cubicBezTo>
                <a:cubicBezTo>
                  <a:pt x="16184" y="13287"/>
                  <a:pt x="16205" y="13271"/>
                  <a:pt x="16221" y="13257"/>
                </a:cubicBezTo>
                <a:close/>
                <a:moveTo>
                  <a:pt x="16352" y="12909"/>
                </a:moveTo>
                <a:cubicBezTo>
                  <a:pt x="16316" y="12976"/>
                  <a:pt x="16096" y="13245"/>
                  <a:pt x="16023" y="13334"/>
                </a:cubicBezTo>
                <a:lnTo>
                  <a:pt x="16107" y="13240"/>
                </a:lnTo>
                <a:lnTo>
                  <a:pt x="16026" y="13341"/>
                </a:lnTo>
                <a:cubicBezTo>
                  <a:pt x="16023" y="13338"/>
                  <a:pt x="16019" y="13334"/>
                  <a:pt x="16016" y="13331"/>
                </a:cubicBezTo>
                <a:cubicBezTo>
                  <a:pt x="16114" y="13197"/>
                  <a:pt x="16292" y="12951"/>
                  <a:pt x="16319" y="12934"/>
                </a:cubicBezTo>
                <a:lnTo>
                  <a:pt x="16319" y="12934"/>
                </a:lnTo>
                <a:lnTo>
                  <a:pt x="16097" y="13234"/>
                </a:lnTo>
                <a:cubicBezTo>
                  <a:pt x="16240" y="13058"/>
                  <a:pt x="16179" y="13111"/>
                  <a:pt x="16352" y="12909"/>
                </a:cubicBezTo>
                <a:close/>
                <a:moveTo>
                  <a:pt x="16376" y="13240"/>
                </a:moveTo>
                <a:cubicBezTo>
                  <a:pt x="16373" y="13244"/>
                  <a:pt x="16369" y="13250"/>
                  <a:pt x="16369" y="13254"/>
                </a:cubicBezTo>
                <a:cubicBezTo>
                  <a:pt x="16319" y="13294"/>
                  <a:pt x="16292" y="13318"/>
                  <a:pt x="16255" y="13345"/>
                </a:cubicBezTo>
                <a:cubicBezTo>
                  <a:pt x="16258" y="13331"/>
                  <a:pt x="16262" y="13328"/>
                  <a:pt x="16265" y="13314"/>
                </a:cubicBezTo>
                <a:cubicBezTo>
                  <a:pt x="16299" y="13291"/>
                  <a:pt x="16339" y="13267"/>
                  <a:pt x="16376" y="13240"/>
                </a:cubicBezTo>
                <a:close/>
                <a:moveTo>
                  <a:pt x="16252" y="13324"/>
                </a:moveTo>
                <a:lnTo>
                  <a:pt x="16242" y="13355"/>
                </a:lnTo>
                <a:lnTo>
                  <a:pt x="16221" y="13368"/>
                </a:lnTo>
                <a:cubicBezTo>
                  <a:pt x="16221" y="13358"/>
                  <a:pt x="16221" y="13351"/>
                  <a:pt x="16225" y="13341"/>
                </a:cubicBezTo>
                <a:lnTo>
                  <a:pt x="16252" y="13324"/>
                </a:lnTo>
                <a:close/>
                <a:moveTo>
                  <a:pt x="13825" y="13173"/>
                </a:moveTo>
                <a:lnTo>
                  <a:pt x="13899" y="13186"/>
                </a:lnTo>
                <a:cubicBezTo>
                  <a:pt x="13888" y="13292"/>
                  <a:pt x="13890" y="13332"/>
                  <a:pt x="13901" y="13332"/>
                </a:cubicBezTo>
                <a:cubicBezTo>
                  <a:pt x="13909" y="13332"/>
                  <a:pt x="13922" y="13309"/>
                  <a:pt x="13936" y="13274"/>
                </a:cubicBezTo>
                <a:cubicBezTo>
                  <a:pt x="13956" y="13271"/>
                  <a:pt x="13983" y="13271"/>
                  <a:pt x="14004" y="13267"/>
                </a:cubicBezTo>
                <a:lnTo>
                  <a:pt x="14004" y="13267"/>
                </a:lnTo>
                <a:lnTo>
                  <a:pt x="13973" y="13402"/>
                </a:lnTo>
                <a:cubicBezTo>
                  <a:pt x="13930" y="13395"/>
                  <a:pt x="13889" y="13385"/>
                  <a:pt x="13845" y="13378"/>
                </a:cubicBezTo>
                <a:cubicBezTo>
                  <a:pt x="13852" y="13311"/>
                  <a:pt x="13815" y="13247"/>
                  <a:pt x="13825" y="13180"/>
                </a:cubicBezTo>
                <a:cubicBezTo>
                  <a:pt x="13825" y="13176"/>
                  <a:pt x="13825" y="13176"/>
                  <a:pt x="13825" y="13173"/>
                </a:cubicBezTo>
                <a:close/>
                <a:moveTo>
                  <a:pt x="16198" y="13361"/>
                </a:moveTo>
                <a:lnTo>
                  <a:pt x="16198" y="13361"/>
                </a:lnTo>
                <a:cubicBezTo>
                  <a:pt x="16194" y="13372"/>
                  <a:pt x="16191" y="13378"/>
                  <a:pt x="16191" y="13388"/>
                </a:cubicBezTo>
                <a:lnTo>
                  <a:pt x="16157" y="13409"/>
                </a:lnTo>
                <a:cubicBezTo>
                  <a:pt x="16161" y="13402"/>
                  <a:pt x="16167" y="13388"/>
                  <a:pt x="16171" y="13378"/>
                </a:cubicBezTo>
                <a:lnTo>
                  <a:pt x="16198" y="13361"/>
                </a:lnTo>
                <a:close/>
                <a:moveTo>
                  <a:pt x="14047" y="13264"/>
                </a:moveTo>
                <a:cubicBezTo>
                  <a:pt x="14037" y="13314"/>
                  <a:pt x="14030" y="13365"/>
                  <a:pt x="14020" y="13412"/>
                </a:cubicBezTo>
                <a:lnTo>
                  <a:pt x="13980" y="13405"/>
                </a:lnTo>
                <a:lnTo>
                  <a:pt x="14020" y="13264"/>
                </a:lnTo>
                <a:close/>
                <a:moveTo>
                  <a:pt x="14357" y="13260"/>
                </a:moveTo>
                <a:lnTo>
                  <a:pt x="14384" y="13264"/>
                </a:lnTo>
                <a:lnTo>
                  <a:pt x="14508" y="13422"/>
                </a:lnTo>
                <a:cubicBezTo>
                  <a:pt x="14488" y="13402"/>
                  <a:pt x="14468" y="13388"/>
                  <a:pt x="14448" y="13375"/>
                </a:cubicBezTo>
                <a:lnTo>
                  <a:pt x="14357" y="13260"/>
                </a:lnTo>
                <a:close/>
                <a:moveTo>
                  <a:pt x="14152" y="13254"/>
                </a:moveTo>
                <a:lnTo>
                  <a:pt x="14152" y="13254"/>
                </a:lnTo>
                <a:cubicBezTo>
                  <a:pt x="14131" y="13311"/>
                  <a:pt x="14108" y="13368"/>
                  <a:pt x="14084" y="13425"/>
                </a:cubicBezTo>
                <a:lnTo>
                  <a:pt x="14071" y="13422"/>
                </a:lnTo>
                <a:cubicBezTo>
                  <a:pt x="14078" y="13368"/>
                  <a:pt x="14088" y="13311"/>
                  <a:pt x="14101" y="13257"/>
                </a:cubicBezTo>
                <a:lnTo>
                  <a:pt x="14152" y="13254"/>
                </a:lnTo>
                <a:close/>
                <a:moveTo>
                  <a:pt x="14767" y="13304"/>
                </a:moveTo>
                <a:cubicBezTo>
                  <a:pt x="14771" y="13318"/>
                  <a:pt x="14778" y="13331"/>
                  <a:pt x="14781" y="13341"/>
                </a:cubicBezTo>
                <a:cubicBezTo>
                  <a:pt x="14781" y="13345"/>
                  <a:pt x="14781" y="13348"/>
                  <a:pt x="14778" y="13351"/>
                </a:cubicBezTo>
                <a:lnTo>
                  <a:pt x="14757" y="13351"/>
                </a:lnTo>
                <a:lnTo>
                  <a:pt x="14771" y="13372"/>
                </a:lnTo>
                <a:cubicBezTo>
                  <a:pt x="14757" y="13410"/>
                  <a:pt x="14745" y="13437"/>
                  <a:pt x="14738" y="13437"/>
                </a:cubicBezTo>
                <a:cubicBezTo>
                  <a:pt x="14731" y="13437"/>
                  <a:pt x="14729" y="13413"/>
                  <a:pt x="14734" y="13351"/>
                </a:cubicBezTo>
                <a:cubicBezTo>
                  <a:pt x="14741" y="13334"/>
                  <a:pt x="14747" y="13321"/>
                  <a:pt x="14757" y="13304"/>
                </a:cubicBezTo>
                <a:close/>
                <a:moveTo>
                  <a:pt x="16221" y="13415"/>
                </a:moveTo>
                <a:lnTo>
                  <a:pt x="16211" y="13442"/>
                </a:lnTo>
                <a:cubicBezTo>
                  <a:pt x="16211" y="13432"/>
                  <a:pt x="16215" y="13425"/>
                  <a:pt x="16215" y="13415"/>
                </a:cubicBezTo>
                <a:close/>
                <a:moveTo>
                  <a:pt x="15945" y="12732"/>
                </a:moveTo>
                <a:lnTo>
                  <a:pt x="15945" y="12732"/>
                </a:lnTo>
                <a:cubicBezTo>
                  <a:pt x="15922" y="12958"/>
                  <a:pt x="15898" y="13075"/>
                  <a:pt x="15875" y="13203"/>
                </a:cubicBezTo>
                <a:cubicBezTo>
                  <a:pt x="15857" y="13219"/>
                  <a:pt x="15841" y="13229"/>
                  <a:pt x="15827" y="13229"/>
                </a:cubicBezTo>
                <a:cubicBezTo>
                  <a:pt x="15817" y="13229"/>
                  <a:pt x="15808" y="13223"/>
                  <a:pt x="15801" y="13210"/>
                </a:cubicBezTo>
                <a:lnTo>
                  <a:pt x="15801" y="13210"/>
                </a:lnTo>
                <a:lnTo>
                  <a:pt x="15804" y="13257"/>
                </a:lnTo>
                <a:cubicBezTo>
                  <a:pt x="15766" y="13399"/>
                  <a:pt x="15748" y="13449"/>
                  <a:pt x="15741" y="13449"/>
                </a:cubicBezTo>
                <a:cubicBezTo>
                  <a:pt x="15724" y="13449"/>
                  <a:pt x="15766" y="13172"/>
                  <a:pt x="15739" y="13172"/>
                </a:cubicBezTo>
                <a:cubicBezTo>
                  <a:pt x="15733" y="13172"/>
                  <a:pt x="15724" y="13186"/>
                  <a:pt x="15710" y="13220"/>
                </a:cubicBezTo>
                <a:cubicBezTo>
                  <a:pt x="15737" y="13143"/>
                  <a:pt x="15760" y="13069"/>
                  <a:pt x="15777" y="12991"/>
                </a:cubicBezTo>
                <a:cubicBezTo>
                  <a:pt x="15780" y="13042"/>
                  <a:pt x="15784" y="13092"/>
                  <a:pt x="15784" y="13146"/>
                </a:cubicBezTo>
                <a:cubicBezTo>
                  <a:pt x="15809" y="13011"/>
                  <a:pt x="15823" y="12976"/>
                  <a:pt x="15834" y="12976"/>
                </a:cubicBezTo>
                <a:cubicBezTo>
                  <a:pt x="15846" y="12976"/>
                  <a:pt x="15854" y="13019"/>
                  <a:pt x="15867" y="13019"/>
                </a:cubicBezTo>
                <a:cubicBezTo>
                  <a:pt x="15881" y="13019"/>
                  <a:pt x="15903" y="12965"/>
                  <a:pt x="15945" y="12732"/>
                </a:cubicBezTo>
                <a:close/>
                <a:moveTo>
                  <a:pt x="14266" y="13345"/>
                </a:moveTo>
                <a:lnTo>
                  <a:pt x="14253" y="13456"/>
                </a:lnTo>
                <a:lnTo>
                  <a:pt x="14216" y="13449"/>
                </a:lnTo>
                <a:cubicBezTo>
                  <a:pt x="14226" y="13419"/>
                  <a:pt x="14236" y="13378"/>
                  <a:pt x="14246" y="13345"/>
                </a:cubicBezTo>
                <a:close/>
                <a:moveTo>
                  <a:pt x="16181" y="13415"/>
                </a:moveTo>
                <a:lnTo>
                  <a:pt x="16181" y="13415"/>
                </a:lnTo>
                <a:cubicBezTo>
                  <a:pt x="16174" y="13450"/>
                  <a:pt x="16166" y="13474"/>
                  <a:pt x="16161" y="13474"/>
                </a:cubicBezTo>
                <a:cubicBezTo>
                  <a:pt x="16157" y="13474"/>
                  <a:pt x="16154" y="13458"/>
                  <a:pt x="16154" y="13419"/>
                </a:cubicBezTo>
                <a:cubicBezTo>
                  <a:pt x="16161" y="13419"/>
                  <a:pt x="16171" y="13419"/>
                  <a:pt x="16181" y="13415"/>
                </a:cubicBezTo>
                <a:close/>
                <a:moveTo>
                  <a:pt x="14879" y="13318"/>
                </a:moveTo>
                <a:lnTo>
                  <a:pt x="14912" y="13321"/>
                </a:lnTo>
                <a:cubicBezTo>
                  <a:pt x="14894" y="13405"/>
                  <a:pt x="14874" y="13481"/>
                  <a:pt x="14864" y="13481"/>
                </a:cubicBezTo>
                <a:cubicBezTo>
                  <a:pt x="14858" y="13481"/>
                  <a:pt x="14855" y="13463"/>
                  <a:pt x="14855" y="13419"/>
                </a:cubicBezTo>
                <a:lnTo>
                  <a:pt x="14855" y="13415"/>
                </a:lnTo>
                <a:lnTo>
                  <a:pt x="14879" y="13318"/>
                </a:lnTo>
                <a:close/>
                <a:moveTo>
                  <a:pt x="14815" y="13314"/>
                </a:moveTo>
                <a:lnTo>
                  <a:pt x="14872" y="13318"/>
                </a:lnTo>
                <a:cubicBezTo>
                  <a:pt x="14842" y="13382"/>
                  <a:pt x="14805" y="13483"/>
                  <a:pt x="14787" y="13483"/>
                </a:cubicBezTo>
                <a:cubicBezTo>
                  <a:pt x="14785" y="13483"/>
                  <a:pt x="14783" y="13481"/>
                  <a:pt x="14781" y="13476"/>
                </a:cubicBezTo>
                <a:cubicBezTo>
                  <a:pt x="14788" y="13442"/>
                  <a:pt x="14791" y="13432"/>
                  <a:pt x="14794" y="13405"/>
                </a:cubicBezTo>
                <a:lnTo>
                  <a:pt x="14808" y="13355"/>
                </a:lnTo>
                <a:lnTo>
                  <a:pt x="14805" y="13355"/>
                </a:lnTo>
                <a:cubicBezTo>
                  <a:pt x="14808" y="13338"/>
                  <a:pt x="14811" y="13321"/>
                  <a:pt x="14815" y="13314"/>
                </a:cubicBezTo>
                <a:close/>
                <a:moveTo>
                  <a:pt x="16248" y="13412"/>
                </a:moveTo>
                <a:cubicBezTo>
                  <a:pt x="16234" y="13441"/>
                  <a:pt x="16220" y="13467"/>
                  <a:pt x="16209" y="13495"/>
                </a:cubicBezTo>
                <a:lnTo>
                  <a:pt x="16209" y="13495"/>
                </a:lnTo>
                <a:cubicBezTo>
                  <a:pt x="16217" y="13473"/>
                  <a:pt x="16227" y="13441"/>
                  <a:pt x="16235" y="13412"/>
                </a:cubicBezTo>
                <a:close/>
                <a:moveTo>
                  <a:pt x="14966" y="13328"/>
                </a:moveTo>
                <a:cubicBezTo>
                  <a:pt x="14980" y="13328"/>
                  <a:pt x="14993" y="13331"/>
                  <a:pt x="15006" y="13331"/>
                </a:cubicBezTo>
                <a:cubicBezTo>
                  <a:pt x="14970" y="13443"/>
                  <a:pt x="14934" y="13530"/>
                  <a:pt x="14917" y="13530"/>
                </a:cubicBezTo>
                <a:cubicBezTo>
                  <a:pt x="14916" y="13530"/>
                  <a:pt x="14916" y="13530"/>
                  <a:pt x="14916" y="13530"/>
                </a:cubicBezTo>
                <a:cubicBezTo>
                  <a:pt x="14942" y="13466"/>
                  <a:pt x="14959" y="13398"/>
                  <a:pt x="14969" y="13331"/>
                </a:cubicBezTo>
                <a:lnTo>
                  <a:pt x="14966" y="13328"/>
                </a:lnTo>
                <a:close/>
                <a:moveTo>
                  <a:pt x="15161" y="13372"/>
                </a:moveTo>
                <a:cubicBezTo>
                  <a:pt x="15148" y="13442"/>
                  <a:pt x="15128" y="13540"/>
                  <a:pt x="15107" y="13624"/>
                </a:cubicBezTo>
                <a:lnTo>
                  <a:pt x="15080" y="13617"/>
                </a:lnTo>
                <a:cubicBezTo>
                  <a:pt x="15097" y="13533"/>
                  <a:pt x="15124" y="13449"/>
                  <a:pt x="15161" y="13372"/>
                </a:cubicBezTo>
                <a:close/>
                <a:moveTo>
                  <a:pt x="16541" y="13308"/>
                </a:moveTo>
                <a:lnTo>
                  <a:pt x="16541" y="13341"/>
                </a:lnTo>
                <a:cubicBezTo>
                  <a:pt x="16514" y="13361"/>
                  <a:pt x="16487" y="13378"/>
                  <a:pt x="16457" y="13395"/>
                </a:cubicBezTo>
                <a:lnTo>
                  <a:pt x="16430" y="13409"/>
                </a:lnTo>
                <a:lnTo>
                  <a:pt x="16430" y="13409"/>
                </a:lnTo>
                <a:cubicBezTo>
                  <a:pt x="16464" y="13397"/>
                  <a:pt x="16487" y="13392"/>
                  <a:pt x="16502" y="13392"/>
                </a:cubicBezTo>
                <a:cubicBezTo>
                  <a:pt x="16513" y="13392"/>
                  <a:pt x="16520" y="13394"/>
                  <a:pt x="16524" y="13398"/>
                </a:cubicBezTo>
                <a:cubicBezTo>
                  <a:pt x="16511" y="13425"/>
                  <a:pt x="16501" y="13456"/>
                  <a:pt x="16491" y="13483"/>
                </a:cubicBezTo>
                <a:cubicBezTo>
                  <a:pt x="16460" y="13523"/>
                  <a:pt x="16423" y="13567"/>
                  <a:pt x="16380" y="13614"/>
                </a:cubicBezTo>
                <a:cubicBezTo>
                  <a:pt x="16383" y="13567"/>
                  <a:pt x="16386" y="13520"/>
                  <a:pt x="16396" y="13476"/>
                </a:cubicBezTo>
                <a:lnTo>
                  <a:pt x="16396" y="13476"/>
                </a:lnTo>
                <a:cubicBezTo>
                  <a:pt x="16357" y="13563"/>
                  <a:pt x="16317" y="13653"/>
                  <a:pt x="16299" y="13653"/>
                </a:cubicBezTo>
                <a:cubicBezTo>
                  <a:pt x="16292" y="13653"/>
                  <a:pt x="16289" y="13641"/>
                  <a:pt x="16289" y="13614"/>
                </a:cubicBezTo>
                <a:cubicBezTo>
                  <a:pt x="16302" y="13563"/>
                  <a:pt x="16326" y="13483"/>
                  <a:pt x="16349" y="13398"/>
                </a:cubicBezTo>
                <a:cubicBezTo>
                  <a:pt x="16373" y="13395"/>
                  <a:pt x="16396" y="13392"/>
                  <a:pt x="16427" y="13385"/>
                </a:cubicBezTo>
                <a:lnTo>
                  <a:pt x="16427" y="13385"/>
                </a:lnTo>
                <a:cubicBezTo>
                  <a:pt x="16417" y="13415"/>
                  <a:pt x="16406" y="13446"/>
                  <a:pt x="16396" y="13476"/>
                </a:cubicBezTo>
                <a:lnTo>
                  <a:pt x="16443" y="13382"/>
                </a:lnTo>
                <a:lnTo>
                  <a:pt x="16467" y="13365"/>
                </a:lnTo>
                <a:cubicBezTo>
                  <a:pt x="16469" y="13372"/>
                  <a:pt x="16471" y="13378"/>
                  <a:pt x="16476" y="13378"/>
                </a:cubicBezTo>
                <a:cubicBezTo>
                  <a:pt x="16480" y="13378"/>
                  <a:pt x="16486" y="13373"/>
                  <a:pt x="16494" y="13358"/>
                </a:cubicBezTo>
                <a:cubicBezTo>
                  <a:pt x="16494" y="13348"/>
                  <a:pt x="16494" y="13351"/>
                  <a:pt x="16491" y="13345"/>
                </a:cubicBezTo>
                <a:lnTo>
                  <a:pt x="16541" y="13308"/>
                </a:lnTo>
                <a:close/>
                <a:moveTo>
                  <a:pt x="35749" y="19501"/>
                </a:moveTo>
                <a:cubicBezTo>
                  <a:pt x="35752" y="19509"/>
                  <a:pt x="35755" y="19518"/>
                  <a:pt x="35757" y="19527"/>
                </a:cubicBezTo>
                <a:cubicBezTo>
                  <a:pt x="35755" y="19517"/>
                  <a:pt x="35752" y="19508"/>
                  <a:pt x="35749" y="19501"/>
                </a:cubicBezTo>
                <a:close/>
                <a:moveTo>
                  <a:pt x="36397" y="22138"/>
                </a:moveTo>
                <a:cubicBezTo>
                  <a:pt x="36395" y="22138"/>
                  <a:pt x="36394" y="22138"/>
                  <a:pt x="36393" y="22138"/>
                </a:cubicBezTo>
                <a:cubicBezTo>
                  <a:pt x="36394" y="22139"/>
                  <a:pt x="36394" y="22140"/>
                  <a:pt x="36394" y="22140"/>
                </a:cubicBezTo>
                <a:lnTo>
                  <a:pt x="36394" y="22140"/>
                </a:lnTo>
                <a:cubicBezTo>
                  <a:pt x="36395" y="22140"/>
                  <a:pt x="36396" y="22139"/>
                  <a:pt x="36397" y="22138"/>
                </a:cubicBezTo>
                <a:lnTo>
                  <a:pt x="36397" y="22138"/>
                </a:lnTo>
                <a:cubicBezTo>
                  <a:pt x="36397" y="22138"/>
                  <a:pt x="36397" y="22138"/>
                  <a:pt x="36397" y="22138"/>
                </a:cubicBezTo>
                <a:close/>
                <a:moveTo>
                  <a:pt x="36411" y="21968"/>
                </a:moveTo>
                <a:cubicBezTo>
                  <a:pt x="36394" y="21968"/>
                  <a:pt x="36373" y="21971"/>
                  <a:pt x="36350" y="21977"/>
                </a:cubicBezTo>
                <a:lnTo>
                  <a:pt x="36434" y="22108"/>
                </a:lnTo>
                <a:cubicBezTo>
                  <a:pt x="36422" y="22120"/>
                  <a:pt x="36410" y="22130"/>
                  <a:pt x="36397" y="22138"/>
                </a:cubicBezTo>
                <a:lnTo>
                  <a:pt x="36397" y="22138"/>
                </a:lnTo>
                <a:cubicBezTo>
                  <a:pt x="36441" y="22139"/>
                  <a:pt x="36499" y="22208"/>
                  <a:pt x="36548" y="22276"/>
                </a:cubicBezTo>
                <a:cubicBezTo>
                  <a:pt x="36512" y="22148"/>
                  <a:pt x="36554" y="21968"/>
                  <a:pt x="36411" y="21968"/>
                </a:cubicBezTo>
                <a:close/>
                <a:moveTo>
                  <a:pt x="1461" y="26567"/>
                </a:moveTo>
                <a:cubicBezTo>
                  <a:pt x="1511" y="26590"/>
                  <a:pt x="1558" y="26618"/>
                  <a:pt x="1604" y="26644"/>
                </a:cubicBezTo>
                <a:lnTo>
                  <a:pt x="1604" y="26644"/>
                </a:lnTo>
                <a:cubicBezTo>
                  <a:pt x="1569" y="26621"/>
                  <a:pt x="1522" y="26595"/>
                  <a:pt x="1461" y="26567"/>
                </a:cubicBezTo>
                <a:close/>
                <a:moveTo>
                  <a:pt x="32374" y="33947"/>
                </a:moveTo>
                <a:lnTo>
                  <a:pt x="32374" y="33947"/>
                </a:lnTo>
                <a:cubicBezTo>
                  <a:pt x="32351" y="33971"/>
                  <a:pt x="32333" y="33995"/>
                  <a:pt x="32321" y="34018"/>
                </a:cubicBezTo>
                <a:cubicBezTo>
                  <a:pt x="32338" y="34000"/>
                  <a:pt x="32358" y="33974"/>
                  <a:pt x="32374" y="33947"/>
                </a:cubicBezTo>
                <a:close/>
                <a:moveTo>
                  <a:pt x="15424" y="1"/>
                </a:moveTo>
                <a:cubicBezTo>
                  <a:pt x="15188" y="206"/>
                  <a:pt x="15609" y="452"/>
                  <a:pt x="15235" y="576"/>
                </a:cubicBezTo>
                <a:cubicBezTo>
                  <a:pt x="15080" y="409"/>
                  <a:pt x="15069" y="266"/>
                  <a:pt x="14976" y="266"/>
                </a:cubicBezTo>
                <a:cubicBezTo>
                  <a:pt x="14938" y="266"/>
                  <a:pt x="14887" y="290"/>
                  <a:pt x="14808" y="344"/>
                </a:cubicBezTo>
                <a:cubicBezTo>
                  <a:pt x="14774" y="225"/>
                  <a:pt x="14821" y="148"/>
                  <a:pt x="14912" y="95"/>
                </a:cubicBezTo>
                <a:lnTo>
                  <a:pt x="14912" y="95"/>
                </a:lnTo>
                <a:cubicBezTo>
                  <a:pt x="14661" y="217"/>
                  <a:pt x="14275" y="156"/>
                  <a:pt x="14165" y="418"/>
                </a:cubicBezTo>
                <a:cubicBezTo>
                  <a:pt x="14084" y="334"/>
                  <a:pt x="13976" y="314"/>
                  <a:pt x="13864" y="314"/>
                </a:cubicBezTo>
                <a:cubicBezTo>
                  <a:pt x="13765" y="314"/>
                  <a:pt x="13662" y="330"/>
                  <a:pt x="13573" y="330"/>
                </a:cubicBezTo>
                <a:cubicBezTo>
                  <a:pt x="13431" y="330"/>
                  <a:pt x="13321" y="291"/>
                  <a:pt x="13307" y="92"/>
                </a:cubicBezTo>
                <a:cubicBezTo>
                  <a:pt x="13236" y="206"/>
                  <a:pt x="12913" y="529"/>
                  <a:pt x="12694" y="590"/>
                </a:cubicBezTo>
                <a:cubicBezTo>
                  <a:pt x="12793" y="377"/>
                  <a:pt x="12736" y="320"/>
                  <a:pt x="12613" y="320"/>
                </a:cubicBezTo>
                <a:cubicBezTo>
                  <a:pt x="12470" y="320"/>
                  <a:pt x="12237" y="397"/>
                  <a:pt x="12050" y="397"/>
                </a:cubicBezTo>
                <a:cubicBezTo>
                  <a:pt x="11901" y="397"/>
                  <a:pt x="11782" y="348"/>
                  <a:pt x="11762" y="172"/>
                </a:cubicBezTo>
                <a:cubicBezTo>
                  <a:pt x="11601" y="738"/>
                  <a:pt x="10675" y="825"/>
                  <a:pt x="10315" y="1408"/>
                </a:cubicBezTo>
                <a:cubicBezTo>
                  <a:pt x="10321" y="1364"/>
                  <a:pt x="10328" y="1286"/>
                  <a:pt x="10364" y="1255"/>
                </a:cubicBezTo>
                <a:lnTo>
                  <a:pt x="10364" y="1255"/>
                </a:lnTo>
                <a:cubicBezTo>
                  <a:pt x="10072" y="1380"/>
                  <a:pt x="9904" y="1315"/>
                  <a:pt x="9676" y="1374"/>
                </a:cubicBezTo>
                <a:cubicBezTo>
                  <a:pt x="9884" y="1734"/>
                  <a:pt x="9548" y="2138"/>
                  <a:pt x="9548" y="2511"/>
                </a:cubicBezTo>
                <a:cubicBezTo>
                  <a:pt x="8972" y="2498"/>
                  <a:pt x="9373" y="1990"/>
                  <a:pt x="9016" y="1791"/>
                </a:cubicBezTo>
                <a:lnTo>
                  <a:pt x="9016" y="1791"/>
                </a:lnTo>
                <a:cubicBezTo>
                  <a:pt x="9248" y="2023"/>
                  <a:pt x="8754" y="2545"/>
                  <a:pt x="9063" y="2636"/>
                </a:cubicBezTo>
                <a:cubicBezTo>
                  <a:pt x="8838" y="2669"/>
                  <a:pt x="8788" y="2702"/>
                  <a:pt x="8710" y="2702"/>
                </a:cubicBezTo>
                <a:cubicBezTo>
                  <a:pt x="8655" y="2702"/>
                  <a:pt x="8587" y="2686"/>
                  <a:pt x="8434" y="2643"/>
                </a:cubicBezTo>
                <a:lnTo>
                  <a:pt x="8434" y="2643"/>
                </a:lnTo>
                <a:cubicBezTo>
                  <a:pt x="8811" y="3016"/>
                  <a:pt x="8326" y="2922"/>
                  <a:pt x="8444" y="3312"/>
                </a:cubicBezTo>
                <a:cubicBezTo>
                  <a:pt x="8339" y="3356"/>
                  <a:pt x="8257" y="3369"/>
                  <a:pt x="8191" y="3369"/>
                </a:cubicBezTo>
                <a:cubicBezTo>
                  <a:pt x="8096" y="3369"/>
                  <a:pt x="8037" y="3342"/>
                  <a:pt x="7992" y="3342"/>
                </a:cubicBezTo>
                <a:cubicBezTo>
                  <a:pt x="7934" y="3342"/>
                  <a:pt x="7901" y="3387"/>
                  <a:pt x="7848" y="3592"/>
                </a:cubicBezTo>
                <a:cubicBezTo>
                  <a:pt x="7822" y="3602"/>
                  <a:pt x="7800" y="3606"/>
                  <a:pt x="7780" y="3606"/>
                </a:cubicBezTo>
                <a:cubicBezTo>
                  <a:pt x="7603" y="3606"/>
                  <a:pt x="7663" y="3238"/>
                  <a:pt x="7663" y="3238"/>
                </a:cubicBezTo>
                <a:lnTo>
                  <a:pt x="7663" y="3238"/>
                </a:lnTo>
                <a:cubicBezTo>
                  <a:pt x="7387" y="3639"/>
                  <a:pt x="7865" y="3639"/>
                  <a:pt x="8006" y="3844"/>
                </a:cubicBezTo>
                <a:cubicBezTo>
                  <a:pt x="7936" y="4039"/>
                  <a:pt x="7865" y="4098"/>
                  <a:pt x="7790" y="4098"/>
                </a:cubicBezTo>
                <a:cubicBezTo>
                  <a:pt x="7675" y="4098"/>
                  <a:pt x="7548" y="3960"/>
                  <a:pt x="7399" y="3960"/>
                </a:cubicBezTo>
                <a:cubicBezTo>
                  <a:pt x="7383" y="3960"/>
                  <a:pt x="7367" y="3962"/>
                  <a:pt x="7350" y="3965"/>
                </a:cubicBezTo>
                <a:cubicBezTo>
                  <a:pt x="7266" y="4319"/>
                  <a:pt x="7461" y="4729"/>
                  <a:pt x="7340" y="4924"/>
                </a:cubicBezTo>
                <a:cubicBezTo>
                  <a:pt x="7283" y="4911"/>
                  <a:pt x="7232" y="4884"/>
                  <a:pt x="7189" y="4847"/>
                </a:cubicBezTo>
                <a:lnTo>
                  <a:pt x="7189" y="4847"/>
                </a:lnTo>
                <a:cubicBezTo>
                  <a:pt x="7232" y="4887"/>
                  <a:pt x="7259" y="4945"/>
                  <a:pt x="7256" y="5005"/>
                </a:cubicBezTo>
                <a:cubicBezTo>
                  <a:pt x="7263" y="5000"/>
                  <a:pt x="7268" y="4998"/>
                  <a:pt x="7270" y="4998"/>
                </a:cubicBezTo>
                <a:cubicBezTo>
                  <a:pt x="7291" y="4998"/>
                  <a:pt x="7158" y="5162"/>
                  <a:pt x="7098" y="5237"/>
                </a:cubicBezTo>
                <a:cubicBezTo>
                  <a:pt x="7010" y="5345"/>
                  <a:pt x="6936" y="5459"/>
                  <a:pt x="6869" y="5581"/>
                </a:cubicBezTo>
                <a:cubicBezTo>
                  <a:pt x="6839" y="5641"/>
                  <a:pt x="6815" y="5702"/>
                  <a:pt x="6802" y="5769"/>
                </a:cubicBezTo>
                <a:cubicBezTo>
                  <a:pt x="6785" y="5813"/>
                  <a:pt x="6802" y="5820"/>
                  <a:pt x="6825" y="5820"/>
                </a:cubicBezTo>
                <a:lnTo>
                  <a:pt x="6852" y="5890"/>
                </a:lnTo>
                <a:cubicBezTo>
                  <a:pt x="6823" y="5877"/>
                  <a:pt x="6797" y="5861"/>
                  <a:pt x="6771" y="5842"/>
                </a:cubicBezTo>
                <a:lnTo>
                  <a:pt x="6771" y="5842"/>
                </a:lnTo>
                <a:cubicBezTo>
                  <a:pt x="6915" y="5949"/>
                  <a:pt x="7052" y="6070"/>
                  <a:pt x="7179" y="6200"/>
                </a:cubicBezTo>
                <a:cubicBezTo>
                  <a:pt x="7114" y="6278"/>
                  <a:pt x="7112" y="6477"/>
                  <a:pt x="6999" y="6477"/>
                </a:cubicBezTo>
                <a:cubicBezTo>
                  <a:pt x="6971" y="6477"/>
                  <a:pt x="6937" y="6465"/>
                  <a:pt x="6892" y="6435"/>
                </a:cubicBezTo>
                <a:cubicBezTo>
                  <a:pt x="6987" y="6365"/>
                  <a:pt x="6930" y="6277"/>
                  <a:pt x="6919" y="6180"/>
                </a:cubicBezTo>
                <a:lnTo>
                  <a:pt x="6919" y="6180"/>
                </a:lnTo>
                <a:lnTo>
                  <a:pt x="6835" y="6395"/>
                </a:lnTo>
                <a:cubicBezTo>
                  <a:pt x="6445" y="6234"/>
                  <a:pt x="6990" y="6099"/>
                  <a:pt x="6768" y="5924"/>
                </a:cubicBezTo>
                <a:lnTo>
                  <a:pt x="6768" y="5924"/>
                </a:lnTo>
                <a:cubicBezTo>
                  <a:pt x="6580" y="6234"/>
                  <a:pt x="6398" y="6802"/>
                  <a:pt x="6118" y="6923"/>
                </a:cubicBezTo>
                <a:cubicBezTo>
                  <a:pt x="5830" y="6712"/>
                  <a:pt x="6502" y="6379"/>
                  <a:pt x="6113" y="6379"/>
                </a:cubicBezTo>
                <a:cubicBezTo>
                  <a:pt x="6093" y="6379"/>
                  <a:pt x="6070" y="6380"/>
                  <a:pt x="6044" y="6382"/>
                </a:cubicBezTo>
                <a:lnTo>
                  <a:pt x="6499" y="6170"/>
                </a:lnTo>
                <a:cubicBezTo>
                  <a:pt x="5842" y="5971"/>
                  <a:pt x="6751" y="6005"/>
                  <a:pt x="6088" y="5759"/>
                </a:cubicBezTo>
                <a:lnTo>
                  <a:pt x="6088" y="5759"/>
                </a:lnTo>
                <a:cubicBezTo>
                  <a:pt x="5523" y="6112"/>
                  <a:pt x="5661" y="6382"/>
                  <a:pt x="5122" y="6772"/>
                </a:cubicBezTo>
                <a:cubicBezTo>
                  <a:pt x="5166" y="7021"/>
                  <a:pt x="5375" y="6947"/>
                  <a:pt x="5418" y="7193"/>
                </a:cubicBezTo>
                <a:cubicBezTo>
                  <a:pt x="5287" y="7556"/>
                  <a:pt x="5070" y="7619"/>
                  <a:pt x="4854" y="7619"/>
                </a:cubicBezTo>
                <a:cubicBezTo>
                  <a:pt x="4738" y="7619"/>
                  <a:pt x="4623" y="7601"/>
                  <a:pt x="4521" y="7601"/>
                </a:cubicBezTo>
                <a:cubicBezTo>
                  <a:pt x="4336" y="7601"/>
                  <a:pt x="4194" y="7660"/>
                  <a:pt x="4173" y="7994"/>
                </a:cubicBezTo>
                <a:cubicBezTo>
                  <a:pt x="4257" y="8286"/>
                  <a:pt x="4594" y="8603"/>
                  <a:pt x="4129" y="8859"/>
                </a:cubicBezTo>
                <a:lnTo>
                  <a:pt x="3877" y="8488"/>
                </a:lnTo>
                <a:lnTo>
                  <a:pt x="3877" y="8488"/>
                </a:lnTo>
                <a:cubicBezTo>
                  <a:pt x="3480" y="9003"/>
                  <a:pt x="4177" y="9111"/>
                  <a:pt x="3601" y="9525"/>
                </a:cubicBezTo>
                <a:cubicBezTo>
                  <a:pt x="3518" y="9355"/>
                  <a:pt x="3704" y="9080"/>
                  <a:pt x="3659" y="9080"/>
                </a:cubicBezTo>
                <a:cubicBezTo>
                  <a:pt x="3655" y="9080"/>
                  <a:pt x="3650" y="9083"/>
                  <a:pt x="3642" y="9087"/>
                </a:cubicBezTo>
                <a:cubicBezTo>
                  <a:pt x="3133" y="9286"/>
                  <a:pt x="3689" y="9468"/>
                  <a:pt x="3527" y="9747"/>
                </a:cubicBezTo>
                <a:lnTo>
                  <a:pt x="3174" y="9629"/>
                </a:lnTo>
                <a:cubicBezTo>
                  <a:pt x="2898" y="10252"/>
                  <a:pt x="2834" y="11026"/>
                  <a:pt x="2642" y="11722"/>
                </a:cubicBezTo>
                <a:cubicBezTo>
                  <a:pt x="2575" y="11665"/>
                  <a:pt x="2522" y="11564"/>
                  <a:pt x="2434" y="11564"/>
                </a:cubicBezTo>
                <a:cubicBezTo>
                  <a:pt x="2403" y="11564"/>
                  <a:pt x="2368" y="11576"/>
                  <a:pt x="2326" y="11608"/>
                </a:cubicBezTo>
                <a:cubicBezTo>
                  <a:pt x="2167" y="12534"/>
                  <a:pt x="1669" y="13459"/>
                  <a:pt x="1276" y="14300"/>
                </a:cubicBezTo>
                <a:lnTo>
                  <a:pt x="1521" y="14694"/>
                </a:lnTo>
                <a:cubicBezTo>
                  <a:pt x="1509" y="14740"/>
                  <a:pt x="1453" y="14772"/>
                  <a:pt x="1400" y="14772"/>
                </a:cubicBezTo>
                <a:cubicBezTo>
                  <a:pt x="1363" y="14772"/>
                  <a:pt x="1327" y="14756"/>
                  <a:pt x="1309" y="14718"/>
                </a:cubicBezTo>
                <a:lnTo>
                  <a:pt x="1309" y="14718"/>
                </a:lnTo>
                <a:cubicBezTo>
                  <a:pt x="1227" y="14865"/>
                  <a:pt x="1262" y="14888"/>
                  <a:pt x="1333" y="14888"/>
                </a:cubicBezTo>
                <a:cubicBezTo>
                  <a:pt x="1365" y="14888"/>
                  <a:pt x="1404" y="14883"/>
                  <a:pt x="1443" y="14883"/>
                </a:cubicBezTo>
                <a:cubicBezTo>
                  <a:pt x="1506" y="14883"/>
                  <a:pt x="1567" y="14895"/>
                  <a:pt x="1599" y="14957"/>
                </a:cubicBezTo>
                <a:cubicBezTo>
                  <a:pt x="1591" y="15069"/>
                  <a:pt x="1515" y="15126"/>
                  <a:pt x="1438" y="15126"/>
                </a:cubicBezTo>
                <a:cubicBezTo>
                  <a:pt x="1384" y="15126"/>
                  <a:pt x="1330" y="15098"/>
                  <a:pt x="1299" y="15041"/>
                </a:cubicBezTo>
                <a:lnTo>
                  <a:pt x="1299" y="15041"/>
                </a:lnTo>
                <a:cubicBezTo>
                  <a:pt x="1400" y="15435"/>
                  <a:pt x="1461" y="15838"/>
                  <a:pt x="1488" y="16246"/>
                </a:cubicBezTo>
                <a:cubicBezTo>
                  <a:pt x="1498" y="16777"/>
                  <a:pt x="1504" y="16895"/>
                  <a:pt x="1266" y="16919"/>
                </a:cubicBezTo>
                <a:lnTo>
                  <a:pt x="1198" y="16845"/>
                </a:lnTo>
                <a:cubicBezTo>
                  <a:pt x="1175" y="16858"/>
                  <a:pt x="1175" y="16855"/>
                  <a:pt x="1165" y="16892"/>
                </a:cubicBezTo>
                <a:cubicBezTo>
                  <a:pt x="1144" y="16939"/>
                  <a:pt x="1138" y="16993"/>
                  <a:pt x="1141" y="17043"/>
                </a:cubicBezTo>
                <a:cubicBezTo>
                  <a:pt x="1148" y="17144"/>
                  <a:pt x="1171" y="17245"/>
                  <a:pt x="1208" y="17339"/>
                </a:cubicBezTo>
                <a:cubicBezTo>
                  <a:pt x="1269" y="17528"/>
                  <a:pt x="1333" y="17699"/>
                  <a:pt x="1101" y="17858"/>
                </a:cubicBezTo>
                <a:lnTo>
                  <a:pt x="1087" y="17753"/>
                </a:lnTo>
                <a:cubicBezTo>
                  <a:pt x="492" y="18749"/>
                  <a:pt x="522" y="20011"/>
                  <a:pt x="0" y="20849"/>
                </a:cubicBezTo>
                <a:cubicBezTo>
                  <a:pt x="226" y="20947"/>
                  <a:pt x="165" y="21226"/>
                  <a:pt x="128" y="21502"/>
                </a:cubicBezTo>
                <a:cubicBezTo>
                  <a:pt x="108" y="21775"/>
                  <a:pt x="128" y="22044"/>
                  <a:pt x="444" y="22054"/>
                </a:cubicBezTo>
                <a:cubicBezTo>
                  <a:pt x="179" y="22731"/>
                  <a:pt x="54" y="22559"/>
                  <a:pt x="34" y="23548"/>
                </a:cubicBezTo>
                <a:cubicBezTo>
                  <a:pt x="74" y="23811"/>
                  <a:pt x="522" y="23818"/>
                  <a:pt x="667" y="24084"/>
                </a:cubicBezTo>
                <a:lnTo>
                  <a:pt x="354" y="24198"/>
                </a:lnTo>
                <a:cubicBezTo>
                  <a:pt x="508" y="24299"/>
                  <a:pt x="677" y="24386"/>
                  <a:pt x="835" y="24474"/>
                </a:cubicBezTo>
                <a:lnTo>
                  <a:pt x="549" y="24831"/>
                </a:lnTo>
                <a:lnTo>
                  <a:pt x="741" y="25073"/>
                </a:lnTo>
                <a:cubicBezTo>
                  <a:pt x="714" y="24955"/>
                  <a:pt x="781" y="24780"/>
                  <a:pt x="879" y="24760"/>
                </a:cubicBezTo>
                <a:cubicBezTo>
                  <a:pt x="1171" y="25107"/>
                  <a:pt x="1175" y="25840"/>
                  <a:pt x="1030" y="25951"/>
                </a:cubicBezTo>
                <a:cubicBezTo>
                  <a:pt x="1306" y="26217"/>
                  <a:pt x="1595" y="26463"/>
                  <a:pt x="1875" y="26695"/>
                </a:cubicBezTo>
                <a:cubicBezTo>
                  <a:pt x="1850" y="26709"/>
                  <a:pt x="1824" y="26714"/>
                  <a:pt x="1798" y="26714"/>
                </a:cubicBezTo>
                <a:cubicBezTo>
                  <a:pt x="1737" y="26714"/>
                  <a:pt x="1672" y="26682"/>
                  <a:pt x="1604" y="26644"/>
                </a:cubicBezTo>
                <a:lnTo>
                  <a:pt x="1604" y="26644"/>
                </a:lnTo>
                <a:cubicBezTo>
                  <a:pt x="1916" y="26852"/>
                  <a:pt x="1295" y="26900"/>
                  <a:pt x="1824" y="27102"/>
                </a:cubicBezTo>
                <a:cubicBezTo>
                  <a:pt x="1834" y="27001"/>
                  <a:pt x="2003" y="27005"/>
                  <a:pt x="2060" y="26971"/>
                </a:cubicBezTo>
                <a:cubicBezTo>
                  <a:pt x="2067" y="27308"/>
                  <a:pt x="2480" y="27762"/>
                  <a:pt x="2874" y="27987"/>
                </a:cubicBezTo>
                <a:lnTo>
                  <a:pt x="2655" y="28099"/>
                </a:lnTo>
                <a:cubicBezTo>
                  <a:pt x="3207" y="28714"/>
                  <a:pt x="4042" y="29085"/>
                  <a:pt x="4792" y="29532"/>
                </a:cubicBezTo>
                <a:cubicBezTo>
                  <a:pt x="4602" y="29306"/>
                  <a:pt x="4784" y="29050"/>
                  <a:pt x="4983" y="29050"/>
                </a:cubicBezTo>
                <a:cubicBezTo>
                  <a:pt x="5013" y="29050"/>
                  <a:pt x="5043" y="29056"/>
                  <a:pt x="5072" y="29068"/>
                </a:cubicBezTo>
                <a:lnTo>
                  <a:pt x="4984" y="29428"/>
                </a:lnTo>
                <a:cubicBezTo>
                  <a:pt x="5227" y="29317"/>
                  <a:pt x="4833" y="29186"/>
                  <a:pt x="5237" y="29111"/>
                </a:cubicBezTo>
                <a:lnTo>
                  <a:pt x="5237" y="29111"/>
                </a:lnTo>
                <a:cubicBezTo>
                  <a:pt x="5479" y="29286"/>
                  <a:pt x="5220" y="29556"/>
                  <a:pt x="5015" y="29573"/>
                </a:cubicBezTo>
                <a:lnTo>
                  <a:pt x="5392" y="29640"/>
                </a:lnTo>
                <a:cubicBezTo>
                  <a:pt x="5361" y="29741"/>
                  <a:pt x="5260" y="29748"/>
                  <a:pt x="5176" y="29855"/>
                </a:cubicBezTo>
                <a:cubicBezTo>
                  <a:pt x="5194" y="29846"/>
                  <a:pt x="5212" y="29842"/>
                  <a:pt x="5230" y="29842"/>
                </a:cubicBezTo>
                <a:cubicBezTo>
                  <a:pt x="5405" y="29842"/>
                  <a:pt x="5544" y="30278"/>
                  <a:pt x="5791" y="30278"/>
                </a:cubicBezTo>
                <a:cubicBezTo>
                  <a:pt x="5835" y="30278"/>
                  <a:pt x="5882" y="30264"/>
                  <a:pt x="5933" y="30232"/>
                </a:cubicBezTo>
                <a:lnTo>
                  <a:pt x="5933" y="30232"/>
                </a:lnTo>
                <a:lnTo>
                  <a:pt x="5903" y="30333"/>
                </a:lnTo>
                <a:cubicBezTo>
                  <a:pt x="6613" y="30710"/>
                  <a:pt x="6997" y="30757"/>
                  <a:pt x="7589" y="31030"/>
                </a:cubicBezTo>
                <a:cubicBezTo>
                  <a:pt x="7730" y="30761"/>
                  <a:pt x="7932" y="30929"/>
                  <a:pt x="8212" y="30787"/>
                </a:cubicBezTo>
                <a:cubicBezTo>
                  <a:pt x="8599" y="31077"/>
                  <a:pt x="8982" y="31518"/>
                  <a:pt x="9528" y="31713"/>
                </a:cubicBezTo>
                <a:cubicBezTo>
                  <a:pt x="9547" y="31714"/>
                  <a:pt x="9566" y="31714"/>
                  <a:pt x="9583" y="31714"/>
                </a:cubicBezTo>
                <a:cubicBezTo>
                  <a:pt x="9939" y="31714"/>
                  <a:pt x="9747" y="31520"/>
                  <a:pt x="9972" y="31427"/>
                </a:cubicBezTo>
                <a:lnTo>
                  <a:pt x="9972" y="31427"/>
                </a:lnTo>
                <a:cubicBezTo>
                  <a:pt x="9891" y="31693"/>
                  <a:pt x="10430" y="31895"/>
                  <a:pt x="10080" y="31962"/>
                </a:cubicBezTo>
                <a:cubicBezTo>
                  <a:pt x="10736" y="32184"/>
                  <a:pt x="10921" y="32238"/>
                  <a:pt x="11813" y="32342"/>
                </a:cubicBezTo>
                <a:cubicBezTo>
                  <a:pt x="11762" y="32204"/>
                  <a:pt x="11685" y="32117"/>
                  <a:pt x="11769" y="32049"/>
                </a:cubicBezTo>
                <a:lnTo>
                  <a:pt x="11769" y="32049"/>
                </a:lnTo>
                <a:cubicBezTo>
                  <a:pt x="11930" y="32063"/>
                  <a:pt x="12062" y="32278"/>
                  <a:pt x="11998" y="32396"/>
                </a:cubicBezTo>
                <a:lnTo>
                  <a:pt x="11947" y="32410"/>
                </a:lnTo>
                <a:cubicBezTo>
                  <a:pt x="11966" y="32409"/>
                  <a:pt x="11985" y="32408"/>
                  <a:pt x="12004" y="32408"/>
                </a:cubicBezTo>
                <a:cubicBezTo>
                  <a:pt x="12921" y="32408"/>
                  <a:pt x="13687" y="33624"/>
                  <a:pt x="14499" y="33624"/>
                </a:cubicBezTo>
                <a:cubicBezTo>
                  <a:pt x="14577" y="33624"/>
                  <a:pt x="14655" y="33613"/>
                  <a:pt x="14734" y="33589"/>
                </a:cubicBezTo>
                <a:lnTo>
                  <a:pt x="14734" y="33589"/>
                </a:lnTo>
                <a:lnTo>
                  <a:pt x="14717" y="33594"/>
                </a:lnTo>
                <a:lnTo>
                  <a:pt x="14717" y="33594"/>
                </a:lnTo>
                <a:lnTo>
                  <a:pt x="15579" y="33524"/>
                </a:lnTo>
                <a:lnTo>
                  <a:pt x="15579" y="33524"/>
                </a:lnTo>
                <a:cubicBezTo>
                  <a:pt x="15922" y="33668"/>
                  <a:pt x="15306" y="33665"/>
                  <a:pt x="15528" y="33900"/>
                </a:cubicBezTo>
                <a:cubicBezTo>
                  <a:pt x="15672" y="33868"/>
                  <a:pt x="15802" y="33855"/>
                  <a:pt x="15923" y="33855"/>
                </a:cubicBezTo>
                <a:cubicBezTo>
                  <a:pt x="16526" y="33855"/>
                  <a:pt x="16880" y="34191"/>
                  <a:pt x="17404" y="34191"/>
                </a:cubicBezTo>
                <a:cubicBezTo>
                  <a:pt x="17476" y="34191"/>
                  <a:pt x="17551" y="34184"/>
                  <a:pt x="17631" y="34170"/>
                </a:cubicBezTo>
                <a:cubicBezTo>
                  <a:pt x="18008" y="35095"/>
                  <a:pt x="19587" y="34503"/>
                  <a:pt x="20250" y="35129"/>
                </a:cubicBezTo>
                <a:lnTo>
                  <a:pt x="20233" y="34934"/>
                </a:lnTo>
                <a:cubicBezTo>
                  <a:pt x="20279" y="34901"/>
                  <a:pt x="20315" y="34888"/>
                  <a:pt x="20345" y="34888"/>
                </a:cubicBezTo>
                <a:cubicBezTo>
                  <a:pt x="20460" y="34888"/>
                  <a:pt x="20480" y="35085"/>
                  <a:pt x="20590" y="35136"/>
                </a:cubicBezTo>
                <a:cubicBezTo>
                  <a:pt x="20590" y="34984"/>
                  <a:pt x="20405" y="34937"/>
                  <a:pt x="20539" y="34849"/>
                </a:cubicBezTo>
                <a:lnTo>
                  <a:pt x="20539" y="34849"/>
                </a:lnTo>
                <a:cubicBezTo>
                  <a:pt x="22202" y="34863"/>
                  <a:pt x="23908" y="35502"/>
                  <a:pt x="25648" y="35684"/>
                </a:cubicBezTo>
                <a:cubicBezTo>
                  <a:pt x="25664" y="35685"/>
                  <a:pt x="25679" y="35686"/>
                  <a:pt x="25694" y="35686"/>
                </a:cubicBezTo>
                <a:cubicBezTo>
                  <a:pt x="26164" y="35686"/>
                  <a:pt x="26078" y="35029"/>
                  <a:pt x="26460" y="35029"/>
                </a:cubicBezTo>
                <a:cubicBezTo>
                  <a:pt x="26543" y="35029"/>
                  <a:pt x="26648" y="35060"/>
                  <a:pt x="26785" y="35136"/>
                </a:cubicBezTo>
                <a:lnTo>
                  <a:pt x="26570" y="35499"/>
                </a:lnTo>
                <a:cubicBezTo>
                  <a:pt x="27728" y="35075"/>
                  <a:pt x="29414" y="35371"/>
                  <a:pt x="30568" y="34510"/>
                </a:cubicBezTo>
                <a:lnTo>
                  <a:pt x="30568" y="34510"/>
                </a:lnTo>
                <a:cubicBezTo>
                  <a:pt x="30521" y="34617"/>
                  <a:pt x="30555" y="34715"/>
                  <a:pt x="30427" y="34759"/>
                </a:cubicBezTo>
                <a:cubicBezTo>
                  <a:pt x="30471" y="34777"/>
                  <a:pt x="30518" y="34785"/>
                  <a:pt x="30568" y="34785"/>
                </a:cubicBezTo>
                <a:cubicBezTo>
                  <a:pt x="30939" y="34785"/>
                  <a:pt x="31428" y="34330"/>
                  <a:pt x="31342" y="34170"/>
                </a:cubicBezTo>
                <a:cubicBezTo>
                  <a:pt x="31371" y="34158"/>
                  <a:pt x="31394" y="34154"/>
                  <a:pt x="31413" y="34154"/>
                </a:cubicBezTo>
                <a:cubicBezTo>
                  <a:pt x="31525" y="34154"/>
                  <a:pt x="31494" y="34323"/>
                  <a:pt x="31638" y="34351"/>
                </a:cubicBezTo>
                <a:cubicBezTo>
                  <a:pt x="31942" y="34342"/>
                  <a:pt x="32095" y="33838"/>
                  <a:pt x="32312" y="33838"/>
                </a:cubicBezTo>
                <a:cubicBezTo>
                  <a:pt x="32336" y="33838"/>
                  <a:pt x="32360" y="33844"/>
                  <a:pt x="32385" y="33857"/>
                </a:cubicBezTo>
                <a:cubicBezTo>
                  <a:pt x="32409" y="33869"/>
                  <a:pt x="32396" y="33908"/>
                  <a:pt x="32374" y="33947"/>
                </a:cubicBezTo>
                <a:lnTo>
                  <a:pt x="32374" y="33947"/>
                </a:lnTo>
                <a:cubicBezTo>
                  <a:pt x="32558" y="33753"/>
                  <a:pt x="33053" y="33531"/>
                  <a:pt x="32766" y="33406"/>
                </a:cubicBezTo>
                <a:cubicBezTo>
                  <a:pt x="33274" y="33227"/>
                  <a:pt x="33459" y="32712"/>
                  <a:pt x="33873" y="32571"/>
                </a:cubicBezTo>
                <a:cubicBezTo>
                  <a:pt x="33829" y="32150"/>
                  <a:pt x="34620" y="32073"/>
                  <a:pt x="34314" y="31679"/>
                </a:cubicBezTo>
                <a:lnTo>
                  <a:pt x="34314" y="31679"/>
                </a:lnTo>
                <a:cubicBezTo>
                  <a:pt x="34373" y="31743"/>
                  <a:pt x="34440" y="31771"/>
                  <a:pt x="34509" y="31771"/>
                </a:cubicBezTo>
                <a:cubicBezTo>
                  <a:pt x="34829" y="31771"/>
                  <a:pt x="35203" y="31173"/>
                  <a:pt x="35179" y="30838"/>
                </a:cubicBezTo>
                <a:lnTo>
                  <a:pt x="35179" y="30838"/>
                </a:lnTo>
                <a:cubicBezTo>
                  <a:pt x="35192" y="30878"/>
                  <a:pt x="35214" y="30891"/>
                  <a:pt x="35242" y="30891"/>
                </a:cubicBezTo>
                <a:cubicBezTo>
                  <a:pt x="35302" y="30891"/>
                  <a:pt x="35386" y="30830"/>
                  <a:pt x="35458" y="30830"/>
                </a:cubicBezTo>
                <a:cubicBezTo>
                  <a:pt x="35499" y="30830"/>
                  <a:pt x="35535" y="30849"/>
                  <a:pt x="35562" y="30909"/>
                </a:cubicBezTo>
                <a:cubicBezTo>
                  <a:pt x="35784" y="30602"/>
                  <a:pt x="35852" y="30236"/>
                  <a:pt x="35609" y="30175"/>
                </a:cubicBezTo>
                <a:cubicBezTo>
                  <a:pt x="36033" y="30027"/>
                  <a:pt x="36097" y="29653"/>
                  <a:pt x="36124" y="29334"/>
                </a:cubicBezTo>
                <a:cubicBezTo>
                  <a:pt x="36161" y="29014"/>
                  <a:pt x="36192" y="28755"/>
                  <a:pt x="36599" y="28691"/>
                </a:cubicBezTo>
                <a:cubicBezTo>
                  <a:pt x="36720" y="27651"/>
                  <a:pt x="36713" y="26601"/>
                  <a:pt x="36582" y="25564"/>
                </a:cubicBezTo>
                <a:lnTo>
                  <a:pt x="36582" y="25564"/>
                </a:lnTo>
                <a:cubicBezTo>
                  <a:pt x="36824" y="25581"/>
                  <a:pt x="36838" y="25854"/>
                  <a:pt x="36844" y="26116"/>
                </a:cubicBezTo>
                <a:cubicBezTo>
                  <a:pt x="36831" y="26379"/>
                  <a:pt x="36821" y="26631"/>
                  <a:pt x="37077" y="26641"/>
                </a:cubicBezTo>
                <a:cubicBezTo>
                  <a:pt x="36993" y="25655"/>
                  <a:pt x="36521" y="25127"/>
                  <a:pt x="36589" y="24309"/>
                </a:cubicBezTo>
                <a:cubicBezTo>
                  <a:pt x="36597" y="24259"/>
                  <a:pt x="36614" y="24239"/>
                  <a:pt x="36636" y="24239"/>
                </a:cubicBezTo>
                <a:cubicBezTo>
                  <a:pt x="36705" y="24239"/>
                  <a:pt x="36824" y="24443"/>
                  <a:pt x="36888" y="24494"/>
                </a:cubicBezTo>
                <a:cubicBezTo>
                  <a:pt x="36626" y="23664"/>
                  <a:pt x="36774" y="22846"/>
                  <a:pt x="36394" y="22140"/>
                </a:cubicBezTo>
                <a:lnTo>
                  <a:pt x="36394" y="22140"/>
                </a:lnTo>
                <a:cubicBezTo>
                  <a:pt x="36361" y="22161"/>
                  <a:pt x="36325" y="22171"/>
                  <a:pt x="36288" y="22171"/>
                </a:cubicBezTo>
                <a:cubicBezTo>
                  <a:pt x="36030" y="22171"/>
                  <a:pt x="35700" y="21717"/>
                  <a:pt x="35536" y="21660"/>
                </a:cubicBezTo>
                <a:lnTo>
                  <a:pt x="35536" y="21660"/>
                </a:lnTo>
                <a:cubicBezTo>
                  <a:pt x="35568" y="21664"/>
                  <a:pt x="35597" y="21667"/>
                  <a:pt x="35623" y="21667"/>
                </a:cubicBezTo>
                <a:cubicBezTo>
                  <a:pt x="36033" y="21667"/>
                  <a:pt x="35695" y="21099"/>
                  <a:pt x="36137" y="21099"/>
                </a:cubicBezTo>
                <a:cubicBezTo>
                  <a:pt x="36201" y="21099"/>
                  <a:pt x="36282" y="21111"/>
                  <a:pt x="36383" y="21139"/>
                </a:cubicBezTo>
                <a:cubicBezTo>
                  <a:pt x="36334" y="21068"/>
                  <a:pt x="36241" y="20990"/>
                  <a:pt x="36132" y="20990"/>
                </a:cubicBezTo>
                <a:cubicBezTo>
                  <a:pt x="36107" y="20990"/>
                  <a:pt x="36080" y="20995"/>
                  <a:pt x="36054" y="21004"/>
                </a:cubicBezTo>
                <a:cubicBezTo>
                  <a:pt x="36062" y="20908"/>
                  <a:pt x="36098" y="20847"/>
                  <a:pt x="36175" y="20847"/>
                </a:cubicBezTo>
                <a:cubicBezTo>
                  <a:pt x="36216" y="20847"/>
                  <a:pt x="36269" y="20865"/>
                  <a:pt x="36336" y="20903"/>
                </a:cubicBezTo>
                <a:cubicBezTo>
                  <a:pt x="36111" y="20405"/>
                  <a:pt x="35922" y="20641"/>
                  <a:pt x="35818" y="20173"/>
                </a:cubicBezTo>
                <a:cubicBezTo>
                  <a:pt x="35830" y="20170"/>
                  <a:pt x="35842" y="20169"/>
                  <a:pt x="35853" y="20169"/>
                </a:cubicBezTo>
                <a:cubicBezTo>
                  <a:pt x="35938" y="20169"/>
                  <a:pt x="36002" y="20239"/>
                  <a:pt x="36121" y="20257"/>
                </a:cubicBezTo>
                <a:cubicBezTo>
                  <a:pt x="35862" y="20065"/>
                  <a:pt x="35603" y="19880"/>
                  <a:pt x="35589" y="19470"/>
                </a:cubicBezTo>
                <a:lnTo>
                  <a:pt x="35589" y="19470"/>
                </a:lnTo>
                <a:cubicBezTo>
                  <a:pt x="35592" y="19470"/>
                  <a:pt x="35596" y="19470"/>
                  <a:pt x="35599" y="19470"/>
                </a:cubicBezTo>
                <a:cubicBezTo>
                  <a:pt x="35631" y="19470"/>
                  <a:pt x="35663" y="19456"/>
                  <a:pt x="35691" y="19456"/>
                </a:cubicBezTo>
                <a:cubicBezTo>
                  <a:pt x="35714" y="19456"/>
                  <a:pt x="35734" y="19466"/>
                  <a:pt x="35749" y="19501"/>
                </a:cubicBezTo>
                <a:lnTo>
                  <a:pt x="35749" y="19501"/>
                </a:lnTo>
                <a:cubicBezTo>
                  <a:pt x="35529" y="18849"/>
                  <a:pt x="34912" y="18534"/>
                  <a:pt x="34869" y="17770"/>
                </a:cubicBezTo>
                <a:lnTo>
                  <a:pt x="34869" y="17770"/>
                </a:lnTo>
                <a:cubicBezTo>
                  <a:pt x="34912" y="17776"/>
                  <a:pt x="34949" y="17778"/>
                  <a:pt x="34979" y="17778"/>
                </a:cubicBezTo>
                <a:cubicBezTo>
                  <a:pt x="35311" y="17778"/>
                  <a:pt x="34964" y="17466"/>
                  <a:pt x="35303" y="17309"/>
                </a:cubicBezTo>
                <a:lnTo>
                  <a:pt x="35051" y="16962"/>
                </a:lnTo>
                <a:lnTo>
                  <a:pt x="34919" y="17181"/>
                </a:lnTo>
                <a:cubicBezTo>
                  <a:pt x="34808" y="16841"/>
                  <a:pt x="34421" y="16649"/>
                  <a:pt x="34435" y="16320"/>
                </a:cubicBezTo>
                <a:lnTo>
                  <a:pt x="34435" y="16320"/>
                </a:lnTo>
                <a:lnTo>
                  <a:pt x="34684" y="16505"/>
                </a:lnTo>
                <a:lnTo>
                  <a:pt x="34371" y="15912"/>
                </a:lnTo>
                <a:lnTo>
                  <a:pt x="34371" y="16316"/>
                </a:lnTo>
                <a:cubicBezTo>
                  <a:pt x="34292" y="16255"/>
                  <a:pt x="34225" y="16236"/>
                  <a:pt x="34166" y="16236"/>
                </a:cubicBezTo>
                <a:cubicBezTo>
                  <a:pt x="34073" y="16236"/>
                  <a:pt x="34003" y="16285"/>
                  <a:pt x="33951" y="16285"/>
                </a:cubicBezTo>
                <a:cubicBezTo>
                  <a:pt x="33900" y="16285"/>
                  <a:pt x="33865" y="16240"/>
                  <a:pt x="33839" y="16064"/>
                </a:cubicBezTo>
                <a:lnTo>
                  <a:pt x="33839" y="16064"/>
                </a:lnTo>
                <a:cubicBezTo>
                  <a:pt x="33845" y="16070"/>
                  <a:pt x="33849" y="16073"/>
                  <a:pt x="33852" y="16073"/>
                </a:cubicBezTo>
                <a:cubicBezTo>
                  <a:pt x="33881" y="16073"/>
                  <a:pt x="33719" y="15705"/>
                  <a:pt x="33880" y="15532"/>
                </a:cubicBezTo>
                <a:cubicBezTo>
                  <a:pt x="33705" y="15445"/>
                  <a:pt x="33462" y="15307"/>
                  <a:pt x="33634" y="15085"/>
                </a:cubicBezTo>
                <a:cubicBezTo>
                  <a:pt x="33665" y="15074"/>
                  <a:pt x="33704" y="15070"/>
                  <a:pt x="33748" y="15070"/>
                </a:cubicBezTo>
                <a:cubicBezTo>
                  <a:pt x="33866" y="15070"/>
                  <a:pt x="34015" y="15098"/>
                  <a:pt x="34107" y="15098"/>
                </a:cubicBezTo>
                <a:cubicBezTo>
                  <a:pt x="34131" y="15098"/>
                  <a:pt x="34151" y="15096"/>
                  <a:pt x="34166" y="15091"/>
                </a:cubicBezTo>
                <a:lnTo>
                  <a:pt x="34166" y="15091"/>
                </a:lnTo>
                <a:cubicBezTo>
                  <a:pt x="34161" y="15092"/>
                  <a:pt x="34156" y="15092"/>
                  <a:pt x="34151" y="15092"/>
                </a:cubicBezTo>
                <a:cubicBezTo>
                  <a:pt x="33850" y="15092"/>
                  <a:pt x="34146" y="14393"/>
                  <a:pt x="33885" y="14143"/>
                </a:cubicBezTo>
                <a:lnTo>
                  <a:pt x="33885" y="14143"/>
                </a:lnTo>
                <a:cubicBezTo>
                  <a:pt x="33955" y="14186"/>
                  <a:pt x="34063" y="14206"/>
                  <a:pt x="34128" y="14206"/>
                </a:cubicBezTo>
                <a:cubicBezTo>
                  <a:pt x="34150" y="14206"/>
                  <a:pt x="34166" y="14204"/>
                  <a:pt x="34176" y="14199"/>
                </a:cubicBezTo>
                <a:lnTo>
                  <a:pt x="33923" y="14024"/>
                </a:lnTo>
                <a:cubicBezTo>
                  <a:pt x="34003" y="13911"/>
                  <a:pt x="34050" y="13868"/>
                  <a:pt x="34129" y="13868"/>
                </a:cubicBezTo>
                <a:cubicBezTo>
                  <a:pt x="34161" y="13868"/>
                  <a:pt x="34197" y="13875"/>
                  <a:pt x="34243" y="13886"/>
                </a:cubicBezTo>
                <a:cubicBezTo>
                  <a:pt x="34278" y="13711"/>
                  <a:pt x="34229" y="13672"/>
                  <a:pt x="34160" y="13672"/>
                </a:cubicBezTo>
                <a:cubicBezTo>
                  <a:pt x="34107" y="13672"/>
                  <a:pt x="34041" y="13696"/>
                  <a:pt x="33993" y="13696"/>
                </a:cubicBezTo>
                <a:cubicBezTo>
                  <a:pt x="33924" y="13696"/>
                  <a:pt x="33891" y="13649"/>
                  <a:pt x="33977" y="13425"/>
                </a:cubicBezTo>
                <a:lnTo>
                  <a:pt x="33977" y="13425"/>
                </a:lnTo>
                <a:cubicBezTo>
                  <a:pt x="33997" y="13476"/>
                  <a:pt x="34041" y="13452"/>
                  <a:pt x="34081" y="13553"/>
                </a:cubicBezTo>
                <a:cubicBezTo>
                  <a:pt x="34179" y="12941"/>
                  <a:pt x="33923" y="12385"/>
                  <a:pt x="33994" y="11827"/>
                </a:cubicBezTo>
                <a:cubicBezTo>
                  <a:pt x="34047" y="11799"/>
                  <a:pt x="34088" y="11787"/>
                  <a:pt x="34121" y="11787"/>
                </a:cubicBezTo>
                <a:cubicBezTo>
                  <a:pt x="34299" y="11787"/>
                  <a:pt x="34228" y="12133"/>
                  <a:pt x="34362" y="12133"/>
                </a:cubicBezTo>
                <a:cubicBezTo>
                  <a:pt x="34387" y="12133"/>
                  <a:pt x="34421" y="12120"/>
                  <a:pt x="34465" y="12089"/>
                </a:cubicBezTo>
                <a:cubicBezTo>
                  <a:pt x="34270" y="11255"/>
                  <a:pt x="33775" y="10467"/>
                  <a:pt x="33573" y="9723"/>
                </a:cubicBezTo>
                <a:lnTo>
                  <a:pt x="33573" y="9723"/>
                </a:lnTo>
                <a:lnTo>
                  <a:pt x="33577" y="9875"/>
                </a:lnTo>
                <a:cubicBezTo>
                  <a:pt x="33545" y="9879"/>
                  <a:pt x="33518" y="9882"/>
                  <a:pt x="33494" y="9882"/>
                </a:cubicBezTo>
                <a:cubicBezTo>
                  <a:pt x="33071" y="9882"/>
                  <a:pt x="33631" y="9228"/>
                  <a:pt x="33285" y="8955"/>
                </a:cubicBezTo>
                <a:lnTo>
                  <a:pt x="33285" y="8955"/>
                </a:lnTo>
                <a:cubicBezTo>
                  <a:pt x="33311" y="8971"/>
                  <a:pt x="33349" y="8977"/>
                  <a:pt x="33389" y="8977"/>
                </a:cubicBezTo>
                <a:cubicBezTo>
                  <a:pt x="33485" y="8977"/>
                  <a:pt x="33590" y="8943"/>
                  <a:pt x="33546" y="8943"/>
                </a:cubicBezTo>
                <a:cubicBezTo>
                  <a:pt x="33385" y="8418"/>
                  <a:pt x="32944" y="7970"/>
                  <a:pt x="32355" y="7405"/>
                </a:cubicBezTo>
                <a:lnTo>
                  <a:pt x="32537" y="7405"/>
                </a:lnTo>
                <a:cubicBezTo>
                  <a:pt x="32466" y="7075"/>
                  <a:pt x="32116" y="6681"/>
                  <a:pt x="31968" y="6361"/>
                </a:cubicBezTo>
                <a:cubicBezTo>
                  <a:pt x="31966" y="6361"/>
                  <a:pt x="31964" y="6361"/>
                  <a:pt x="31963" y="6361"/>
                </a:cubicBezTo>
                <a:cubicBezTo>
                  <a:pt x="31867" y="6361"/>
                  <a:pt x="31790" y="6312"/>
                  <a:pt x="31724" y="6312"/>
                </a:cubicBezTo>
                <a:cubicBezTo>
                  <a:pt x="31676" y="6312"/>
                  <a:pt x="31635" y="6339"/>
                  <a:pt x="31598" y="6432"/>
                </a:cubicBezTo>
                <a:cubicBezTo>
                  <a:pt x="31564" y="5786"/>
                  <a:pt x="31123" y="5473"/>
                  <a:pt x="30703" y="5221"/>
                </a:cubicBezTo>
                <a:cubicBezTo>
                  <a:pt x="30238" y="5005"/>
                  <a:pt x="29807" y="4833"/>
                  <a:pt x="29663" y="4261"/>
                </a:cubicBezTo>
                <a:lnTo>
                  <a:pt x="29663" y="4261"/>
                </a:lnTo>
                <a:cubicBezTo>
                  <a:pt x="29706" y="4298"/>
                  <a:pt x="29779" y="4314"/>
                  <a:pt x="29831" y="4314"/>
                </a:cubicBezTo>
                <a:cubicBezTo>
                  <a:pt x="29880" y="4314"/>
                  <a:pt x="29909" y="4299"/>
                  <a:pt x="29875" y="4271"/>
                </a:cubicBezTo>
                <a:cubicBezTo>
                  <a:pt x="29649" y="4130"/>
                  <a:pt x="29400" y="4026"/>
                  <a:pt x="29155" y="3918"/>
                </a:cubicBezTo>
                <a:lnTo>
                  <a:pt x="29155" y="3918"/>
                </a:lnTo>
                <a:cubicBezTo>
                  <a:pt x="29064" y="4157"/>
                  <a:pt x="29155" y="4100"/>
                  <a:pt x="29178" y="4349"/>
                </a:cubicBezTo>
                <a:cubicBezTo>
                  <a:pt x="29106" y="4373"/>
                  <a:pt x="29032" y="4385"/>
                  <a:pt x="28958" y="4385"/>
                </a:cubicBezTo>
                <a:cubicBezTo>
                  <a:pt x="28837" y="4385"/>
                  <a:pt x="28717" y="4353"/>
                  <a:pt x="28613" y="4288"/>
                </a:cubicBezTo>
                <a:lnTo>
                  <a:pt x="28613" y="4288"/>
                </a:lnTo>
                <a:cubicBezTo>
                  <a:pt x="28636" y="4291"/>
                  <a:pt x="28657" y="4293"/>
                  <a:pt x="28676" y="4293"/>
                </a:cubicBezTo>
                <a:cubicBezTo>
                  <a:pt x="28971" y="4293"/>
                  <a:pt x="28832" y="3943"/>
                  <a:pt x="28781" y="3753"/>
                </a:cubicBezTo>
                <a:lnTo>
                  <a:pt x="28781" y="3753"/>
                </a:lnTo>
                <a:cubicBezTo>
                  <a:pt x="28757" y="3831"/>
                  <a:pt x="28670" y="3874"/>
                  <a:pt x="28640" y="3945"/>
                </a:cubicBezTo>
                <a:cubicBezTo>
                  <a:pt x="28614" y="3796"/>
                  <a:pt x="28581" y="3746"/>
                  <a:pt x="28542" y="3746"/>
                </a:cubicBezTo>
                <a:cubicBezTo>
                  <a:pt x="28459" y="3746"/>
                  <a:pt x="28348" y="3958"/>
                  <a:pt x="28216" y="3958"/>
                </a:cubicBezTo>
                <a:cubicBezTo>
                  <a:pt x="28155" y="3958"/>
                  <a:pt x="28089" y="3914"/>
                  <a:pt x="28020" y="3783"/>
                </a:cubicBezTo>
                <a:lnTo>
                  <a:pt x="28111" y="3686"/>
                </a:lnTo>
                <a:cubicBezTo>
                  <a:pt x="27899" y="3635"/>
                  <a:pt x="27647" y="3713"/>
                  <a:pt x="27475" y="3575"/>
                </a:cubicBezTo>
                <a:cubicBezTo>
                  <a:pt x="27498" y="3452"/>
                  <a:pt x="27546" y="3429"/>
                  <a:pt x="27604" y="3429"/>
                </a:cubicBezTo>
                <a:cubicBezTo>
                  <a:pt x="27639" y="3429"/>
                  <a:pt x="27677" y="3437"/>
                  <a:pt x="27715" y="3437"/>
                </a:cubicBezTo>
                <a:cubicBezTo>
                  <a:pt x="27766" y="3437"/>
                  <a:pt x="27816" y="3423"/>
                  <a:pt x="27859" y="3356"/>
                </a:cubicBezTo>
                <a:cubicBezTo>
                  <a:pt x="27805" y="3332"/>
                  <a:pt x="27743" y="3323"/>
                  <a:pt x="27679" y="3323"/>
                </a:cubicBezTo>
                <a:cubicBezTo>
                  <a:pt x="27533" y="3323"/>
                  <a:pt x="27369" y="3366"/>
                  <a:pt x="27231" y="3366"/>
                </a:cubicBezTo>
                <a:cubicBezTo>
                  <a:pt x="27100" y="3366"/>
                  <a:pt x="26992" y="3327"/>
                  <a:pt x="26947" y="3174"/>
                </a:cubicBezTo>
                <a:cubicBezTo>
                  <a:pt x="26958" y="3173"/>
                  <a:pt x="26969" y="3173"/>
                  <a:pt x="26980" y="3173"/>
                </a:cubicBezTo>
                <a:cubicBezTo>
                  <a:pt x="27114" y="3173"/>
                  <a:pt x="27259" y="3239"/>
                  <a:pt x="27393" y="3239"/>
                </a:cubicBezTo>
                <a:cubicBezTo>
                  <a:pt x="27401" y="3239"/>
                  <a:pt x="27410" y="3239"/>
                  <a:pt x="27418" y="3238"/>
                </a:cubicBezTo>
                <a:cubicBezTo>
                  <a:pt x="27308" y="2810"/>
                  <a:pt x="27232" y="2851"/>
                  <a:pt x="27064" y="2716"/>
                </a:cubicBezTo>
                <a:lnTo>
                  <a:pt x="27064" y="2716"/>
                </a:lnTo>
                <a:cubicBezTo>
                  <a:pt x="26929" y="2585"/>
                  <a:pt x="26788" y="2464"/>
                  <a:pt x="26641" y="2353"/>
                </a:cubicBezTo>
                <a:lnTo>
                  <a:pt x="26641" y="2353"/>
                </a:lnTo>
                <a:lnTo>
                  <a:pt x="26728" y="2488"/>
                </a:lnTo>
                <a:cubicBezTo>
                  <a:pt x="26535" y="2645"/>
                  <a:pt x="26387" y="2696"/>
                  <a:pt x="26258" y="2696"/>
                </a:cubicBezTo>
                <a:cubicBezTo>
                  <a:pt x="26018" y="2696"/>
                  <a:pt x="25842" y="2519"/>
                  <a:pt x="25565" y="2519"/>
                </a:cubicBezTo>
                <a:cubicBezTo>
                  <a:pt x="25482" y="2519"/>
                  <a:pt x="25390" y="2535"/>
                  <a:pt x="25284" y="2577"/>
                </a:cubicBezTo>
                <a:lnTo>
                  <a:pt x="25284" y="2577"/>
                </a:lnTo>
                <a:cubicBezTo>
                  <a:pt x="25897" y="2330"/>
                  <a:pt x="25444" y="2358"/>
                  <a:pt x="25591" y="2064"/>
                </a:cubicBezTo>
                <a:cubicBezTo>
                  <a:pt x="25496" y="1929"/>
                  <a:pt x="25335" y="1754"/>
                  <a:pt x="25422" y="1690"/>
                </a:cubicBezTo>
                <a:lnTo>
                  <a:pt x="25422" y="1690"/>
                </a:lnTo>
                <a:cubicBezTo>
                  <a:pt x="25371" y="1718"/>
                  <a:pt x="25328" y="1728"/>
                  <a:pt x="25289" y="1728"/>
                </a:cubicBezTo>
                <a:cubicBezTo>
                  <a:pt x="25134" y="1728"/>
                  <a:pt x="25052" y="1553"/>
                  <a:pt x="24864" y="1553"/>
                </a:cubicBezTo>
                <a:cubicBezTo>
                  <a:pt x="24798" y="1553"/>
                  <a:pt x="24718" y="1575"/>
                  <a:pt x="24618" y="1633"/>
                </a:cubicBezTo>
                <a:cubicBezTo>
                  <a:pt x="24635" y="1529"/>
                  <a:pt x="24362" y="1545"/>
                  <a:pt x="24490" y="1310"/>
                </a:cubicBezTo>
                <a:cubicBezTo>
                  <a:pt x="24477" y="1309"/>
                  <a:pt x="24466" y="1309"/>
                  <a:pt x="24455" y="1309"/>
                </a:cubicBezTo>
                <a:cubicBezTo>
                  <a:pt x="24177" y="1309"/>
                  <a:pt x="24515" y="1513"/>
                  <a:pt x="24450" y="1626"/>
                </a:cubicBezTo>
                <a:cubicBezTo>
                  <a:pt x="24398" y="1643"/>
                  <a:pt x="24347" y="1650"/>
                  <a:pt x="24296" y="1650"/>
                </a:cubicBezTo>
                <a:cubicBezTo>
                  <a:pt x="23882" y="1650"/>
                  <a:pt x="23493" y="1155"/>
                  <a:pt x="22952" y="1155"/>
                </a:cubicBezTo>
                <a:cubicBezTo>
                  <a:pt x="22836" y="1155"/>
                  <a:pt x="22713" y="1178"/>
                  <a:pt x="22582" y="1233"/>
                </a:cubicBezTo>
                <a:cubicBezTo>
                  <a:pt x="22000" y="1286"/>
                  <a:pt x="21791" y="1586"/>
                  <a:pt x="21333" y="1720"/>
                </a:cubicBezTo>
                <a:cubicBezTo>
                  <a:pt x="21280" y="1710"/>
                  <a:pt x="21226" y="1704"/>
                  <a:pt x="21172" y="1697"/>
                </a:cubicBezTo>
                <a:cubicBezTo>
                  <a:pt x="21128" y="1535"/>
                  <a:pt x="21394" y="1404"/>
                  <a:pt x="21394" y="1404"/>
                </a:cubicBezTo>
                <a:cubicBezTo>
                  <a:pt x="21222" y="1289"/>
                  <a:pt x="21066" y="1243"/>
                  <a:pt x="20903" y="1243"/>
                </a:cubicBezTo>
                <a:cubicBezTo>
                  <a:pt x="20796" y="1243"/>
                  <a:pt x="20685" y="1263"/>
                  <a:pt x="20566" y="1296"/>
                </a:cubicBezTo>
                <a:cubicBezTo>
                  <a:pt x="20633" y="1212"/>
                  <a:pt x="20580" y="1128"/>
                  <a:pt x="20499" y="1000"/>
                </a:cubicBezTo>
                <a:cubicBezTo>
                  <a:pt x="20305" y="1009"/>
                  <a:pt x="20304" y="1250"/>
                  <a:pt x="20150" y="1250"/>
                </a:cubicBezTo>
                <a:cubicBezTo>
                  <a:pt x="20114" y="1250"/>
                  <a:pt x="20070" y="1237"/>
                  <a:pt x="20014" y="1206"/>
                </a:cubicBezTo>
                <a:cubicBezTo>
                  <a:pt x="20075" y="1091"/>
                  <a:pt x="20155" y="906"/>
                  <a:pt x="20280" y="792"/>
                </a:cubicBezTo>
                <a:lnTo>
                  <a:pt x="20280" y="792"/>
                </a:lnTo>
                <a:cubicBezTo>
                  <a:pt x="19987" y="876"/>
                  <a:pt x="19705" y="1064"/>
                  <a:pt x="19415" y="1152"/>
                </a:cubicBezTo>
                <a:cubicBezTo>
                  <a:pt x="19341" y="963"/>
                  <a:pt x="19597" y="879"/>
                  <a:pt x="19705" y="761"/>
                </a:cubicBezTo>
                <a:lnTo>
                  <a:pt x="19705" y="761"/>
                </a:lnTo>
                <a:cubicBezTo>
                  <a:pt x="19371" y="835"/>
                  <a:pt x="18850" y="896"/>
                  <a:pt x="18755" y="1189"/>
                </a:cubicBezTo>
                <a:cubicBezTo>
                  <a:pt x="18805" y="1211"/>
                  <a:pt x="18856" y="1240"/>
                  <a:pt x="18906" y="1268"/>
                </a:cubicBezTo>
                <a:lnTo>
                  <a:pt x="18906" y="1268"/>
                </a:lnTo>
                <a:cubicBezTo>
                  <a:pt x="18870" y="1200"/>
                  <a:pt x="18920" y="1033"/>
                  <a:pt x="18988" y="994"/>
                </a:cubicBezTo>
                <a:cubicBezTo>
                  <a:pt x="19054" y="943"/>
                  <a:pt x="19112" y="923"/>
                  <a:pt x="19161" y="923"/>
                </a:cubicBezTo>
                <a:cubicBezTo>
                  <a:pt x="19320" y="923"/>
                  <a:pt x="19391" y="1136"/>
                  <a:pt x="19398" y="1216"/>
                </a:cubicBezTo>
                <a:lnTo>
                  <a:pt x="19196" y="1276"/>
                </a:lnTo>
                <a:cubicBezTo>
                  <a:pt x="19256" y="1473"/>
                  <a:pt x="19358" y="1539"/>
                  <a:pt x="19483" y="1539"/>
                </a:cubicBezTo>
                <a:cubicBezTo>
                  <a:pt x="19741" y="1539"/>
                  <a:pt x="20096" y="1253"/>
                  <a:pt x="20376" y="1253"/>
                </a:cubicBezTo>
                <a:cubicBezTo>
                  <a:pt x="20391" y="1253"/>
                  <a:pt x="20407" y="1254"/>
                  <a:pt x="20421" y="1256"/>
                </a:cubicBezTo>
                <a:lnTo>
                  <a:pt x="20260" y="1613"/>
                </a:lnTo>
                <a:cubicBezTo>
                  <a:pt x="19816" y="1582"/>
                  <a:pt x="19372" y="1567"/>
                  <a:pt x="18928" y="1567"/>
                </a:cubicBezTo>
                <a:cubicBezTo>
                  <a:pt x="18348" y="1567"/>
                  <a:pt x="17768" y="1593"/>
                  <a:pt x="17191" y="1646"/>
                </a:cubicBezTo>
                <a:cubicBezTo>
                  <a:pt x="17177" y="1643"/>
                  <a:pt x="17164" y="1643"/>
                  <a:pt x="17147" y="1640"/>
                </a:cubicBezTo>
                <a:cubicBezTo>
                  <a:pt x="17217" y="1421"/>
                  <a:pt x="17308" y="1206"/>
                  <a:pt x="17325" y="994"/>
                </a:cubicBezTo>
                <a:lnTo>
                  <a:pt x="17366" y="822"/>
                </a:lnTo>
                <a:lnTo>
                  <a:pt x="17366" y="822"/>
                </a:lnTo>
                <a:lnTo>
                  <a:pt x="17325" y="842"/>
                </a:lnTo>
                <a:cubicBezTo>
                  <a:pt x="17302" y="664"/>
                  <a:pt x="17204" y="489"/>
                  <a:pt x="16972" y="310"/>
                </a:cubicBezTo>
                <a:lnTo>
                  <a:pt x="16450" y="539"/>
                </a:lnTo>
                <a:lnTo>
                  <a:pt x="16329" y="277"/>
                </a:lnTo>
                <a:lnTo>
                  <a:pt x="16733" y="320"/>
                </a:lnTo>
                <a:cubicBezTo>
                  <a:pt x="16660" y="221"/>
                  <a:pt x="16590" y="185"/>
                  <a:pt x="16520" y="185"/>
                </a:cubicBezTo>
                <a:cubicBezTo>
                  <a:pt x="16406" y="185"/>
                  <a:pt x="16295" y="282"/>
                  <a:pt x="16184" y="358"/>
                </a:cubicBezTo>
                <a:cubicBezTo>
                  <a:pt x="16161" y="223"/>
                  <a:pt x="16104" y="125"/>
                  <a:pt x="16013" y="68"/>
                </a:cubicBezTo>
                <a:cubicBezTo>
                  <a:pt x="15838" y="206"/>
                  <a:pt x="15663" y="358"/>
                  <a:pt x="15498" y="506"/>
                </a:cubicBezTo>
                <a:cubicBezTo>
                  <a:pt x="15451" y="304"/>
                  <a:pt x="15740" y="132"/>
                  <a:pt x="154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4" name="Google Shape;114;p4"/>
          <p:cNvGrpSpPr/>
          <p:nvPr/>
        </p:nvGrpSpPr>
        <p:grpSpPr>
          <a:xfrm>
            <a:off x="325443" y="-385648"/>
            <a:ext cx="2015457" cy="1588637"/>
            <a:chOff x="1025550" y="238100"/>
            <a:chExt cx="1159375" cy="913850"/>
          </a:xfrm>
        </p:grpSpPr>
        <p:sp>
          <p:nvSpPr>
            <p:cNvPr id="115" name="Google Shape;115;p4"/>
            <p:cNvSpPr/>
            <p:nvPr/>
          </p:nvSpPr>
          <p:spPr>
            <a:xfrm>
              <a:off x="1025550" y="720025"/>
              <a:ext cx="377625" cy="257725"/>
            </a:xfrm>
            <a:custGeom>
              <a:avLst/>
              <a:gdLst/>
              <a:ahLst/>
              <a:cxnLst/>
              <a:rect l="l" t="t" r="r" b="b"/>
              <a:pathLst>
                <a:path w="15105" h="10309" extrusionOk="0">
                  <a:moveTo>
                    <a:pt x="5150" y="3225"/>
                  </a:moveTo>
                  <a:cubicBezTo>
                    <a:pt x="5607" y="3323"/>
                    <a:pt x="6095" y="3342"/>
                    <a:pt x="6589" y="3342"/>
                  </a:cubicBezTo>
                  <a:cubicBezTo>
                    <a:pt x="6910" y="3342"/>
                    <a:pt x="7233" y="3334"/>
                    <a:pt x="7553" y="3334"/>
                  </a:cubicBezTo>
                  <a:cubicBezTo>
                    <a:pt x="8017" y="3334"/>
                    <a:pt x="8473" y="3351"/>
                    <a:pt x="8902" y="3434"/>
                  </a:cubicBezTo>
                  <a:cubicBezTo>
                    <a:pt x="10241" y="3696"/>
                    <a:pt x="10790" y="4174"/>
                    <a:pt x="10396" y="5480"/>
                  </a:cubicBezTo>
                  <a:cubicBezTo>
                    <a:pt x="10107" y="6439"/>
                    <a:pt x="9619" y="7196"/>
                    <a:pt x="8838" y="7832"/>
                  </a:cubicBezTo>
                  <a:cubicBezTo>
                    <a:pt x="8031" y="8486"/>
                    <a:pt x="6933" y="8883"/>
                    <a:pt x="5871" y="8883"/>
                  </a:cubicBezTo>
                  <a:cubicBezTo>
                    <a:pt x="4719" y="8883"/>
                    <a:pt x="3609" y="8416"/>
                    <a:pt x="2955" y="7304"/>
                  </a:cubicBezTo>
                  <a:cubicBezTo>
                    <a:pt x="1902" y="5503"/>
                    <a:pt x="3561" y="4278"/>
                    <a:pt x="5150" y="3232"/>
                  </a:cubicBezTo>
                  <a:lnTo>
                    <a:pt x="5150" y="3225"/>
                  </a:lnTo>
                  <a:close/>
                  <a:moveTo>
                    <a:pt x="6222" y="0"/>
                  </a:moveTo>
                  <a:cubicBezTo>
                    <a:pt x="6126" y="0"/>
                    <a:pt x="6029" y="14"/>
                    <a:pt x="5934" y="41"/>
                  </a:cubicBezTo>
                  <a:cubicBezTo>
                    <a:pt x="3248" y="802"/>
                    <a:pt x="1" y="4719"/>
                    <a:pt x="1390" y="7600"/>
                  </a:cubicBezTo>
                  <a:cubicBezTo>
                    <a:pt x="2309" y="9515"/>
                    <a:pt x="4301" y="10308"/>
                    <a:pt x="6312" y="10308"/>
                  </a:cubicBezTo>
                  <a:cubicBezTo>
                    <a:pt x="7365" y="10308"/>
                    <a:pt x="8424" y="10091"/>
                    <a:pt x="9336" y="9703"/>
                  </a:cubicBezTo>
                  <a:cubicBezTo>
                    <a:pt x="11884" y="8620"/>
                    <a:pt x="15104" y="5019"/>
                    <a:pt x="13099" y="2125"/>
                  </a:cubicBezTo>
                  <a:cubicBezTo>
                    <a:pt x="12291" y="967"/>
                    <a:pt x="10183" y="244"/>
                    <a:pt x="8202" y="244"/>
                  </a:cubicBezTo>
                  <a:cubicBezTo>
                    <a:pt x="7788" y="244"/>
                    <a:pt x="7380" y="275"/>
                    <a:pt x="6990" y="341"/>
                  </a:cubicBezTo>
                  <a:cubicBezTo>
                    <a:pt x="6791" y="121"/>
                    <a:pt x="6510" y="0"/>
                    <a:pt x="6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4"/>
            <p:cNvSpPr/>
            <p:nvPr/>
          </p:nvSpPr>
          <p:spPr>
            <a:xfrm>
              <a:off x="1410725" y="867950"/>
              <a:ext cx="367850" cy="284000"/>
            </a:xfrm>
            <a:custGeom>
              <a:avLst/>
              <a:gdLst/>
              <a:ahLst/>
              <a:cxnLst/>
              <a:rect l="l" t="t" r="r" b="b"/>
              <a:pathLst>
                <a:path w="14714" h="11360" extrusionOk="0">
                  <a:moveTo>
                    <a:pt x="7695" y="2273"/>
                  </a:moveTo>
                  <a:cubicBezTo>
                    <a:pt x="7753" y="2273"/>
                    <a:pt x="7812" y="2274"/>
                    <a:pt x="7872" y="2275"/>
                  </a:cubicBezTo>
                  <a:cubicBezTo>
                    <a:pt x="10228" y="2349"/>
                    <a:pt x="12785" y="4254"/>
                    <a:pt x="12220" y="6920"/>
                  </a:cubicBezTo>
                  <a:cubicBezTo>
                    <a:pt x="11888" y="8488"/>
                    <a:pt x="10697" y="8875"/>
                    <a:pt x="9309" y="8875"/>
                  </a:cubicBezTo>
                  <a:cubicBezTo>
                    <a:pt x="8711" y="8875"/>
                    <a:pt x="8076" y="8804"/>
                    <a:pt x="7458" y="8724"/>
                  </a:cubicBezTo>
                  <a:cubicBezTo>
                    <a:pt x="6691" y="7667"/>
                    <a:pt x="5371" y="6906"/>
                    <a:pt x="4591" y="5870"/>
                  </a:cubicBezTo>
                  <a:cubicBezTo>
                    <a:pt x="3702" y="4695"/>
                    <a:pt x="3615" y="3908"/>
                    <a:pt x="4890" y="3107"/>
                  </a:cubicBezTo>
                  <a:cubicBezTo>
                    <a:pt x="5775" y="2550"/>
                    <a:pt x="6675" y="2273"/>
                    <a:pt x="7695" y="2273"/>
                  </a:cubicBezTo>
                  <a:close/>
                  <a:moveTo>
                    <a:pt x="6297" y="1"/>
                  </a:moveTo>
                  <a:cubicBezTo>
                    <a:pt x="3617" y="1"/>
                    <a:pt x="627" y="1105"/>
                    <a:pt x="249" y="3951"/>
                  </a:cubicBezTo>
                  <a:cubicBezTo>
                    <a:pt x="0" y="5809"/>
                    <a:pt x="1760" y="8498"/>
                    <a:pt x="3854" y="9797"/>
                  </a:cubicBezTo>
                  <a:cubicBezTo>
                    <a:pt x="3860" y="10201"/>
                    <a:pt x="4056" y="10598"/>
                    <a:pt x="4486" y="10800"/>
                  </a:cubicBezTo>
                  <a:cubicBezTo>
                    <a:pt x="5268" y="11171"/>
                    <a:pt x="6278" y="11360"/>
                    <a:pt x="7346" y="11360"/>
                  </a:cubicBezTo>
                  <a:cubicBezTo>
                    <a:pt x="9993" y="11360"/>
                    <a:pt x="12988" y="10200"/>
                    <a:pt x="13701" y="7795"/>
                  </a:cubicBezTo>
                  <a:cubicBezTo>
                    <a:pt x="14714" y="4375"/>
                    <a:pt x="11813" y="1336"/>
                    <a:pt x="8844" y="371"/>
                  </a:cubicBezTo>
                  <a:cubicBezTo>
                    <a:pt x="8113" y="133"/>
                    <a:pt x="7224" y="1"/>
                    <a:pt x="62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4"/>
            <p:cNvSpPr/>
            <p:nvPr/>
          </p:nvSpPr>
          <p:spPr>
            <a:xfrm>
              <a:off x="1760550" y="654000"/>
              <a:ext cx="274600" cy="256850"/>
            </a:xfrm>
            <a:custGeom>
              <a:avLst/>
              <a:gdLst/>
              <a:ahLst/>
              <a:cxnLst/>
              <a:rect l="l" t="t" r="r" b="b"/>
              <a:pathLst>
                <a:path w="10984" h="10274" extrusionOk="0">
                  <a:moveTo>
                    <a:pt x="4991" y="2374"/>
                  </a:moveTo>
                  <a:cubicBezTo>
                    <a:pt x="6530" y="2374"/>
                    <a:pt x="7934" y="3724"/>
                    <a:pt x="7610" y="5435"/>
                  </a:cubicBezTo>
                  <a:cubicBezTo>
                    <a:pt x="7324" y="6933"/>
                    <a:pt x="6085" y="7909"/>
                    <a:pt x="4806" y="8653"/>
                  </a:cubicBezTo>
                  <a:cubicBezTo>
                    <a:pt x="4722" y="8639"/>
                    <a:pt x="4638" y="8619"/>
                    <a:pt x="4554" y="8595"/>
                  </a:cubicBezTo>
                  <a:cubicBezTo>
                    <a:pt x="2158" y="7818"/>
                    <a:pt x="1347" y="4072"/>
                    <a:pt x="3672" y="2733"/>
                  </a:cubicBezTo>
                  <a:lnTo>
                    <a:pt x="3672" y="2730"/>
                  </a:lnTo>
                  <a:cubicBezTo>
                    <a:pt x="4098" y="2484"/>
                    <a:pt x="4550" y="2374"/>
                    <a:pt x="4991" y="2374"/>
                  </a:cubicBezTo>
                  <a:close/>
                  <a:moveTo>
                    <a:pt x="5496" y="0"/>
                  </a:moveTo>
                  <a:cubicBezTo>
                    <a:pt x="4368" y="0"/>
                    <a:pt x="3236" y="423"/>
                    <a:pt x="2333" y="1373"/>
                  </a:cubicBezTo>
                  <a:cubicBezTo>
                    <a:pt x="1" y="3820"/>
                    <a:pt x="489" y="7943"/>
                    <a:pt x="3517" y="9629"/>
                  </a:cubicBezTo>
                  <a:cubicBezTo>
                    <a:pt x="3568" y="9659"/>
                    <a:pt x="3622" y="9682"/>
                    <a:pt x="3676" y="9709"/>
                  </a:cubicBezTo>
                  <a:cubicBezTo>
                    <a:pt x="3729" y="9831"/>
                    <a:pt x="3827" y="9928"/>
                    <a:pt x="3952" y="9982"/>
                  </a:cubicBezTo>
                  <a:cubicBezTo>
                    <a:pt x="4443" y="10182"/>
                    <a:pt x="4934" y="10273"/>
                    <a:pt x="5416" y="10273"/>
                  </a:cubicBezTo>
                  <a:cubicBezTo>
                    <a:pt x="8410" y="10273"/>
                    <a:pt x="10984" y="6735"/>
                    <a:pt x="10285" y="3810"/>
                  </a:cubicBezTo>
                  <a:cubicBezTo>
                    <a:pt x="9733" y="1501"/>
                    <a:pt x="7621" y="0"/>
                    <a:pt x="54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1827700" y="238100"/>
              <a:ext cx="357225" cy="334175"/>
            </a:xfrm>
            <a:custGeom>
              <a:avLst/>
              <a:gdLst/>
              <a:ahLst/>
              <a:cxnLst/>
              <a:rect l="l" t="t" r="r" b="b"/>
              <a:pathLst>
                <a:path w="14289" h="13367" extrusionOk="0">
                  <a:moveTo>
                    <a:pt x="6490" y="3091"/>
                  </a:moveTo>
                  <a:cubicBezTo>
                    <a:pt x="8493" y="3091"/>
                    <a:pt x="10319" y="4852"/>
                    <a:pt x="9898" y="7078"/>
                  </a:cubicBezTo>
                  <a:cubicBezTo>
                    <a:pt x="9528" y="9027"/>
                    <a:pt x="7916" y="10296"/>
                    <a:pt x="6253" y="11262"/>
                  </a:cubicBezTo>
                  <a:cubicBezTo>
                    <a:pt x="6142" y="11241"/>
                    <a:pt x="6031" y="11218"/>
                    <a:pt x="5920" y="11188"/>
                  </a:cubicBezTo>
                  <a:cubicBezTo>
                    <a:pt x="2807" y="10171"/>
                    <a:pt x="1753" y="5298"/>
                    <a:pt x="4776" y="3555"/>
                  </a:cubicBezTo>
                  <a:cubicBezTo>
                    <a:pt x="5329" y="3236"/>
                    <a:pt x="5917" y="3091"/>
                    <a:pt x="6490" y="3091"/>
                  </a:cubicBezTo>
                  <a:close/>
                  <a:moveTo>
                    <a:pt x="7151" y="0"/>
                  </a:moveTo>
                  <a:cubicBezTo>
                    <a:pt x="5683" y="0"/>
                    <a:pt x="4211" y="550"/>
                    <a:pt x="3036" y="1785"/>
                  </a:cubicBezTo>
                  <a:cubicBezTo>
                    <a:pt x="0" y="4972"/>
                    <a:pt x="633" y="10336"/>
                    <a:pt x="4574" y="12530"/>
                  </a:cubicBezTo>
                  <a:cubicBezTo>
                    <a:pt x="4641" y="12567"/>
                    <a:pt x="4712" y="12598"/>
                    <a:pt x="4779" y="12631"/>
                  </a:cubicBezTo>
                  <a:cubicBezTo>
                    <a:pt x="4850" y="12793"/>
                    <a:pt x="4978" y="12921"/>
                    <a:pt x="5139" y="12988"/>
                  </a:cubicBezTo>
                  <a:cubicBezTo>
                    <a:pt x="5778" y="13248"/>
                    <a:pt x="6419" y="13367"/>
                    <a:pt x="7045" y="13367"/>
                  </a:cubicBezTo>
                  <a:cubicBezTo>
                    <a:pt x="10942" y="13367"/>
                    <a:pt x="14289" y="8765"/>
                    <a:pt x="13384" y="4955"/>
                  </a:cubicBezTo>
                  <a:cubicBezTo>
                    <a:pt x="12665" y="1952"/>
                    <a:pt x="9916" y="0"/>
                    <a:pt x="71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1394350" y="411600"/>
              <a:ext cx="322975" cy="272875"/>
            </a:xfrm>
            <a:custGeom>
              <a:avLst/>
              <a:gdLst/>
              <a:ahLst/>
              <a:cxnLst/>
              <a:rect l="l" t="t" r="r" b="b"/>
              <a:pathLst>
                <a:path w="12919" h="10915" extrusionOk="0">
                  <a:moveTo>
                    <a:pt x="6307" y="2885"/>
                  </a:moveTo>
                  <a:cubicBezTo>
                    <a:pt x="6435" y="2885"/>
                    <a:pt x="6565" y="2891"/>
                    <a:pt x="6696" y="2905"/>
                  </a:cubicBezTo>
                  <a:cubicBezTo>
                    <a:pt x="7756" y="3012"/>
                    <a:pt x="8978" y="3618"/>
                    <a:pt x="9298" y="4725"/>
                  </a:cubicBezTo>
                  <a:cubicBezTo>
                    <a:pt x="9543" y="5584"/>
                    <a:pt x="9257" y="6654"/>
                    <a:pt x="8352" y="6923"/>
                  </a:cubicBezTo>
                  <a:cubicBezTo>
                    <a:pt x="7578" y="7155"/>
                    <a:pt x="7628" y="8047"/>
                    <a:pt x="8180" y="8397"/>
                  </a:cubicBezTo>
                  <a:cubicBezTo>
                    <a:pt x="7675" y="8730"/>
                    <a:pt x="7167" y="8976"/>
                    <a:pt x="6753" y="9084"/>
                  </a:cubicBezTo>
                  <a:cubicBezTo>
                    <a:pt x="6304" y="9200"/>
                    <a:pt x="5781" y="9266"/>
                    <a:pt x="5250" y="9266"/>
                  </a:cubicBezTo>
                  <a:cubicBezTo>
                    <a:pt x="3450" y="9266"/>
                    <a:pt x="1564" y="8504"/>
                    <a:pt x="2170" y="6354"/>
                  </a:cubicBezTo>
                  <a:cubicBezTo>
                    <a:pt x="2695" y="4486"/>
                    <a:pt x="4315" y="2885"/>
                    <a:pt x="6307" y="2885"/>
                  </a:cubicBezTo>
                  <a:close/>
                  <a:moveTo>
                    <a:pt x="6967" y="1"/>
                  </a:moveTo>
                  <a:cubicBezTo>
                    <a:pt x="3578" y="1"/>
                    <a:pt x="445" y="2888"/>
                    <a:pt x="211" y="6408"/>
                  </a:cubicBezTo>
                  <a:cubicBezTo>
                    <a:pt x="1" y="9543"/>
                    <a:pt x="2637" y="10915"/>
                    <a:pt x="5335" y="10915"/>
                  </a:cubicBezTo>
                  <a:cubicBezTo>
                    <a:pt x="6440" y="10915"/>
                    <a:pt x="7555" y="10685"/>
                    <a:pt x="8490" y="10251"/>
                  </a:cubicBezTo>
                  <a:cubicBezTo>
                    <a:pt x="9644" y="9720"/>
                    <a:pt x="10825" y="8808"/>
                    <a:pt x="11468" y="7647"/>
                  </a:cubicBezTo>
                  <a:cubicBezTo>
                    <a:pt x="12057" y="7145"/>
                    <a:pt x="12448" y="6452"/>
                    <a:pt x="12569" y="5691"/>
                  </a:cubicBezTo>
                  <a:cubicBezTo>
                    <a:pt x="12919" y="3443"/>
                    <a:pt x="11206" y="1266"/>
                    <a:pt x="9224" y="448"/>
                  </a:cubicBezTo>
                  <a:cubicBezTo>
                    <a:pt x="8478" y="142"/>
                    <a:pt x="7716" y="1"/>
                    <a:pt x="69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0" name="Google Shape;120;p4"/>
          <p:cNvGrpSpPr/>
          <p:nvPr/>
        </p:nvGrpSpPr>
        <p:grpSpPr>
          <a:xfrm rot="619069" flipH="1">
            <a:off x="-1010537" y="3544791"/>
            <a:ext cx="3650357" cy="1427475"/>
            <a:chOff x="3468250" y="1882875"/>
            <a:chExt cx="992875" cy="388275"/>
          </a:xfrm>
        </p:grpSpPr>
        <p:sp>
          <p:nvSpPr>
            <p:cNvPr id="121" name="Google Shape;121;p4"/>
            <p:cNvSpPr/>
            <p:nvPr/>
          </p:nvSpPr>
          <p:spPr>
            <a:xfrm>
              <a:off x="4306975" y="2208450"/>
              <a:ext cx="67800" cy="23975"/>
            </a:xfrm>
            <a:custGeom>
              <a:avLst/>
              <a:gdLst/>
              <a:ahLst/>
              <a:cxnLst/>
              <a:rect l="l" t="t" r="r" b="b"/>
              <a:pathLst>
                <a:path w="2712" h="959" extrusionOk="0">
                  <a:moveTo>
                    <a:pt x="535" y="0"/>
                  </a:moveTo>
                  <a:cubicBezTo>
                    <a:pt x="426" y="0"/>
                    <a:pt x="319" y="10"/>
                    <a:pt x="216" y="32"/>
                  </a:cubicBezTo>
                  <a:cubicBezTo>
                    <a:pt x="84" y="65"/>
                    <a:pt x="0" y="264"/>
                    <a:pt x="111" y="358"/>
                  </a:cubicBezTo>
                  <a:cubicBezTo>
                    <a:pt x="374" y="580"/>
                    <a:pt x="657" y="621"/>
                    <a:pt x="986" y="695"/>
                  </a:cubicBezTo>
                  <a:lnTo>
                    <a:pt x="2178" y="954"/>
                  </a:lnTo>
                  <a:cubicBezTo>
                    <a:pt x="2196" y="957"/>
                    <a:pt x="2214" y="959"/>
                    <a:pt x="2232" y="959"/>
                  </a:cubicBezTo>
                  <a:cubicBezTo>
                    <a:pt x="2335" y="959"/>
                    <a:pt x="2433" y="904"/>
                    <a:pt x="2487" y="812"/>
                  </a:cubicBezTo>
                  <a:lnTo>
                    <a:pt x="2605" y="829"/>
                  </a:lnTo>
                  <a:cubicBezTo>
                    <a:pt x="2606" y="829"/>
                    <a:pt x="2607" y="829"/>
                    <a:pt x="2608" y="829"/>
                  </a:cubicBezTo>
                  <a:cubicBezTo>
                    <a:pt x="2658" y="829"/>
                    <a:pt x="2712" y="755"/>
                    <a:pt x="2652" y="728"/>
                  </a:cubicBezTo>
                  <a:lnTo>
                    <a:pt x="2528" y="678"/>
                  </a:lnTo>
                  <a:cubicBezTo>
                    <a:pt x="2541" y="560"/>
                    <a:pt x="2447" y="456"/>
                    <a:pt x="2339" y="425"/>
                  </a:cubicBezTo>
                  <a:cubicBezTo>
                    <a:pt x="1790" y="286"/>
                    <a:pt x="1129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>
              <a:off x="4168950" y="2186450"/>
              <a:ext cx="68725" cy="26200"/>
            </a:xfrm>
            <a:custGeom>
              <a:avLst/>
              <a:gdLst/>
              <a:ahLst/>
              <a:cxnLst/>
              <a:rect l="l" t="t" r="r" b="b"/>
              <a:pathLst>
                <a:path w="2749" h="1048" extrusionOk="0">
                  <a:moveTo>
                    <a:pt x="2449" y="1"/>
                  </a:moveTo>
                  <a:cubicBezTo>
                    <a:pt x="2393" y="1"/>
                    <a:pt x="2332" y="22"/>
                    <a:pt x="2274" y="70"/>
                  </a:cubicBezTo>
                  <a:cubicBezTo>
                    <a:pt x="1994" y="296"/>
                    <a:pt x="1648" y="424"/>
                    <a:pt x="1288" y="434"/>
                  </a:cubicBezTo>
                  <a:cubicBezTo>
                    <a:pt x="1280" y="434"/>
                    <a:pt x="1273" y="434"/>
                    <a:pt x="1266" y="434"/>
                  </a:cubicBezTo>
                  <a:cubicBezTo>
                    <a:pt x="935" y="434"/>
                    <a:pt x="651" y="285"/>
                    <a:pt x="332" y="249"/>
                  </a:cubicBezTo>
                  <a:cubicBezTo>
                    <a:pt x="323" y="247"/>
                    <a:pt x="314" y="247"/>
                    <a:pt x="306" y="247"/>
                  </a:cubicBezTo>
                  <a:cubicBezTo>
                    <a:pt x="158" y="247"/>
                    <a:pt x="1" y="402"/>
                    <a:pt x="90" y="555"/>
                  </a:cubicBezTo>
                  <a:cubicBezTo>
                    <a:pt x="297" y="909"/>
                    <a:pt x="658" y="1048"/>
                    <a:pt x="1049" y="1048"/>
                  </a:cubicBezTo>
                  <a:cubicBezTo>
                    <a:pt x="1629" y="1048"/>
                    <a:pt x="2275" y="744"/>
                    <a:pt x="2590" y="387"/>
                  </a:cubicBezTo>
                  <a:cubicBezTo>
                    <a:pt x="2748" y="205"/>
                    <a:pt x="2624" y="1"/>
                    <a:pt x="2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4"/>
            <p:cNvSpPr/>
            <p:nvPr/>
          </p:nvSpPr>
          <p:spPr>
            <a:xfrm>
              <a:off x="4203650" y="2130000"/>
              <a:ext cx="73050" cy="16150"/>
            </a:xfrm>
            <a:custGeom>
              <a:avLst/>
              <a:gdLst/>
              <a:ahLst/>
              <a:cxnLst/>
              <a:rect l="l" t="t" r="r" b="b"/>
              <a:pathLst>
                <a:path w="2922" h="646" extrusionOk="0">
                  <a:moveTo>
                    <a:pt x="894" y="1"/>
                  </a:moveTo>
                  <a:cubicBezTo>
                    <a:pt x="679" y="1"/>
                    <a:pt x="467" y="19"/>
                    <a:pt x="263" y="87"/>
                  </a:cubicBezTo>
                  <a:cubicBezTo>
                    <a:pt x="28" y="164"/>
                    <a:pt x="1" y="477"/>
                    <a:pt x="240" y="561"/>
                  </a:cubicBezTo>
                  <a:cubicBezTo>
                    <a:pt x="428" y="627"/>
                    <a:pt x="628" y="646"/>
                    <a:pt x="831" y="646"/>
                  </a:cubicBezTo>
                  <a:cubicBezTo>
                    <a:pt x="1053" y="646"/>
                    <a:pt x="1277" y="624"/>
                    <a:pt x="1492" y="619"/>
                  </a:cubicBezTo>
                  <a:cubicBezTo>
                    <a:pt x="1926" y="605"/>
                    <a:pt x="2316" y="588"/>
                    <a:pt x="2737" y="484"/>
                  </a:cubicBezTo>
                  <a:cubicBezTo>
                    <a:pt x="2898" y="440"/>
                    <a:pt x="2922" y="198"/>
                    <a:pt x="2750" y="154"/>
                  </a:cubicBezTo>
                  <a:cubicBezTo>
                    <a:pt x="2336" y="43"/>
                    <a:pt x="1949" y="33"/>
                    <a:pt x="1522" y="23"/>
                  </a:cubicBezTo>
                  <a:cubicBezTo>
                    <a:pt x="1314" y="18"/>
                    <a:pt x="1103" y="1"/>
                    <a:pt x="89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4"/>
            <p:cNvSpPr/>
            <p:nvPr/>
          </p:nvSpPr>
          <p:spPr>
            <a:xfrm>
              <a:off x="4358050" y="2147725"/>
              <a:ext cx="46550" cy="20225"/>
            </a:xfrm>
            <a:custGeom>
              <a:avLst/>
              <a:gdLst/>
              <a:ahLst/>
              <a:cxnLst/>
              <a:rect l="l" t="t" r="r" b="b"/>
              <a:pathLst>
                <a:path w="1862" h="809" extrusionOk="0">
                  <a:moveTo>
                    <a:pt x="110" y="0"/>
                  </a:moveTo>
                  <a:cubicBezTo>
                    <a:pt x="51" y="0"/>
                    <a:pt x="0" y="81"/>
                    <a:pt x="30" y="132"/>
                  </a:cubicBezTo>
                  <a:cubicBezTo>
                    <a:pt x="222" y="485"/>
                    <a:pt x="431" y="637"/>
                    <a:pt x="821" y="738"/>
                  </a:cubicBezTo>
                  <a:cubicBezTo>
                    <a:pt x="993" y="781"/>
                    <a:pt x="1168" y="805"/>
                    <a:pt x="1346" y="808"/>
                  </a:cubicBezTo>
                  <a:cubicBezTo>
                    <a:pt x="1592" y="808"/>
                    <a:pt x="1626" y="768"/>
                    <a:pt x="1807" y="623"/>
                  </a:cubicBezTo>
                  <a:cubicBezTo>
                    <a:pt x="1841" y="596"/>
                    <a:pt x="1861" y="539"/>
                    <a:pt x="1811" y="512"/>
                  </a:cubicBezTo>
                  <a:cubicBezTo>
                    <a:pt x="1683" y="445"/>
                    <a:pt x="1653" y="398"/>
                    <a:pt x="1498" y="377"/>
                  </a:cubicBezTo>
                  <a:cubicBezTo>
                    <a:pt x="1333" y="364"/>
                    <a:pt x="1171" y="337"/>
                    <a:pt x="1010" y="297"/>
                  </a:cubicBezTo>
                  <a:cubicBezTo>
                    <a:pt x="858" y="253"/>
                    <a:pt x="727" y="169"/>
                    <a:pt x="579" y="118"/>
                  </a:cubicBezTo>
                  <a:cubicBezTo>
                    <a:pt x="431" y="68"/>
                    <a:pt x="279" y="51"/>
                    <a:pt x="131" y="4"/>
                  </a:cubicBezTo>
                  <a:cubicBezTo>
                    <a:pt x="124" y="1"/>
                    <a:pt x="117" y="0"/>
                    <a:pt x="1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4401850" y="2241825"/>
              <a:ext cx="59275" cy="29325"/>
            </a:xfrm>
            <a:custGeom>
              <a:avLst/>
              <a:gdLst/>
              <a:ahLst/>
              <a:cxnLst/>
              <a:rect l="l" t="t" r="r" b="b"/>
              <a:pathLst>
                <a:path w="2371" h="1173" extrusionOk="0">
                  <a:moveTo>
                    <a:pt x="285" y="0"/>
                  </a:moveTo>
                  <a:cubicBezTo>
                    <a:pt x="135" y="0"/>
                    <a:pt x="0" y="241"/>
                    <a:pt x="173" y="305"/>
                  </a:cubicBezTo>
                  <a:cubicBezTo>
                    <a:pt x="850" y="558"/>
                    <a:pt x="1469" y="965"/>
                    <a:pt x="2172" y="1167"/>
                  </a:cubicBezTo>
                  <a:cubicBezTo>
                    <a:pt x="2185" y="1170"/>
                    <a:pt x="2197" y="1172"/>
                    <a:pt x="2208" y="1172"/>
                  </a:cubicBezTo>
                  <a:cubicBezTo>
                    <a:pt x="2314" y="1172"/>
                    <a:pt x="2371" y="1030"/>
                    <a:pt x="2307" y="948"/>
                  </a:cubicBezTo>
                  <a:cubicBezTo>
                    <a:pt x="2054" y="635"/>
                    <a:pt x="1768" y="463"/>
                    <a:pt x="1412" y="288"/>
                  </a:cubicBezTo>
                  <a:cubicBezTo>
                    <a:pt x="1041" y="107"/>
                    <a:pt x="702" y="73"/>
                    <a:pt x="308" y="2"/>
                  </a:cubicBezTo>
                  <a:cubicBezTo>
                    <a:pt x="300" y="1"/>
                    <a:pt x="292" y="0"/>
                    <a:pt x="2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4057500" y="2147300"/>
              <a:ext cx="70200" cy="20950"/>
            </a:xfrm>
            <a:custGeom>
              <a:avLst/>
              <a:gdLst/>
              <a:ahLst/>
              <a:cxnLst/>
              <a:rect l="l" t="t" r="r" b="b"/>
              <a:pathLst>
                <a:path w="2808" h="838" extrusionOk="0">
                  <a:moveTo>
                    <a:pt x="882" y="1"/>
                  </a:moveTo>
                  <a:cubicBezTo>
                    <a:pt x="607" y="1"/>
                    <a:pt x="332" y="48"/>
                    <a:pt x="125" y="206"/>
                  </a:cubicBezTo>
                  <a:cubicBezTo>
                    <a:pt x="55" y="260"/>
                    <a:pt x="1" y="371"/>
                    <a:pt x="82" y="442"/>
                  </a:cubicBezTo>
                  <a:cubicBezTo>
                    <a:pt x="385" y="717"/>
                    <a:pt x="896" y="707"/>
                    <a:pt x="1283" y="748"/>
                  </a:cubicBezTo>
                  <a:cubicBezTo>
                    <a:pt x="1594" y="778"/>
                    <a:pt x="1902" y="837"/>
                    <a:pt x="2211" y="837"/>
                  </a:cubicBezTo>
                  <a:cubicBezTo>
                    <a:pt x="2342" y="837"/>
                    <a:pt x="2474" y="826"/>
                    <a:pt x="2606" y="798"/>
                  </a:cubicBezTo>
                  <a:cubicBezTo>
                    <a:pt x="2734" y="771"/>
                    <a:pt x="2808" y="580"/>
                    <a:pt x="2703" y="489"/>
                  </a:cubicBezTo>
                  <a:cubicBezTo>
                    <a:pt x="2350" y="176"/>
                    <a:pt x="1865" y="105"/>
                    <a:pt x="1411" y="44"/>
                  </a:cubicBezTo>
                  <a:cubicBezTo>
                    <a:pt x="1247" y="22"/>
                    <a:pt x="1065" y="1"/>
                    <a:pt x="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4"/>
            <p:cNvSpPr/>
            <p:nvPr/>
          </p:nvSpPr>
          <p:spPr>
            <a:xfrm>
              <a:off x="3995075" y="2185375"/>
              <a:ext cx="66400" cy="38250"/>
            </a:xfrm>
            <a:custGeom>
              <a:avLst/>
              <a:gdLst/>
              <a:ahLst/>
              <a:cxnLst/>
              <a:rect l="l" t="t" r="r" b="b"/>
              <a:pathLst>
                <a:path w="2656" h="1530" extrusionOk="0">
                  <a:moveTo>
                    <a:pt x="390" y="0"/>
                  </a:moveTo>
                  <a:cubicBezTo>
                    <a:pt x="365" y="0"/>
                    <a:pt x="341" y="1"/>
                    <a:pt x="317" y="2"/>
                  </a:cubicBezTo>
                  <a:cubicBezTo>
                    <a:pt x="159" y="12"/>
                    <a:pt x="1" y="211"/>
                    <a:pt x="98" y="366"/>
                  </a:cubicBezTo>
                  <a:cubicBezTo>
                    <a:pt x="310" y="699"/>
                    <a:pt x="630" y="870"/>
                    <a:pt x="980" y="1039"/>
                  </a:cubicBezTo>
                  <a:cubicBezTo>
                    <a:pt x="1347" y="1224"/>
                    <a:pt x="1731" y="1382"/>
                    <a:pt x="2121" y="1513"/>
                  </a:cubicBezTo>
                  <a:cubicBezTo>
                    <a:pt x="2156" y="1524"/>
                    <a:pt x="2189" y="1529"/>
                    <a:pt x="2220" y="1529"/>
                  </a:cubicBezTo>
                  <a:cubicBezTo>
                    <a:pt x="2518" y="1529"/>
                    <a:pt x="2656" y="1077"/>
                    <a:pt x="2397" y="894"/>
                  </a:cubicBezTo>
                  <a:cubicBezTo>
                    <a:pt x="1854" y="507"/>
                    <a:pt x="1090" y="0"/>
                    <a:pt x="3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3968925" y="2062825"/>
              <a:ext cx="66400" cy="36450"/>
            </a:xfrm>
            <a:custGeom>
              <a:avLst/>
              <a:gdLst/>
              <a:ahLst/>
              <a:cxnLst/>
              <a:rect l="l" t="t" r="r" b="b"/>
              <a:pathLst>
                <a:path w="2656" h="1458" extrusionOk="0">
                  <a:moveTo>
                    <a:pt x="214" y="1"/>
                  </a:moveTo>
                  <a:cubicBezTo>
                    <a:pt x="148" y="1"/>
                    <a:pt x="90" y="50"/>
                    <a:pt x="84" y="122"/>
                  </a:cubicBezTo>
                  <a:cubicBezTo>
                    <a:pt x="0" y="697"/>
                    <a:pt x="535" y="1071"/>
                    <a:pt x="1000" y="1286"/>
                  </a:cubicBezTo>
                  <a:cubicBezTo>
                    <a:pt x="1255" y="1406"/>
                    <a:pt x="1498" y="1457"/>
                    <a:pt x="1740" y="1457"/>
                  </a:cubicBezTo>
                  <a:cubicBezTo>
                    <a:pt x="2015" y="1457"/>
                    <a:pt x="2290" y="1392"/>
                    <a:pt x="2585" y="1286"/>
                  </a:cubicBezTo>
                  <a:cubicBezTo>
                    <a:pt x="2648" y="1263"/>
                    <a:pt x="2655" y="1158"/>
                    <a:pt x="2578" y="1158"/>
                  </a:cubicBezTo>
                  <a:cubicBezTo>
                    <a:pt x="2577" y="1158"/>
                    <a:pt x="2576" y="1158"/>
                    <a:pt x="2575" y="1158"/>
                  </a:cubicBezTo>
                  <a:cubicBezTo>
                    <a:pt x="2547" y="1160"/>
                    <a:pt x="2519" y="1161"/>
                    <a:pt x="2491" y="1161"/>
                  </a:cubicBezTo>
                  <a:cubicBezTo>
                    <a:pt x="2067" y="1161"/>
                    <a:pt x="1592" y="976"/>
                    <a:pt x="1232" y="768"/>
                  </a:cubicBezTo>
                  <a:cubicBezTo>
                    <a:pt x="862" y="553"/>
                    <a:pt x="660" y="179"/>
                    <a:pt x="266" y="11"/>
                  </a:cubicBezTo>
                  <a:cubicBezTo>
                    <a:pt x="249" y="4"/>
                    <a:pt x="231" y="1"/>
                    <a:pt x="2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4"/>
            <p:cNvSpPr/>
            <p:nvPr/>
          </p:nvSpPr>
          <p:spPr>
            <a:xfrm>
              <a:off x="3817700" y="2021000"/>
              <a:ext cx="61350" cy="47850"/>
            </a:xfrm>
            <a:custGeom>
              <a:avLst/>
              <a:gdLst/>
              <a:ahLst/>
              <a:cxnLst/>
              <a:rect l="l" t="t" r="r" b="b"/>
              <a:pathLst>
                <a:path w="2454" h="1914" extrusionOk="0">
                  <a:moveTo>
                    <a:pt x="230" y="1"/>
                  </a:moveTo>
                  <a:cubicBezTo>
                    <a:pt x="106" y="1"/>
                    <a:pt x="0" y="147"/>
                    <a:pt x="59" y="267"/>
                  </a:cubicBezTo>
                  <a:cubicBezTo>
                    <a:pt x="278" y="698"/>
                    <a:pt x="695" y="920"/>
                    <a:pt x="1079" y="1196"/>
                  </a:cubicBezTo>
                  <a:cubicBezTo>
                    <a:pt x="1476" y="1485"/>
                    <a:pt x="1856" y="1792"/>
                    <a:pt x="2344" y="1913"/>
                  </a:cubicBezTo>
                  <a:cubicBezTo>
                    <a:pt x="2347" y="1913"/>
                    <a:pt x="2350" y="1913"/>
                    <a:pt x="2354" y="1913"/>
                  </a:cubicBezTo>
                  <a:cubicBezTo>
                    <a:pt x="2413" y="1913"/>
                    <a:pt x="2454" y="1856"/>
                    <a:pt x="2431" y="1798"/>
                  </a:cubicBezTo>
                  <a:cubicBezTo>
                    <a:pt x="2196" y="1357"/>
                    <a:pt x="1802" y="1065"/>
                    <a:pt x="1422" y="755"/>
                  </a:cubicBezTo>
                  <a:cubicBezTo>
                    <a:pt x="1058" y="452"/>
                    <a:pt x="735" y="112"/>
                    <a:pt x="264" y="5"/>
                  </a:cubicBezTo>
                  <a:cubicBezTo>
                    <a:pt x="253" y="2"/>
                    <a:pt x="241" y="1"/>
                    <a:pt x="2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3899600" y="2127075"/>
              <a:ext cx="55775" cy="32500"/>
            </a:xfrm>
            <a:custGeom>
              <a:avLst/>
              <a:gdLst/>
              <a:ahLst/>
              <a:cxnLst/>
              <a:rect l="l" t="t" r="r" b="b"/>
              <a:pathLst>
                <a:path w="2231" h="1300" extrusionOk="0">
                  <a:moveTo>
                    <a:pt x="359" y="0"/>
                  </a:moveTo>
                  <a:cubicBezTo>
                    <a:pt x="339" y="0"/>
                    <a:pt x="319" y="1"/>
                    <a:pt x="300" y="2"/>
                  </a:cubicBezTo>
                  <a:cubicBezTo>
                    <a:pt x="141" y="9"/>
                    <a:pt x="0" y="197"/>
                    <a:pt x="88" y="345"/>
                  </a:cubicBezTo>
                  <a:cubicBezTo>
                    <a:pt x="364" y="806"/>
                    <a:pt x="1070" y="1032"/>
                    <a:pt x="1528" y="1264"/>
                  </a:cubicBezTo>
                  <a:cubicBezTo>
                    <a:pt x="1577" y="1288"/>
                    <a:pt x="1627" y="1299"/>
                    <a:pt x="1675" y="1299"/>
                  </a:cubicBezTo>
                  <a:cubicBezTo>
                    <a:pt x="1989" y="1299"/>
                    <a:pt x="2231" y="830"/>
                    <a:pt x="1895" y="651"/>
                  </a:cubicBezTo>
                  <a:cubicBezTo>
                    <a:pt x="1447" y="418"/>
                    <a:pt x="884" y="0"/>
                    <a:pt x="35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3661075" y="2010750"/>
              <a:ext cx="69575" cy="26075"/>
            </a:xfrm>
            <a:custGeom>
              <a:avLst/>
              <a:gdLst/>
              <a:ahLst/>
              <a:cxnLst/>
              <a:rect l="l" t="t" r="r" b="b"/>
              <a:pathLst>
                <a:path w="2783" h="1043" extrusionOk="0">
                  <a:moveTo>
                    <a:pt x="814" y="0"/>
                  </a:moveTo>
                  <a:cubicBezTo>
                    <a:pt x="627" y="0"/>
                    <a:pt x="439" y="31"/>
                    <a:pt x="249" y="105"/>
                  </a:cubicBezTo>
                  <a:cubicBezTo>
                    <a:pt x="95" y="166"/>
                    <a:pt x="0" y="401"/>
                    <a:pt x="182" y="499"/>
                  </a:cubicBezTo>
                  <a:cubicBezTo>
                    <a:pt x="572" y="714"/>
                    <a:pt x="1010" y="738"/>
                    <a:pt x="1437" y="839"/>
                  </a:cubicBezTo>
                  <a:cubicBezTo>
                    <a:pt x="1656" y="892"/>
                    <a:pt x="1868" y="983"/>
                    <a:pt x="2090" y="1020"/>
                  </a:cubicBezTo>
                  <a:cubicBezTo>
                    <a:pt x="2126" y="1026"/>
                    <a:pt x="2164" y="1028"/>
                    <a:pt x="2203" y="1028"/>
                  </a:cubicBezTo>
                  <a:cubicBezTo>
                    <a:pt x="2300" y="1028"/>
                    <a:pt x="2403" y="1015"/>
                    <a:pt x="2501" y="1015"/>
                  </a:cubicBezTo>
                  <a:cubicBezTo>
                    <a:pt x="2567" y="1015"/>
                    <a:pt x="2630" y="1021"/>
                    <a:pt x="2689" y="1041"/>
                  </a:cubicBezTo>
                  <a:cubicBezTo>
                    <a:pt x="2694" y="1042"/>
                    <a:pt x="2699" y="1043"/>
                    <a:pt x="2703" y="1043"/>
                  </a:cubicBezTo>
                  <a:cubicBezTo>
                    <a:pt x="2746" y="1043"/>
                    <a:pt x="2783" y="980"/>
                    <a:pt x="2746" y="950"/>
                  </a:cubicBezTo>
                  <a:cubicBezTo>
                    <a:pt x="2575" y="808"/>
                    <a:pt x="2531" y="590"/>
                    <a:pt x="2339" y="452"/>
                  </a:cubicBezTo>
                  <a:cubicBezTo>
                    <a:pt x="2168" y="327"/>
                    <a:pt x="1932" y="256"/>
                    <a:pt x="1727" y="186"/>
                  </a:cubicBezTo>
                  <a:cubicBezTo>
                    <a:pt x="1424" y="81"/>
                    <a:pt x="1120" y="0"/>
                    <a:pt x="8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3735950" y="2084775"/>
              <a:ext cx="62875" cy="22100"/>
            </a:xfrm>
            <a:custGeom>
              <a:avLst/>
              <a:gdLst/>
              <a:ahLst/>
              <a:cxnLst/>
              <a:rect l="l" t="t" r="r" b="b"/>
              <a:pathLst>
                <a:path w="2515" h="884" extrusionOk="0">
                  <a:moveTo>
                    <a:pt x="489" y="0"/>
                  </a:moveTo>
                  <a:cubicBezTo>
                    <a:pt x="378" y="0"/>
                    <a:pt x="264" y="17"/>
                    <a:pt x="142" y="58"/>
                  </a:cubicBezTo>
                  <a:cubicBezTo>
                    <a:pt x="41" y="89"/>
                    <a:pt x="0" y="213"/>
                    <a:pt x="68" y="294"/>
                  </a:cubicBezTo>
                  <a:cubicBezTo>
                    <a:pt x="334" y="610"/>
                    <a:pt x="684" y="630"/>
                    <a:pt x="1071" y="718"/>
                  </a:cubicBezTo>
                  <a:cubicBezTo>
                    <a:pt x="1426" y="802"/>
                    <a:pt x="1759" y="883"/>
                    <a:pt x="2119" y="883"/>
                  </a:cubicBezTo>
                  <a:cubicBezTo>
                    <a:pt x="2178" y="883"/>
                    <a:pt x="2238" y="881"/>
                    <a:pt x="2299" y="876"/>
                  </a:cubicBezTo>
                  <a:cubicBezTo>
                    <a:pt x="2444" y="863"/>
                    <a:pt x="2514" y="678"/>
                    <a:pt x="2387" y="590"/>
                  </a:cubicBezTo>
                  <a:cubicBezTo>
                    <a:pt x="2033" y="355"/>
                    <a:pt x="1646" y="264"/>
                    <a:pt x="1242" y="156"/>
                  </a:cubicBezTo>
                  <a:cubicBezTo>
                    <a:pt x="970" y="84"/>
                    <a:pt x="738" y="0"/>
                    <a:pt x="4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3885800" y="1987825"/>
              <a:ext cx="52350" cy="33525"/>
            </a:xfrm>
            <a:custGeom>
              <a:avLst/>
              <a:gdLst/>
              <a:ahLst/>
              <a:cxnLst/>
              <a:rect l="l" t="t" r="r" b="b"/>
              <a:pathLst>
                <a:path w="2094" h="1341" extrusionOk="0">
                  <a:moveTo>
                    <a:pt x="119" y="1"/>
                  </a:moveTo>
                  <a:cubicBezTo>
                    <a:pt x="47" y="1"/>
                    <a:pt x="0" y="84"/>
                    <a:pt x="47" y="147"/>
                  </a:cubicBezTo>
                  <a:cubicBezTo>
                    <a:pt x="455" y="689"/>
                    <a:pt x="1181" y="988"/>
                    <a:pt x="1760" y="1318"/>
                  </a:cubicBezTo>
                  <a:cubicBezTo>
                    <a:pt x="1787" y="1334"/>
                    <a:pt x="1814" y="1340"/>
                    <a:pt x="1840" y="1340"/>
                  </a:cubicBezTo>
                  <a:cubicBezTo>
                    <a:pt x="1987" y="1340"/>
                    <a:pt x="2094" y="1115"/>
                    <a:pt x="1942" y="1012"/>
                  </a:cubicBezTo>
                  <a:cubicBezTo>
                    <a:pt x="1390" y="638"/>
                    <a:pt x="808" y="130"/>
                    <a:pt x="135" y="2"/>
                  </a:cubicBezTo>
                  <a:cubicBezTo>
                    <a:pt x="129" y="1"/>
                    <a:pt x="124" y="1"/>
                    <a:pt x="11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3675700" y="1945225"/>
              <a:ext cx="101350" cy="24575"/>
            </a:xfrm>
            <a:custGeom>
              <a:avLst/>
              <a:gdLst/>
              <a:ahLst/>
              <a:cxnLst/>
              <a:rect l="l" t="t" r="r" b="b"/>
              <a:pathLst>
                <a:path w="4054" h="983" extrusionOk="0">
                  <a:moveTo>
                    <a:pt x="1436" y="1"/>
                  </a:moveTo>
                  <a:cubicBezTo>
                    <a:pt x="1019" y="1"/>
                    <a:pt x="595" y="60"/>
                    <a:pt x="159" y="188"/>
                  </a:cubicBezTo>
                  <a:cubicBezTo>
                    <a:pt x="1" y="222"/>
                    <a:pt x="21" y="451"/>
                    <a:pt x="183" y="461"/>
                  </a:cubicBezTo>
                  <a:cubicBezTo>
                    <a:pt x="1357" y="555"/>
                    <a:pt x="2572" y="639"/>
                    <a:pt x="3710" y="976"/>
                  </a:cubicBezTo>
                  <a:cubicBezTo>
                    <a:pt x="3725" y="981"/>
                    <a:pt x="3741" y="983"/>
                    <a:pt x="3756" y="983"/>
                  </a:cubicBezTo>
                  <a:cubicBezTo>
                    <a:pt x="3929" y="983"/>
                    <a:pt x="4054" y="702"/>
                    <a:pt x="3871" y="616"/>
                  </a:cubicBezTo>
                  <a:cubicBezTo>
                    <a:pt x="3061" y="233"/>
                    <a:pt x="2263" y="1"/>
                    <a:pt x="143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3468250" y="1974800"/>
              <a:ext cx="70500" cy="17900"/>
            </a:xfrm>
            <a:custGeom>
              <a:avLst/>
              <a:gdLst/>
              <a:ahLst/>
              <a:cxnLst/>
              <a:rect l="l" t="t" r="r" b="b"/>
              <a:pathLst>
                <a:path w="2820" h="716" extrusionOk="0">
                  <a:moveTo>
                    <a:pt x="2762" y="1"/>
                  </a:moveTo>
                  <a:cubicBezTo>
                    <a:pt x="2759" y="1"/>
                    <a:pt x="2756" y="1"/>
                    <a:pt x="2753" y="2"/>
                  </a:cubicBezTo>
                  <a:cubicBezTo>
                    <a:pt x="1871" y="116"/>
                    <a:pt x="956" y="183"/>
                    <a:pt x="118" y="506"/>
                  </a:cubicBezTo>
                  <a:cubicBezTo>
                    <a:pt x="18" y="543"/>
                    <a:pt x="0" y="715"/>
                    <a:pt x="134" y="715"/>
                  </a:cubicBezTo>
                  <a:cubicBezTo>
                    <a:pt x="135" y="715"/>
                    <a:pt x="136" y="715"/>
                    <a:pt x="138" y="715"/>
                  </a:cubicBezTo>
                  <a:cubicBezTo>
                    <a:pt x="1036" y="675"/>
                    <a:pt x="1905" y="358"/>
                    <a:pt x="2763" y="106"/>
                  </a:cubicBezTo>
                  <a:cubicBezTo>
                    <a:pt x="2814" y="90"/>
                    <a:pt x="2820" y="1"/>
                    <a:pt x="276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3545600" y="2023625"/>
              <a:ext cx="81075" cy="21800"/>
            </a:xfrm>
            <a:custGeom>
              <a:avLst/>
              <a:gdLst/>
              <a:ahLst/>
              <a:cxnLst/>
              <a:rect l="l" t="t" r="r" b="b"/>
              <a:pathLst>
                <a:path w="3243" h="872" extrusionOk="0">
                  <a:moveTo>
                    <a:pt x="1811" y="0"/>
                  </a:moveTo>
                  <a:cubicBezTo>
                    <a:pt x="1198" y="0"/>
                    <a:pt x="585" y="263"/>
                    <a:pt x="69" y="690"/>
                  </a:cubicBezTo>
                  <a:cubicBezTo>
                    <a:pt x="0" y="750"/>
                    <a:pt x="49" y="871"/>
                    <a:pt x="134" y="871"/>
                  </a:cubicBezTo>
                  <a:cubicBezTo>
                    <a:pt x="144" y="871"/>
                    <a:pt x="155" y="870"/>
                    <a:pt x="167" y="865"/>
                  </a:cubicBezTo>
                  <a:cubicBezTo>
                    <a:pt x="619" y="689"/>
                    <a:pt x="1110" y="625"/>
                    <a:pt x="1604" y="625"/>
                  </a:cubicBezTo>
                  <a:cubicBezTo>
                    <a:pt x="2050" y="625"/>
                    <a:pt x="2500" y="677"/>
                    <a:pt x="2926" y="744"/>
                  </a:cubicBezTo>
                  <a:cubicBezTo>
                    <a:pt x="2933" y="745"/>
                    <a:pt x="2940" y="746"/>
                    <a:pt x="2946" y="746"/>
                  </a:cubicBezTo>
                  <a:cubicBezTo>
                    <a:pt x="3081" y="746"/>
                    <a:pt x="3243" y="557"/>
                    <a:pt x="3101" y="448"/>
                  </a:cubicBezTo>
                  <a:cubicBezTo>
                    <a:pt x="2696" y="137"/>
                    <a:pt x="2254" y="0"/>
                    <a:pt x="18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3566150" y="1882875"/>
              <a:ext cx="87900" cy="42825"/>
            </a:xfrm>
            <a:custGeom>
              <a:avLst/>
              <a:gdLst/>
              <a:ahLst/>
              <a:cxnLst/>
              <a:rect l="l" t="t" r="r" b="b"/>
              <a:pathLst>
                <a:path w="3516" h="1713" extrusionOk="0">
                  <a:moveTo>
                    <a:pt x="3440" y="1"/>
                  </a:moveTo>
                  <a:cubicBezTo>
                    <a:pt x="3434" y="1"/>
                    <a:pt x="3427" y="2"/>
                    <a:pt x="3420" y="4"/>
                  </a:cubicBezTo>
                  <a:cubicBezTo>
                    <a:pt x="3084" y="98"/>
                    <a:pt x="2778" y="68"/>
                    <a:pt x="2451" y="185"/>
                  </a:cubicBezTo>
                  <a:cubicBezTo>
                    <a:pt x="2179" y="283"/>
                    <a:pt x="1916" y="418"/>
                    <a:pt x="1650" y="532"/>
                  </a:cubicBezTo>
                  <a:cubicBezTo>
                    <a:pt x="1112" y="768"/>
                    <a:pt x="647" y="1060"/>
                    <a:pt x="153" y="1373"/>
                  </a:cubicBezTo>
                  <a:cubicBezTo>
                    <a:pt x="1" y="1470"/>
                    <a:pt x="46" y="1712"/>
                    <a:pt x="214" y="1712"/>
                  </a:cubicBezTo>
                  <a:cubicBezTo>
                    <a:pt x="233" y="1712"/>
                    <a:pt x="252" y="1709"/>
                    <a:pt x="274" y="1703"/>
                  </a:cubicBezTo>
                  <a:cubicBezTo>
                    <a:pt x="829" y="1535"/>
                    <a:pt x="1344" y="1383"/>
                    <a:pt x="1872" y="1131"/>
                  </a:cubicBezTo>
                  <a:cubicBezTo>
                    <a:pt x="2135" y="1003"/>
                    <a:pt x="2407" y="892"/>
                    <a:pt x="2663" y="751"/>
                  </a:cubicBezTo>
                  <a:cubicBezTo>
                    <a:pt x="2973" y="579"/>
                    <a:pt x="3168" y="320"/>
                    <a:pt x="3461" y="121"/>
                  </a:cubicBezTo>
                  <a:cubicBezTo>
                    <a:pt x="3516" y="85"/>
                    <a:pt x="3501" y="1"/>
                    <a:pt x="34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Google Shape;138;p4"/>
          <p:cNvSpPr/>
          <p:nvPr/>
        </p:nvSpPr>
        <p:spPr>
          <a:xfrm>
            <a:off x="7491603" y="3229426"/>
            <a:ext cx="1126432" cy="1512384"/>
          </a:xfrm>
          <a:custGeom>
            <a:avLst/>
            <a:gdLst/>
            <a:ahLst/>
            <a:cxnLst/>
            <a:rect l="l" t="t" r="r" b="b"/>
            <a:pathLst>
              <a:path w="13065" h="17542" extrusionOk="0">
                <a:moveTo>
                  <a:pt x="8525" y="163"/>
                </a:moveTo>
                <a:cubicBezTo>
                  <a:pt x="8534" y="163"/>
                  <a:pt x="8543" y="164"/>
                  <a:pt x="8551" y="166"/>
                </a:cubicBezTo>
                <a:cubicBezTo>
                  <a:pt x="8521" y="234"/>
                  <a:pt x="8464" y="284"/>
                  <a:pt x="8393" y="308"/>
                </a:cubicBezTo>
                <a:cubicBezTo>
                  <a:pt x="8356" y="321"/>
                  <a:pt x="8319" y="328"/>
                  <a:pt x="8286" y="335"/>
                </a:cubicBezTo>
                <a:cubicBezTo>
                  <a:pt x="8226" y="341"/>
                  <a:pt x="8167" y="358"/>
                  <a:pt x="8117" y="390"/>
                </a:cubicBezTo>
                <a:lnTo>
                  <a:pt x="8117" y="390"/>
                </a:lnTo>
                <a:cubicBezTo>
                  <a:pt x="8139" y="372"/>
                  <a:pt x="8163" y="353"/>
                  <a:pt x="8188" y="335"/>
                </a:cubicBezTo>
                <a:lnTo>
                  <a:pt x="8235" y="301"/>
                </a:lnTo>
                <a:cubicBezTo>
                  <a:pt x="8269" y="274"/>
                  <a:pt x="8306" y="251"/>
                  <a:pt x="8346" y="227"/>
                </a:cubicBezTo>
                <a:cubicBezTo>
                  <a:pt x="8408" y="190"/>
                  <a:pt x="8475" y="163"/>
                  <a:pt x="8525" y="163"/>
                </a:cubicBezTo>
                <a:close/>
                <a:moveTo>
                  <a:pt x="10475" y="743"/>
                </a:moveTo>
                <a:cubicBezTo>
                  <a:pt x="10487" y="753"/>
                  <a:pt x="10499" y="762"/>
                  <a:pt x="10510" y="772"/>
                </a:cubicBezTo>
                <a:cubicBezTo>
                  <a:pt x="10498" y="761"/>
                  <a:pt x="10486" y="751"/>
                  <a:pt x="10475" y="743"/>
                </a:cubicBezTo>
                <a:close/>
                <a:moveTo>
                  <a:pt x="5566" y="5252"/>
                </a:moveTo>
                <a:cubicBezTo>
                  <a:pt x="5543" y="5255"/>
                  <a:pt x="5519" y="5258"/>
                  <a:pt x="5509" y="5258"/>
                </a:cubicBezTo>
                <a:cubicBezTo>
                  <a:pt x="5526" y="5255"/>
                  <a:pt x="5543" y="5255"/>
                  <a:pt x="5566" y="5252"/>
                </a:cubicBezTo>
                <a:close/>
                <a:moveTo>
                  <a:pt x="5338" y="5255"/>
                </a:moveTo>
                <a:lnTo>
                  <a:pt x="5341" y="5258"/>
                </a:lnTo>
                <a:cubicBezTo>
                  <a:pt x="5341" y="5258"/>
                  <a:pt x="5341" y="5259"/>
                  <a:pt x="5341" y="5261"/>
                </a:cubicBezTo>
                <a:lnTo>
                  <a:pt x="5341" y="5261"/>
                </a:lnTo>
                <a:lnTo>
                  <a:pt x="5338" y="5255"/>
                </a:lnTo>
                <a:close/>
                <a:moveTo>
                  <a:pt x="5395" y="5363"/>
                </a:moveTo>
                <a:lnTo>
                  <a:pt x="5396" y="5368"/>
                </a:lnTo>
                <a:lnTo>
                  <a:pt x="5396" y="5368"/>
                </a:lnTo>
                <a:cubicBezTo>
                  <a:pt x="5396" y="5366"/>
                  <a:pt x="5395" y="5364"/>
                  <a:pt x="5395" y="5363"/>
                </a:cubicBezTo>
                <a:close/>
                <a:moveTo>
                  <a:pt x="7952" y="5397"/>
                </a:moveTo>
                <a:cubicBezTo>
                  <a:pt x="7954" y="5398"/>
                  <a:pt x="7957" y="5399"/>
                  <a:pt x="7959" y="5400"/>
                </a:cubicBezTo>
                <a:cubicBezTo>
                  <a:pt x="7957" y="5399"/>
                  <a:pt x="7954" y="5398"/>
                  <a:pt x="7952" y="5397"/>
                </a:cubicBezTo>
                <a:close/>
                <a:moveTo>
                  <a:pt x="5398" y="5376"/>
                </a:moveTo>
                <a:lnTo>
                  <a:pt x="5398" y="5379"/>
                </a:lnTo>
                <a:cubicBezTo>
                  <a:pt x="5401" y="5386"/>
                  <a:pt x="5401" y="5393"/>
                  <a:pt x="5405" y="5400"/>
                </a:cubicBezTo>
                <a:cubicBezTo>
                  <a:pt x="5408" y="5403"/>
                  <a:pt x="5408" y="5406"/>
                  <a:pt x="5408" y="5410"/>
                </a:cubicBezTo>
                <a:cubicBezTo>
                  <a:pt x="5395" y="5403"/>
                  <a:pt x="5388" y="5393"/>
                  <a:pt x="5391" y="5383"/>
                </a:cubicBezTo>
                <a:cubicBezTo>
                  <a:pt x="5391" y="5383"/>
                  <a:pt x="5395" y="5379"/>
                  <a:pt x="5398" y="5376"/>
                </a:cubicBezTo>
                <a:close/>
                <a:moveTo>
                  <a:pt x="5408" y="5410"/>
                </a:moveTo>
                <a:lnTo>
                  <a:pt x="5408" y="5410"/>
                </a:lnTo>
                <a:cubicBezTo>
                  <a:pt x="5415" y="5427"/>
                  <a:pt x="5418" y="5443"/>
                  <a:pt x="5425" y="5460"/>
                </a:cubicBezTo>
                <a:cubicBezTo>
                  <a:pt x="5418" y="5447"/>
                  <a:pt x="5415" y="5427"/>
                  <a:pt x="5408" y="5410"/>
                </a:cubicBezTo>
                <a:close/>
                <a:moveTo>
                  <a:pt x="8087" y="5511"/>
                </a:moveTo>
                <a:lnTo>
                  <a:pt x="8087" y="5511"/>
                </a:lnTo>
                <a:cubicBezTo>
                  <a:pt x="8090" y="5517"/>
                  <a:pt x="8093" y="5523"/>
                  <a:pt x="8096" y="5528"/>
                </a:cubicBezTo>
                <a:lnTo>
                  <a:pt x="8096" y="5528"/>
                </a:lnTo>
                <a:cubicBezTo>
                  <a:pt x="8094" y="5523"/>
                  <a:pt x="8091" y="5517"/>
                  <a:pt x="8087" y="5511"/>
                </a:cubicBezTo>
                <a:close/>
                <a:moveTo>
                  <a:pt x="5486" y="5558"/>
                </a:moveTo>
                <a:lnTo>
                  <a:pt x="5486" y="5565"/>
                </a:lnTo>
                <a:lnTo>
                  <a:pt x="5482" y="5565"/>
                </a:lnTo>
                <a:cubicBezTo>
                  <a:pt x="5482" y="5565"/>
                  <a:pt x="5482" y="5558"/>
                  <a:pt x="5482" y="5558"/>
                </a:cubicBezTo>
                <a:close/>
                <a:moveTo>
                  <a:pt x="5728" y="5538"/>
                </a:moveTo>
                <a:cubicBezTo>
                  <a:pt x="5735" y="5538"/>
                  <a:pt x="5741" y="5545"/>
                  <a:pt x="5744" y="5562"/>
                </a:cubicBezTo>
                <a:lnTo>
                  <a:pt x="5744" y="5562"/>
                </a:lnTo>
                <a:lnTo>
                  <a:pt x="5725" y="5581"/>
                </a:lnTo>
                <a:cubicBezTo>
                  <a:pt x="5711" y="5585"/>
                  <a:pt x="5694" y="5588"/>
                  <a:pt x="5671" y="5595"/>
                </a:cubicBezTo>
                <a:cubicBezTo>
                  <a:pt x="5691" y="5568"/>
                  <a:pt x="5713" y="5538"/>
                  <a:pt x="5728" y="5538"/>
                </a:cubicBezTo>
                <a:close/>
                <a:moveTo>
                  <a:pt x="5644" y="5538"/>
                </a:moveTo>
                <a:lnTo>
                  <a:pt x="5607" y="5602"/>
                </a:lnTo>
                <a:lnTo>
                  <a:pt x="5573" y="5608"/>
                </a:lnTo>
                <a:cubicBezTo>
                  <a:pt x="5580" y="5602"/>
                  <a:pt x="5583" y="5595"/>
                  <a:pt x="5590" y="5588"/>
                </a:cubicBezTo>
                <a:lnTo>
                  <a:pt x="5624" y="5568"/>
                </a:lnTo>
                <a:lnTo>
                  <a:pt x="5607" y="5568"/>
                </a:lnTo>
                <a:cubicBezTo>
                  <a:pt x="5617" y="5558"/>
                  <a:pt x="5630" y="5548"/>
                  <a:pt x="5644" y="5538"/>
                </a:cubicBezTo>
                <a:close/>
                <a:moveTo>
                  <a:pt x="5684" y="5676"/>
                </a:moveTo>
                <a:lnTo>
                  <a:pt x="5677" y="5682"/>
                </a:lnTo>
                <a:lnTo>
                  <a:pt x="5674" y="5679"/>
                </a:lnTo>
                <a:cubicBezTo>
                  <a:pt x="5677" y="5679"/>
                  <a:pt x="5681" y="5676"/>
                  <a:pt x="5684" y="5676"/>
                </a:cubicBezTo>
                <a:close/>
                <a:moveTo>
                  <a:pt x="5859" y="5639"/>
                </a:moveTo>
                <a:cubicBezTo>
                  <a:pt x="5863" y="5639"/>
                  <a:pt x="5866" y="5640"/>
                  <a:pt x="5869" y="5642"/>
                </a:cubicBezTo>
                <a:cubicBezTo>
                  <a:pt x="5859" y="5711"/>
                  <a:pt x="5804" y="5722"/>
                  <a:pt x="5857" y="5739"/>
                </a:cubicBezTo>
                <a:lnTo>
                  <a:pt x="5857" y="5739"/>
                </a:lnTo>
                <a:cubicBezTo>
                  <a:pt x="5826" y="5769"/>
                  <a:pt x="5794" y="5804"/>
                  <a:pt x="5781" y="5804"/>
                </a:cubicBezTo>
                <a:cubicBezTo>
                  <a:pt x="5773" y="5804"/>
                  <a:pt x="5772" y="5790"/>
                  <a:pt x="5785" y="5753"/>
                </a:cubicBezTo>
                <a:lnTo>
                  <a:pt x="5785" y="5753"/>
                </a:lnTo>
                <a:lnTo>
                  <a:pt x="5775" y="5766"/>
                </a:lnTo>
                <a:cubicBezTo>
                  <a:pt x="5782" y="5750"/>
                  <a:pt x="5778" y="5733"/>
                  <a:pt x="5765" y="5719"/>
                </a:cubicBezTo>
                <a:cubicBezTo>
                  <a:pt x="5797" y="5676"/>
                  <a:pt x="5834" y="5639"/>
                  <a:pt x="5859" y="5639"/>
                </a:cubicBezTo>
                <a:close/>
                <a:moveTo>
                  <a:pt x="5933" y="5783"/>
                </a:moveTo>
                <a:lnTo>
                  <a:pt x="5933" y="5783"/>
                </a:lnTo>
                <a:cubicBezTo>
                  <a:pt x="5930" y="5800"/>
                  <a:pt x="5920" y="5820"/>
                  <a:pt x="5910" y="5834"/>
                </a:cubicBezTo>
                <a:lnTo>
                  <a:pt x="5910" y="5830"/>
                </a:lnTo>
                <a:cubicBezTo>
                  <a:pt x="5896" y="5824"/>
                  <a:pt x="5883" y="5820"/>
                  <a:pt x="5869" y="5817"/>
                </a:cubicBezTo>
                <a:lnTo>
                  <a:pt x="5933" y="5783"/>
                </a:lnTo>
                <a:close/>
                <a:moveTo>
                  <a:pt x="5953" y="5837"/>
                </a:moveTo>
                <a:lnTo>
                  <a:pt x="5947" y="5844"/>
                </a:lnTo>
                <a:cubicBezTo>
                  <a:pt x="5943" y="5844"/>
                  <a:pt x="5940" y="5844"/>
                  <a:pt x="5937" y="5840"/>
                </a:cubicBezTo>
                <a:cubicBezTo>
                  <a:pt x="5943" y="5840"/>
                  <a:pt x="5950" y="5837"/>
                  <a:pt x="5953" y="5837"/>
                </a:cubicBezTo>
                <a:close/>
                <a:moveTo>
                  <a:pt x="6135" y="6113"/>
                </a:moveTo>
                <a:lnTo>
                  <a:pt x="6135" y="6116"/>
                </a:lnTo>
                <a:cubicBezTo>
                  <a:pt x="6138" y="6130"/>
                  <a:pt x="6145" y="6143"/>
                  <a:pt x="6149" y="6157"/>
                </a:cubicBezTo>
                <a:lnTo>
                  <a:pt x="6088" y="6194"/>
                </a:lnTo>
                <a:cubicBezTo>
                  <a:pt x="6085" y="6174"/>
                  <a:pt x="6108" y="6143"/>
                  <a:pt x="6135" y="6113"/>
                </a:cubicBezTo>
                <a:close/>
                <a:moveTo>
                  <a:pt x="6152" y="6164"/>
                </a:moveTo>
                <a:cubicBezTo>
                  <a:pt x="6152" y="6170"/>
                  <a:pt x="6155" y="6177"/>
                  <a:pt x="6159" y="6184"/>
                </a:cubicBezTo>
                <a:cubicBezTo>
                  <a:pt x="6146" y="6196"/>
                  <a:pt x="6134" y="6205"/>
                  <a:pt x="6126" y="6205"/>
                </a:cubicBezTo>
                <a:cubicBezTo>
                  <a:pt x="6123" y="6205"/>
                  <a:pt x="6120" y="6203"/>
                  <a:pt x="6118" y="6201"/>
                </a:cubicBezTo>
                <a:lnTo>
                  <a:pt x="6152" y="6164"/>
                </a:lnTo>
                <a:close/>
                <a:moveTo>
                  <a:pt x="6256" y="6187"/>
                </a:moveTo>
                <a:lnTo>
                  <a:pt x="6253" y="6190"/>
                </a:lnTo>
                <a:lnTo>
                  <a:pt x="6199" y="6325"/>
                </a:lnTo>
                <a:cubicBezTo>
                  <a:pt x="6176" y="6291"/>
                  <a:pt x="6149" y="6261"/>
                  <a:pt x="6182" y="6204"/>
                </a:cubicBezTo>
                <a:lnTo>
                  <a:pt x="6182" y="6204"/>
                </a:lnTo>
                <a:cubicBezTo>
                  <a:pt x="6189" y="6206"/>
                  <a:pt x="6196" y="6207"/>
                  <a:pt x="6203" y="6207"/>
                </a:cubicBezTo>
                <a:cubicBezTo>
                  <a:pt x="6223" y="6207"/>
                  <a:pt x="6241" y="6200"/>
                  <a:pt x="6256" y="6187"/>
                </a:cubicBezTo>
                <a:close/>
                <a:moveTo>
                  <a:pt x="11099" y="6116"/>
                </a:moveTo>
                <a:cubicBezTo>
                  <a:pt x="11113" y="6207"/>
                  <a:pt x="11106" y="6302"/>
                  <a:pt x="11079" y="6389"/>
                </a:cubicBezTo>
                <a:cubicBezTo>
                  <a:pt x="11042" y="6322"/>
                  <a:pt x="11065" y="6227"/>
                  <a:pt x="11099" y="6116"/>
                </a:cubicBezTo>
                <a:close/>
                <a:moveTo>
                  <a:pt x="6376" y="6143"/>
                </a:moveTo>
                <a:cubicBezTo>
                  <a:pt x="6441" y="6143"/>
                  <a:pt x="6310" y="6269"/>
                  <a:pt x="6300" y="6312"/>
                </a:cubicBezTo>
                <a:cubicBezTo>
                  <a:pt x="6342" y="6282"/>
                  <a:pt x="6414" y="6231"/>
                  <a:pt x="6452" y="6231"/>
                </a:cubicBezTo>
                <a:cubicBezTo>
                  <a:pt x="6475" y="6231"/>
                  <a:pt x="6485" y="6248"/>
                  <a:pt x="6472" y="6298"/>
                </a:cubicBezTo>
                <a:cubicBezTo>
                  <a:pt x="6466" y="6301"/>
                  <a:pt x="6461" y="6302"/>
                  <a:pt x="6457" y="6302"/>
                </a:cubicBezTo>
                <a:cubicBezTo>
                  <a:pt x="6442" y="6302"/>
                  <a:pt x="6441" y="6285"/>
                  <a:pt x="6425" y="6285"/>
                </a:cubicBezTo>
                <a:lnTo>
                  <a:pt x="6401" y="6379"/>
                </a:lnTo>
                <a:cubicBezTo>
                  <a:pt x="6388" y="6389"/>
                  <a:pt x="6371" y="6399"/>
                  <a:pt x="6354" y="6406"/>
                </a:cubicBezTo>
                <a:cubicBezTo>
                  <a:pt x="6351" y="6379"/>
                  <a:pt x="6347" y="6352"/>
                  <a:pt x="6337" y="6325"/>
                </a:cubicBezTo>
                <a:lnTo>
                  <a:pt x="6263" y="6399"/>
                </a:lnTo>
                <a:cubicBezTo>
                  <a:pt x="6256" y="6369"/>
                  <a:pt x="6276" y="6342"/>
                  <a:pt x="6290" y="6315"/>
                </a:cubicBezTo>
                <a:lnTo>
                  <a:pt x="6290" y="6315"/>
                </a:lnTo>
                <a:cubicBezTo>
                  <a:pt x="6155" y="6389"/>
                  <a:pt x="6303" y="6386"/>
                  <a:pt x="6206" y="6456"/>
                </a:cubicBezTo>
                <a:cubicBezTo>
                  <a:pt x="6206" y="6446"/>
                  <a:pt x="6206" y="6440"/>
                  <a:pt x="6206" y="6433"/>
                </a:cubicBezTo>
                <a:cubicBezTo>
                  <a:pt x="6226" y="6399"/>
                  <a:pt x="6226" y="6359"/>
                  <a:pt x="6202" y="6328"/>
                </a:cubicBezTo>
                <a:cubicBezTo>
                  <a:pt x="6256" y="6308"/>
                  <a:pt x="6273" y="6147"/>
                  <a:pt x="6371" y="6143"/>
                </a:cubicBezTo>
                <a:cubicBezTo>
                  <a:pt x="6373" y="6143"/>
                  <a:pt x="6374" y="6143"/>
                  <a:pt x="6376" y="6143"/>
                </a:cubicBezTo>
                <a:close/>
                <a:moveTo>
                  <a:pt x="6189" y="6456"/>
                </a:moveTo>
                <a:cubicBezTo>
                  <a:pt x="6192" y="6456"/>
                  <a:pt x="6196" y="6460"/>
                  <a:pt x="6199" y="6460"/>
                </a:cubicBezTo>
                <a:cubicBezTo>
                  <a:pt x="6192" y="6466"/>
                  <a:pt x="6186" y="6470"/>
                  <a:pt x="6176" y="6477"/>
                </a:cubicBezTo>
                <a:cubicBezTo>
                  <a:pt x="6182" y="6470"/>
                  <a:pt x="6186" y="6463"/>
                  <a:pt x="6189" y="6456"/>
                </a:cubicBezTo>
                <a:close/>
                <a:moveTo>
                  <a:pt x="6945" y="6572"/>
                </a:moveTo>
                <a:cubicBezTo>
                  <a:pt x="6956" y="6572"/>
                  <a:pt x="6942" y="6600"/>
                  <a:pt x="6936" y="6625"/>
                </a:cubicBezTo>
                <a:lnTo>
                  <a:pt x="6933" y="6625"/>
                </a:lnTo>
                <a:cubicBezTo>
                  <a:pt x="6919" y="6631"/>
                  <a:pt x="6890" y="6645"/>
                  <a:pt x="6878" y="6645"/>
                </a:cubicBezTo>
                <a:cubicBezTo>
                  <a:pt x="6869" y="6645"/>
                  <a:pt x="6867" y="6638"/>
                  <a:pt x="6882" y="6618"/>
                </a:cubicBezTo>
                <a:cubicBezTo>
                  <a:pt x="6920" y="6584"/>
                  <a:pt x="6937" y="6572"/>
                  <a:pt x="6945" y="6572"/>
                </a:cubicBezTo>
                <a:close/>
                <a:moveTo>
                  <a:pt x="7892" y="6921"/>
                </a:moveTo>
                <a:cubicBezTo>
                  <a:pt x="7895" y="6927"/>
                  <a:pt x="7899" y="6931"/>
                  <a:pt x="7902" y="6934"/>
                </a:cubicBezTo>
                <a:lnTo>
                  <a:pt x="7882" y="6941"/>
                </a:lnTo>
                <a:lnTo>
                  <a:pt x="7892" y="6921"/>
                </a:lnTo>
                <a:close/>
                <a:moveTo>
                  <a:pt x="7764" y="7106"/>
                </a:moveTo>
                <a:cubicBezTo>
                  <a:pt x="7781" y="7106"/>
                  <a:pt x="7784" y="7119"/>
                  <a:pt x="7774" y="7150"/>
                </a:cubicBezTo>
                <a:lnTo>
                  <a:pt x="7771" y="7150"/>
                </a:lnTo>
                <a:cubicBezTo>
                  <a:pt x="7763" y="7153"/>
                  <a:pt x="7758" y="7155"/>
                  <a:pt x="7754" y="7155"/>
                </a:cubicBezTo>
                <a:cubicBezTo>
                  <a:pt x="7741" y="7155"/>
                  <a:pt x="7748" y="7135"/>
                  <a:pt x="7764" y="7106"/>
                </a:cubicBezTo>
                <a:close/>
                <a:moveTo>
                  <a:pt x="8132" y="8047"/>
                </a:moveTo>
                <a:lnTo>
                  <a:pt x="8132" y="8047"/>
                </a:lnTo>
                <a:cubicBezTo>
                  <a:pt x="8130" y="8048"/>
                  <a:pt x="8128" y="8050"/>
                  <a:pt x="8127" y="8052"/>
                </a:cubicBezTo>
                <a:cubicBezTo>
                  <a:pt x="8129" y="8050"/>
                  <a:pt x="8130" y="8048"/>
                  <a:pt x="8132" y="8047"/>
                </a:cubicBezTo>
                <a:close/>
                <a:moveTo>
                  <a:pt x="8147" y="8067"/>
                </a:moveTo>
                <a:lnTo>
                  <a:pt x="8141" y="8068"/>
                </a:lnTo>
                <a:cubicBezTo>
                  <a:pt x="8143" y="8068"/>
                  <a:pt x="8145" y="8068"/>
                  <a:pt x="8147" y="8067"/>
                </a:cubicBezTo>
                <a:close/>
                <a:moveTo>
                  <a:pt x="8508" y="8418"/>
                </a:moveTo>
                <a:cubicBezTo>
                  <a:pt x="8504" y="8418"/>
                  <a:pt x="8501" y="8425"/>
                  <a:pt x="8498" y="8425"/>
                </a:cubicBezTo>
                <a:cubicBezTo>
                  <a:pt x="8498" y="8422"/>
                  <a:pt x="8501" y="8422"/>
                  <a:pt x="8501" y="8418"/>
                </a:cubicBezTo>
                <a:close/>
                <a:moveTo>
                  <a:pt x="6707" y="6339"/>
                </a:moveTo>
                <a:cubicBezTo>
                  <a:pt x="6715" y="6339"/>
                  <a:pt x="6721" y="6343"/>
                  <a:pt x="6724" y="6352"/>
                </a:cubicBezTo>
                <a:cubicBezTo>
                  <a:pt x="6727" y="6392"/>
                  <a:pt x="6707" y="6429"/>
                  <a:pt x="6677" y="6450"/>
                </a:cubicBezTo>
                <a:lnTo>
                  <a:pt x="6764" y="6426"/>
                </a:lnTo>
                <a:lnTo>
                  <a:pt x="6764" y="6426"/>
                </a:lnTo>
                <a:cubicBezTo>
                  <a:pt x="6770" y="6437"/>
                  <a:pt x="6746" y="6464"/>
                  <a:pt x="6734" y="6466"/>
                </a:cubicBezTo>
                <a:lnTo>
                  <a:pt x="6734" y="6466"/>
                </a:lnTo>
                <a:lnTo>
                  <a:pt x="6727" y="6463"/>
                </a:lnTo>
                <a:lnTo>
                  <a:pt x="6727" y="6463"/>
                </a:lnTo>
                <a:cubicBezTo>
                  <a:pt x="6728" y="6465"/>
                  <a:pt x="6730" y="6466"/>
                  <a:pt x="6732" y="6466"/>
                </a:cubicBezTo>
                <a:cubicBezTo>
                  <a:pt x="6733" y="6466"/>
                  <a:pt x="6733" y="6466"/>
                  <a:pt x="6734" y="6466"/>
                </a:cubicBezTo>
                <a:lnTo>
                  <a:pt x="6734" y="6466"/>
                </a:lnTo>
                <a:lnTo>
                  <a:pt x="6805" y="6497"/>
                </a:lnTo>
                <a:lnTo>
                  <a:pt x="6798" y="6503"/>
                </a:lnTo>
                <a:cubicBezTo>
                  <a:pt x="6842" y="6473"/>
                  <a:pt x="6889" y="6446"/>
                  <a:pt x="6936" y="6423"/>
                </a:cubicBezTo>
                <a:lnTo>
                  <a:pt x="6936" y="6423"/>
                </a:lnTo>
                <a:cubicBezTo>
                  <a:pt x="6923" y="6466"/>
                  <a:pt x="6906" y="6440"/>
                  <a:pt x="6886" y="6470"/>
                </a:cubicBezTo>
                <a:lnTo>
                  <a:pt x="6970" y="6446"/>
                </a:lnTo>
                <a:lnTo>
                  <a:pt x="6970" y="6446"/>
                </a:lnTo>
                <a:cubicBezTo>
                  <a:pt x="6942" y="6499"/>
                  <a:pt x="6890" y="6531"/>
                  <a:pt x="6858" y="6531"/>
                </a:cubicBezTo>
                <a:cubicBezTo>
                  <a:pt x="6848" y="6531"/>
                  <a:pt x="6839" y="6528"/>
                  <a:pt x="6835" y="6520"/>
                </a:cubicBezTo>
                <a:cubicBezTo>
                  <a:pt x="6775" y="6610"/>
                  <a:pt x="6767" y="6632"/>
                  <a:pt x="6779" y="6632"/>
                </a:cubicBezTo>
                <a:cubicBezTo>
                  <a:pt x="6792" y="6632"/>
                  <a:pt x="6827" y="6608"/>
                  <a:pt x="6850" y="6608"/>
                </a:cubicBezTo>
                <a:cubicBezTo>
                  <a:pt x="6868" y="6608"/>
                  <a:pt x="6878" y="6623"/>
                  <a:pt x="6862" y="6678"/>
                </a:cubicBezTo>
                <a:lnTo>
                  <a:pt x="6805" y="6678"/>
                </a:lnTo>
                <a:cubicBezTo>
                  <a:pt x="6707" y="6827"/>
                  <a:pt x="6775" y="6800"/>
                  <a:pt x="6734" y="6911"/>
                </a:cubicBezTo>
                <a:cubicBezTo>
                  <a:pt x="6764" y="6864"/>
                  <a:pt x="6852" y="6648"/>
                  <a:pt x="6936" y="6625"/>
                </a:cubicBezTo>
                <a:lnTo>
                  <a:pt x="6936" y="6625"/>
                </a:lnTo>
                <a:cubicBezTo>
                  <a:pt x="6934" y="6643"/>
                  <a:pt x="6935" y="6658"/>
                  <a:pt x="6953" y="6658"/>
                </a:cubicBezTo>
                <a:cubicBezTo>
                  <a:pt x="6963" y="6658"/>
                  <a:pt x="6976" y="6654"/>
                  <a:pt x="6997" y="6645"/>
                </a:cubicBezTo>
                <a:lnTo>
                  <a:pt x="6997" y="6645"/>
                </a:lnTo>
                <a:cubicBezTo>
                  <a:pt x="6923" y="6722"/>
                  <a:pt x="6960" y="6722"/>
                  <a:pt x="6987" y="6739"/>
                </a:cubicBezTo>
                <a:lnTo>
                  <a:pt x="6886" y="6840"/>
                </a:lnTo>
                <a:cubicBezTo>
                  <a:pt x="6939" y="6833"/>
                  <a:pt x="6990" y="6779"/>
                  <a:pt x="7047" y="6746"/>
                </a:cubicBezTo>
                <a:lnTo>
                  <a:pt x="7047" y="6746"/>
                </a:lnTo>
                <a:cubicBezTo>
                  <a:pt x="7067" y="6783"/>
                  <a:pt x="6993" y="6870"/>
                  <a:pt x="6933" y="6941"/>
                </a:cubicBezTo>
                <a:cubicBezTo>
                  <a:pt x="6936" y="6948"/>
                  <a:pt x="6939" y="6952"/>
                  <a:pt x="6944" y="6952"/>
                </a:cubicBezTo>
                <a:cubicBezTo>
                  <a:pt x="6972" y="6952"/>
                  <a:pt x="7030" y="6813"/>
                  <a:pt x="7087" y="6813"/>
                </a:cubicBezTo>
                <a:cubicBezTo>
                  <a:pt x="7092" y="6813"/>
                  <a:pt x="7096" y="6814"/>
                  <a:pt x="7101" y="6816"/>
                </a:cubicBezTo>
                <a:cubicBezTo>
                  <a:pt x="7099" y="6860"/>
                  <a:pt x="7120" y="6872"/>
                  <a:pt x="7159" y="6872"/>
                </a:cubicBezTo>
                <a:cubicBezTo>
                  <a:pt x="7187" y="6872"/>
                  <a:pt x="7225" y="6866"/>
                  <a:pt x="7269" y="6860"/>
                </a:cubicBezTo>
                <a:lnTo>
                  <a:pt x="7269" y="6860"/>
                </a:lnTo>
                <a:cubicBezTo>
                  <a:pt x="7259" y="6921"/>
                  <a:pt x="7199" y="6914"/>
                  <a:pt x="7178" y="6951"/>
                </a:cubicBezTo>
                <a:lnTo>
                  <a:pt x="7286" y="6897"/>
                </a:lnTo>
                <a:lnTo>
                  <a:pt x="7286" y="6897"/>
                </a:lnTo>
                <a:cubicBezTo>
                  <a:pt x="7289" y="6904"/>
                  <a:pt x="7259" y="6927"/>
                  <a:pt x="7246" y="6941"/>
                </a:cubicBezTo>
                <a:cubicBezTo>
                  <a:pt x="7294" y="6931"/>
                  <a:pt x="7349" y="6850"/>
                  <a:pt x="7404" y="6850"/>
                </a:cubicBezTo>
                <a:cubicBezTo>
                  <a:pt x="7406" y="6850"/>
                  <a:pt x="7408" y="6850"/>
                  <a:pt x="7411" y="6850"/>
                </a:cubicBezTo>
                <a:cubicBezTo>
                  <a:pt x="7428" y="6837"/>
                  <a:pt x="7439" y="6831"/>
                  <a:pt x="7444" y="6831"/>
                </a:cubicBezTo>
                <a:cubicBezTo>
                  <a:pt x="7475" y="6831"/>
                  <a:pt x="7359" y="7001"/>
                  <a:pt x="7424" y="7001"/>
                </a:cubicBezTo>
                <a:cubicBezTo>
                  <a:pt x="7434" y="7001"/>
                  <a:pt x="7448" y="6997"/>
                  <a:pt x="7468" y="6988"/>
                </a:cubicBezTo>
                <a:lnTo>
                  <a:pt x="7468" y="6988"/>
                </a:lnTo>
                <a:cubicBezTo>
                  <a:pt x="7444" y="7025"/>
                  <a:pt x="7397" y="7042"/>
                  <a:pt x="7357" y="7082"/>
                </a:cubicBezTo>
                <a:cubicBezTo>
                  <a:pt x="7448" y="7072"/>
                  <a:pt x="7538" y="7049"/>
                  <a:pt x="7623" y="7015"/>
                </a:cubicBezTo>
                <a:lnTo>
                  <a:pt x="7623" y="7015"/>
                </a:lnTo>
                <a:lnTo>
                  <a:pt x="7582" y="7116"/>
                </a:lnTo>
                <a:cubicBezTo>
                  <a:pt x="7643" y="7018"/>
                  <a:pt x="7771" y="6971"/>
                  <a:pt x="7882" y="6941"/>
                </a:cubicBezTo>
                <a:lnTo>
                  <a:pt x="7882" y="6941"/>
                </a:lnTo>
                <a:lnTo>
                  <a:pt x="7862" y="6965"/>
                </a:lnTo>
                <a:lnTo>
                  <a:pt x="7909" y="6941"/>
                </a:lnTo>
                <a:cubicBezTo>
                  <a:pt x="7915" y="6948"/>
                  <a:pt x="7922" y="6958"/>
                  <a:pt x="7929" y="6965"/>
                </a:cubicBezTo>
                <a:cubicBezTo>
                  <a:pt x="7892" y="6995"/>
                  <a:pt x="7851" y="7018"/>
                  <a:pt x="7811" y="7039"/>
                </a:cubicBezTo>
                <a:lnTo>
                  <a:pt x="7862" y="6965"/>
                </a:lnTo>
                <a:lnTo>
                  <a:pt x="7862" y="6965"/>
                </a:lnTo>
                <a:cubicBezTo>
                  <a:pt x="7781" y="7005"/>
                  <a:pt x="7707" y="7055"/>
                  <a:pt x="7636" y="7113"/>
                </a:cubicBezTo>
                <a:cubicBezTo>
                  <a:pt x="7646" y="7108"/>
                  <a:pt x="7656" y="7105"/>
                  <a:pt x="7667" y="7105"/>
                </a:cubicBezTo>
                <a:cubicBezTo>
                  <a:pt x="7671" y="7105"/>
                  <a:pt x="7675" y="7105"/>
                  <a:pt x="7680" y="7106"/>
                </a:cubicBezTo>
                <a:cubicBezTo>
                  <a:pt x="7663" y="7113"/>
                  <a:pt x="7646" y="7123"/>
                  <a:pt x="7629" y="7136"/>
                </a:cubicBezTo>
                <a:cubicBezTo>
                  <a:pt x="7627" y="7140"/>
                  <a:pt x="7627" y="7141"/>
                  <a:pt x="7629" y="7141"/>
                </a:cubicBezTo>
                <a:cubicBezTo>
                  <a:pt x="7635" y="7141"/>
                  <a:pt x="7659" y="7129"/>
                  <a:pt x="7687" y="7119"/>
                </a:cubicBezTo>
                <a:lnTo>
                  <a:pt x="7687" y="7119"/>
                </a:lnTo>
                <a:lnTo>
                  <a:pt x="7569" y="7234"/>
                </a:lnTo>
                <a:lnTo>
                  <a:pt x="7623" y="7197"/>
                </a:lnTo>
                <a:lnTo>
                  <a:pt x="7596" y="7325"/>
                </a:lnTo>
                <a:cubicBezTo>
                  <a:pt x="7729" y="7284"/>
                  <a:pt x="7902" y="7210"/>
                  <a:pt x="8024" y="7210"/>
                </a:cubicBezTo>
                <a:cubicBezTo>
                  <a:pt x="8053" y="7210"/>
                  <a:pt x="8079" y="7214"/>
                  <a:pt x="8101" y="7224"/>
                </a:cubicBezTo>
                <a:cubicBezTo>
                  <a:pt x="7993" y="7271"/>
                  <a:pt x="7942" y="7331"/>
                  <a:pt x="7828" y="7412"/>
                </a:cubicBezTo>
                <a:cubicBezTo>
                  <a:pt x="7880" y="7357"/>
                  <a:pt x="7857" y="7350"/>
                  <a:pt x="7819" y="7350"/>
                </a:cubicBezTo>
                <a:cubicBezTo>
                  <a:pt x="7807" y="7350"/>
                  <a:pt x="7794" y="7351"/>
                  <a:pt x="7781" y="7351"/>
                </a:cubicBezTo>
                <a:cubicBezTo>
                  <a:pt x="7754" y="7351"/>
                  <a:pt x="7729" y="7347"/>
                  <a:pt x="7727" y="7328"/>
                </a:cubicBezTo>
                <a:lnTo>
                  <a:pt x="7727" y="7328"/>
                </a:lnTo>
                <a:cubicBezTo>
                  <a:pt x="7730" y="7358"/>
                  <a:pt x="7673" y="7392"/>
                  <a:pt x="7650" y="7402"/>
                </a:cubicBezTo>
                <a:lnTo>
                  <a:pt x="7814" y="7395"/>
                </a:lnTo>
                <a:lnTo>
                  <a:pt x="7814" y="7395"/>
                </a:lnTo>
                <a:cubicBezTo>
                  <a:pt x="7720" y="7459"/>
                  <a:pt x="7754" y="7459"/>
                  <a:pt x="7730" y="7506"/>
                </a:cubicBezTo>
                <a:cubicBezTo>
                  <a:pt x="7798" y="7449"/>
                  <a:pt x="7837" y="7433"/>
                  <a:pt x="7865" y="7433"/>
                </a:cubicBezTo>
                <a:cubicBezTo>
                  <a:pt x="7905" y="7433"/>
                  <a:pt x="7920" y="7467"/>
                  <a:pt x="7960" y="7467"/>
                </a:cubicBezTo>
                <a:cubicBezTo>
                  <a:pt x="7963" y="7467"/>
                  <a:pt x="7966" y="7466"/>
                  <a:pt x="7969" y="7466"/>
                </a:cubicBezTo>
                <a:lnTo>
                  <a:pt x="7969" y="7466"/>
                </a:lnTo>
                <a:cubicBezTo>
                  <a:pt x="7929" y="7495"/>
                  <a:pt x="7885" y="7523"/>
                  <a:pt x="7857" y="7523"/>
                </a:cubicBezTo>
                <a:cubicBezTo>
                  <a:pt x="7843" y="7523"/>
                  <a:pt x="7832" y="7516"/>
                  <a:pt x="7828" y="7500"/>
                </a:cubicBezTo>
                <a:cubicBezTo>
                  <a:pt x="7801" y="7533"/>
                  <a:pt x="7802" y="7545"/>
                  <a:pt x="7818" y="7545"/>
                </a:cubicBezTo>
                <a:cubicBezTo>
                  <a:pt x="7852" y="7545"/>
                  <a:pt x="7958" y="7489"/>
                  <a:pt x="7994" y="7489"/>
                </a:cubicBezTo>
                <a:cubicBezTo>
                  <a:pt x="8009" y="7489"/>
                  <a:pt x="8012" y="7499"/>
                  <a:pt x="7993" y="7527"/>
                </a:cubicBezTo>
                <a:cubicBezTo>
                  <a:pt x="7989" y="7521"/>
                  <a:pt x="7990" y="7515"/>
                  <a:pt x="7984" y="7515"/>
                </a:cubicBezTo>
                <a:cubicBezTo>
                  <a:pt x="7980" y="7515"/>
                  <a:pt x="7973" y="7518"/>
                  <a:pt x="7959" y="7527"/>
                </a:cubicBezTo>
                <a:cubicBezTo>
                  <a:pt x="7966" y="7525"/>
                  <a:pt x="7971" y="7524"/>
                  <a:pt x="7976" y="7524"/>
                </a:cubicBezTo>
                <a:cubicBezTo>
                  <a:pt x="8028" y="7524"/>
                  <a:pt x="8014" y="7596"/>
                  <a:pt x="7959" y="7617"/>
                </a:cubicBezTo>
                <a:lnTo>
                  <a:pt x="7949" y="7607"/>
                </a:lnTo>
                <a:lnTo>
                  <a:pt x="7949" y="7607"/>
                </a:lnTo>
                <a:cubicBezTo>
                  <a:pt x="7964" y="7665"/>
                  <a:pt x="8023" y="7740"/>
                  <a:pt x="8121" y="7740"/>
                </a:cubicBezTo>
                <a:cubicBezTo>
                  <a:pt x="8156" y="7740"/>
                  <a:pt x="8195" y="7731"/>
                  <a:pt x="8238" y="7708"/>
                </a:cubicBezTo>
                <a:lnTo>
                  <a:pt x="8238" y="7708"/>
                </a:lnTo>
                <a:lnTo>
                  <a:pt x="8003" y="7836"/>
                </a:lnTo>
                <a:cubicBezTo>
                  <a:pt x="8144" y="7786"/>
                  <a:pt x="8286" y="7739"/>
                  <a:pt x="8427" y="7688"/>
                </a:cubicBezTo>
                <a:lnTo>
                  <a:pt x="8451" y="7725"/>
                </a:lnTo>
                <a:cubicBezTo>
                  <a:pt x="8305" y="7818"/>
                  <a:pt x="8133" y="7927"/>
                  <a:pt x="8054" y="7927"/>
                </a:cubicBezTo>
                <a:cubicBezTo>
                  <a:pt x="8052" y="7927"/>
                  <a:pt x="8051" y="7927"/>
                  <a:pt x="8050" y="7927"/>
                </a:cubicBezTo>
                <a:lnTo>
                  <a:pt x="8050" y="7927"/>
                </a:lnTo>
                <a:cubicBezTo>
                  <a:pt x="8040" y="7954"/>
                  <a:pt x="8026" y="7984"/>
                  <a:pt x="8097" y="7988"/>
                </a:cubicBezTo>
                <a:cubicBezTo>
                  <a:pt x="8110" y="7968"/>
                  <a:pt x="8277" y="7849"/>
                  <a:pt x="8304" y="7849"/>
                </a:cubicBezTo>
                <a:cubicBezTo>
                  <a:pt x="8305" y="7849"/>
                  <a:pt x="8305" y="7849"/>
                  <a:pt x="8306" y="7850"/>
                </a:cubicBezTo>
                <a:cubicBezTo>
                  <a:pt x="8173" y="7979"/>
                  <a:pt x="8237" y="7928"/>
                  <a:pt x="8132" y="8047"/>
                </a:cubicBezTo>
                <a:lnTo>
                  <a:pt x="8132" y="8047"/>
                </a:lnTo>
                <a:cubicBezTo>
                  <a:pt x="8167" y="8013"/>
                  <a:pt x="8335" y="7935"/>
                  <a:pt x="8382" y="7935"/>
                </a:cubicBezTo>
                <a:cubicBezTo>
                  <a:pt x="8388" y="7935"/>
                  <a:pt x="8392" y="7937"/>
                  <a:pt x="8393" y="7940"/>
                </a:cubicBezTo>
                <a:cubicBezTo>
                  <a:pt x="8358" y="7953"/>
                  <a:pt x="8191" y="8053"/>
                  <a:pt x="8147" y="8067"/>
                </a:cubicBezTo>
                <a:lnTo>
                  <a:pt x="8147" y="8067"/>
                </a:lnTo>
                <a:lnTo>
                  <a:pt x="8385" y="8010"/>
                </a:lnTo>
                <a:lnTo>
                  <a:pt x="8385" y="8010"/>
                </a:lnTo>
                <a:cubicBezTo>
                  <a:pt x="8330" y="8028"/>
                  <a:pt x="8204" y="8112"/>
                  <a:pt x="8151" y="8156"/>
                </a:cubicBezTo>
                <a:cubicBezTo>
                  <a:pt x="8158" y="8151"/>
                  <a:pt x="8163" y="8149"/>
                  <a:pt x="8167" y="8149"/>
                </a:cubicBezTo>
                <a:cubicBezTo>
                  <a:pt x="8191" y="8149"/>
                  <a:pt x="8183" y="8211"/>
                  <a:pt x="8208" y="8216"/>
                </a:cubicBezTo>
                <a:lnTo>
                  <a:pt x="8245" y="8163"/>
                </a:lnTo>
                <a:cubicBezTo>
                  <a:pt x="8246" y="8181"/>
                  <a:pt x="8261" y="8187"/>
                  <a:pt x="8286" y="8187"/>
                </a:cubicBezTo>
                <a:cubicBezTo>
                  <a:pt x="8357" y="8187"/>
                  <a:pt x="8502" y="8131"/>
                  <a:pt x="8578" y="8131"/>
                </a:cubicBezTo>
                <a:cubicBezTo>
                  <a:pt x="8603" y="8131"/>
                  <a:pt x="8620" y="8137"/>
                  <a:pt x="8626" y="8152"/>
                </a:cubicBezTo>
                <a:cubicBezTo>
                  <a:pt x="8572" y="8166"/>
                  <a:pt x="8326" y="8274"/>
                  <a:pt x="8316" y="8321"/>
                </a:cubicBezTo>
                <a:lnTo>
                  <a:pt x="8420" y="8287"/>
                </a:lnTo>
                <a:cubicBezTo>
                  <a:pt x="8420" y="8297"/>
                  <a:pt x="8420" y="8307"/>
                  <a:pt x="8427" y="8314"/>
                </a:cubicBezTo>
                <a:cubicBezTo>
                  <a:pt x="8437" y="8297"/>
                  <a:pt x="8451" y="8284"/>
                  <a:pt x="8464" y="8274"/>
                </a:cubicBezTo>
                <a:cubicBezTo>
                  <a:pt x="8535" y="8250"/>
                  <a:pt x="8622" y="8227"/>
                  <a:pt x="8706" y="8203"/>
                </a:cubicBezTo>
                <a:cubicBezTo>
                  <a:pt x="8716" y="8237"/>
                  <a:pt x="8726" y="8267"/>
                  <a:pt x="8740" y="8294"/>
                </a:cubicBezTo>
                <a:cubicBezTo>
                  <a:pt x="8679" y="8304"/>
                  <a:pt x="8615" y="8317"/>
                  <a:pt x="8558" y="8328"/>
                </a:cubicBezTo>
                <a:cubicBezTo>
                  <a:pt x="8568" y="8307"/>
                  <a:pt x="8575" y="8284"/>
                  <a:pt x="8578" y="8260"/>
                </a:cubicBezTo>
                <a:lnTo>
                  <a:pt x="8578" y="8260"/>
                </a:lnTo>
                <a:cubicBezTo>
                  <a:pt x="8565" y="8290"/>
                  <a:pt x="8545" y="8314"/>
                  <a:pt x="8521" y="8334"/>
                </a:cubicBezTo>
                <a:cubicBezTo>
                  <a:pt x="8434" y="8351"/>
                  <a:pt x="8353" y="8365"/>
                  <a:pt x="8299" y="8375"/>
                </a:cubicBezTo>
                <a:cubicBezTo>
                  <a:pt x="8259" y="8425"/>
                  <a:pt x="8225" y="8418"/>
                  <a:pt x="8249" y="8455"/>
                </a:cubicBezTo>
                <a:cubicBezTo>
                  <a:pt x="8238" y="8462"/>
                  <a:pt x="8225" y="8469"/>
                  <a:pt x="8212" y="8476"/>
                </a:cubicBezTo>
                <a:cubicBezTo>
                  <a:pt x="8171" y="8415"/>
                  <a:pt x="8043" y="8398"/>
                  <a:pt x="8016" y="8290"/>
                </a:cubicBezTo>
                <a:cubicBezTo>
                  <a:pt x="7993" y="8311"/>
                  <a:pt x="7969" y="8331"/>
                  <a:pt x="7952" y="8354"/>
                </a:cubicBezTo>
                <a:cubicBezTo>
                  <a:pt x="7855" y="8304"/>
                  <a:pt x="7761" y="8250"/>
                  <a:pt x="7670" y="8193"/>
                </a:cubicBezTo>
                <a:cubicBezTo>
                  <a:pt x="7680" y="8179"/>
                  <a:pt x="7690" y="8166"/>
                  <a:pt x="7697" y="8152"/>
                </a:cubicBezTo>
                <a:lnTo>
                  <a:pt x="7697" y="8152"/>
                </a:lnTo>
                <a:lnTo>
                  <a:pt x="7639" y="8176"/>
                </a:lnTo>
                <a:cubicBezTo>
                  <a:pt x="7636" y="8173"/>
                  <a:pt x="7636" y="8173"/>
                  <a:pt x="7633" y="8173"/>
                </a:cubicBezTo>
                <a:cubicBezTo>
                  <a:pt x="7650" y="8152"/>
                  <a:pt x="7676" y="8129"/>
                  <a:pt x="7680" y="8105"/>
                </a:cubicBezTo>
                <a:lnTo>
                  <a:pt x="7680" y="8105"/>
                </a:lnTo>
                <a:cubicBezTo>
                  <a:pt x="7663" y="8129"/>
                  <a:pt x="7643" y="8149"/>
                  <a:pt x="7619" y="8163"/>
                </a:cubicBezTo>
                <a:cubicBezTo>
                  <a:pt x="7602" y="8152"/>
                  <a:pt x="7582" y="8142"/>
                  <a:pt x="7565" y="8132"/>
                </a:cubicBezTo>
                <a:lnTo>
                  <a:pt x="7565" y="8122"/>
                </a:lnTo>
                <a:cubicBezTo>
                  <a:pt x="7565" y="8122"/>
                  <a:pt x="7565" y="8121"/>
                  <a:pt x="7565" y="8121"/>
                </a:cubicBezTo>
                <a:cubicBezTo>
                  <a:pt x="7564" y="8121"/>
                  <a:pt x="7561" y="8126"/>
                  <a:pt x="7559" y="8129"/>
                </a:cubicBezTo>
                <a:cubicBezTo>
                  <a:pt x="7542" y="8115"/>
                  <a:pt x="7528" y="8102"/>
                  <a:pt x="7508" y="8092"/>
                </a:cubicBezTo>
                <a:cubicBezTo>
                  <a:pt x="7508" y="8089"/>
                  <a:pt x="7515" y="8089"/>
                  <a:pt x="7512" y="8085"/>
                </a:cubicBezTo>
                <a:lnTo>
                  <a:pt x="7512" y="8085"/>
                </a:lnTo>
                <a:cubicBezTo>
                  <a:pt x="7509" y="8086"/>
                  <a:pt x="7507" y="8087"/>
                  <a:pt x="7506" y="8087"/>
                </a:cubicBezTo>
                <a:cubicBezTo>
                  <a:pt x="7503" y="8087"/>
                  <a:pt x="7500" y="8085"/>
                  <a:pt x="7498" y="8085"/>
                </a:cubicBezTo>
                <a:cubicBezTo>
                  <a:pt x="7114" y="7823"/>
                  <a:pt x="6758" y="7516"/>
                  <a:pt x="6441" y="7177"/>
                </a:cubicBezTo>
                <a:lnTo>
                  <a:pt x="6438" y="7173"/>
                </a:lnTo>
                <a:cubicBezTo>
                  <a:pt x="6425" y="7143"/>
                  <a:pt x="6411" y="7113"/>
                  <a:pt x="6391" y="7082"/>
                </a:cubicBezTo>
                <a:cubicBezTo>
                  <a:pt x="6438" y="7012"/>
                  <a:pt x="6495" y="6944"/>
                  <a:pt x="6559" y="6887"/>
                </a:cubicBezTo>
                <a:lnTo>
                  <a:pt x="6559" y="6887"/>
                </a:lnTo>
                <a:cubicBezTo>
                  <a:pt x="6540" y="6898"/>
                  <a:pt x="6526" y="6903"/>
                  <a:pt x="6517" y="6903"/>
                </a:cubicBezTo>
                <a:cubicBezTo>
                  <a:pt x="6460" y="6903"/>
                  <a:pt x="6596" y="6709"/>
                  <a:pt x="6514" y="6709"/>
                </a:cubicBezTo>
                <a:cubicBezTo>
                  <a:pt x="6498" y="6709"/>
                  <a:pt x="6472" y="6717"/>
                  <a:pt x="6435" y="6736"/>
                </a:cubicBezTo>
                <a:cubicBezTo>
                  <a:pt x="6455" y="6692"/>
                  <a:pt x="6495" y="6699"/>
                  <a:pt x="6526" y="6658"/>
                </a:cubicBezTo>
                <a:lnTo>
                  <a:pt x="6526" y="6658"/>
                </a:lnTo>
                <a:cubicBezTo>
                  <a:pt x="6489" y="6681"/>
                  <a:pt x="6463" y="6692"/>
                  <a:pt x="6445" y="6692"/>
                </a:cubicBezTo>
                <a:cubicBezTo>
                  <a:pt x="6424" y="6692"/>
                  <a:pt x="6416" y="6676"/>
                  <a:pt x="6418" y="6645"/>
                </a:cubicBezTo>
                <a:lnTo>
                  <a:pt x="6438" y="6631"/>
                </a:lnTo>
                <a:cubicBezTo>
                  <a:pt x="6367" y="6581"/>
                  <a:pt x="6367" y="6514"/>
                  <a:pt x="6357" y="6429"/>
                </a:cubicBezTo>
                <a:cubicBezTo>
                  <a:pt x="6389" y="6429"/>
                  <a:pt x="6409" y="6454"/>
                  <a:pt x="6440" y="6454"/>
                </a:cubicBezTo>
                <a:cubicBezTo>
                  <a:pt x="6468" y="6454"/>
                  <a:pt x="6505" y="6434"/>
                  <a:pt x="6569" y="6359"/>
                </a:cubicBezTo>
                <a:lnTo>
                  <a:pt x="6569" y="6359"/>
                </a:lnTo>
                <a:lnTo>
                  <a:pt x="6549" y="6426"/>
                </a:lnTo>
                <a:cubicBezTo>
                  <a:pt x="6548" y="6423"/>
                  <a:pt x="6546" y="6422"/>
                  <a:pt x="6544" y="6422"/>
                </a:cubicBezTo>
                <a:cubicBezTo>
                  <a:pt x="6540" y="6422"/>
                  <a:pt x="6534" y="6427"/>
                  <a:pt x="6530" y="6427"/>
                </a:cubicBezTo>
                <a:cubicBezTo>
                  <a:pt x="6530" y="6427"/>
                  <a:pt x="6529" y="6426"/>
                  <a:pt x="6529" y="6426"/>
                </a:cubicBezTo>
                <a:cubicBezTo>
                  <a:pt x="6519" y="6455"/>
                  <a:pt x="6519" y="6466"/>
                  <a:pt x="6527" y="6466"/>
                </a:cubicBezTo>
                <a:cubicBezTo>
                  <a:pt x="6554" y="6466"/>
                  <a:pt x="6662" y="6339"/>
                  <a:pt x="6707" y="6339"/>
                </a:cubicBezTo>
                <a:close/>
                <a:moveTo>
                  <a:pt x="8551" y="8415"/>
                </a:moveTo>
                <a:cubicBezTo>
                  <a:pt x="8609" y="8415"/>
                  <a:pt x="8652" y="8428"/>
                  <a:pt x="8652" y="8459"/>
                </a:cubicBezTo>
                <a:cubicBezTo>
                  <a:pt x="8619" y="8479"/>
                  <a:pt x="8582" y="8496"/>
                  <a:pt x="8545" y="8509"/>
                </a:cubicBezTo>
                <a:cubicBezTo>
                  <a:pt x="8548" y="8482"/>
                  <a:pt x="8545" y="8452"/>
                  <a:pt x="8551" y="8415"/>
                </a:cubicBezTo>
                <a:close/>
                <a:moveTo>
                  <a:pt x="8535" y="8418"/>
                </a:moveTo>
                <a:cubicBezTo>
                  <a:pt x="8521" y="8455"/>
                  <a:pt x="8504" y="8492"/>
                  <a:pt x="8488" y="8529"/>
                </a:cubicBezTo>
                <a:cubicBezTo>
                  <a:pt x="8454" y="8540"/>
                  <a:pt x="8424" y="8550"/>
                  <a:pt x="8397" y="8556"/>
                </a:cubicBezTo>
                <a:lnTo>
                  <a:pt x="8366" y="8546"/>
                </a:lnTo>
                <a:cubicBezTo>
                  <a:pt x="8383" y="8543"/>
                  <a:pt x="8400" y="8540"/>
                  <a:pt x="8417" y="8533"/>
                </a:cubicBezTo>
                <a:lnTo>
                  <a:pt x="8238" y="8496"/>
                </a:lnTo>
                <a:lnTo>
                  <a:pt x="8232" y="8492"/>
                </a:lnTo>
                <a:cubicBezTo>
                  <a:pt x="8296" y="8465"/>
                  <a:pt x="8360" y="8442"/>
                  <a:pt x="8427" y="8432"/>
                </a:cubicBezTo>
                <a:lnTo>
                  <a:pt x="8427" y="8432"/>
                </a:lnTo>
                <a:cubicBezTo>
                  <a:pt x="8426" y="8455"/>
                  <a:pt x="8434" y="8464"/>
                  <a:pt x="8447" y="8464"/>
                </a:cubicBezTo>
                <a:cubicBezTo>
                  <a:pt x="8468" y="8464"/>
                  <a:pt x="8501" y="8441"/>
                  <a:pt x="8528" y="8418"/>
                </a:cubicBezTo>
                <a:close/>
                <a:moveTo>
                  <a:pt x="8834" y="8523"/>
                </a:moveTo>
                <a:lnTo>
                  <a:pt x="8834" y="8523"/>
                </a:lnTo>
                <a:cubicBezTo>
                  <a:pt x="8824" y="8546"/>
                  <a:pt x="8811" y="8573"/>
                  <a:pt x="8801" y="8597"/>
                </a:cubicBezTo>
                <a:lnTo>
                  <a:pt x="8854" y="8577"/>
                </a:lnTo>
                <a:cubicBezTo>
                  <a:pt x="8861" y="8593"/>
                  <a:pt x="8871" y="8614"/>
                  <a:pt x="8878" y="8634"/>
                </a:cubicBezTo>
                <a:lnTo>
                  <a:pt x="8824" y="8651"/>
                </a:lnTo>
                <a:lnTo>
                  <a:pt x="8827" y="8661"/>
                </a:lnTo>
                <a:lnTo>
                  <a:pt x="8881" y="8640"/>
                </a:lnTo>
                <a:cubicBezTo>
                  <a:pt x="8888" y="8657"/>
                  <a:pt x="8898" y="8678"/>
                  <a:pt x="8905" y="8694"/>
                </a:cubicBezTo>
                <a:cubicBezTo>
                  <a:pt x="8898" y="8701"/>
                  <a:pt x="8888" y="8704"/>
                  <a:pt x="8878" y="8708"/>
                </a:cubicBezTo>
                <a:cubicBezTo>
                  <a:pt x="8838" y="8698"/>
                  <a:pt x="8801" y="8684"/>
                  <a:pt x="8760" y="8674"/>
                </a:cubicBezTo>
                <a:cubicBezTo>
                  <a:pt x="8774" y="8651"/>
                  <a:pt x="8787" y="8624"/>
                  <a:pt x="8801" y="8597"/>
                </a:cubicBezTo>
                <a:lnTo>
                  <a:pt x="8801" y="8597"/>
                </a:lnTo>
                <a:lnTo>
                  <a:pt x="8750" y="8617"/>
                </a:lnTo>
                <a:lnTo>
                  <a:pt x="8713" y="8661"/>
                </a:lnTo>
                <a:lnTo>
                  <a:pt x="8706" y="8661"/>
                </a:lnTo>
                <a:lnTo>
                  <a:pt x="8706" y="8651"/>
                </a:lnTo>
                <a:cubicBezTo>
                  <a:pt x="8706" y="8647"/>
                  <a:pt x="8700" y="8644"/>
                  <a:pt x="8696" y="8640"/>
                </a:cubicBezTo>
                <a:lnTo>
                  <a:pt x="8750" y="8617"/>
                </a:lnTo>
                <a:lnTo>
                  <a:pt x="8834" y="8523"/>
                </a:lnTo>
                <a:close/>
                <a:moveTo>
                  <a:pt x="1689" y="10582"/>
                </a:moveTo>
                <a:cubicBezTo>
                  <a:pt x="1710" y="10582"/>
                  <a:pt x="1726" y="10586"/>
                  <a:pt x="1747" y="10586"/>
                </a:cubicBezTo>
                <a:lnTo>
                  <a:pt x="1720" y="10633"/>
                </a:lnTo>
                <a:lnTo>
                  <a:pt x="1639" y="10666"/>
                </a:lnTo>
                <a:cubicBezTo>
                  <a:pt x="1632" y="10653"/>
                  <a:pt x="1626" y="10643"/>
                  <a:pt x="1619" y="10633"/>
                </a:cubicBezTo>
                <a:lnTo>
                  <a:pt x="1689" y="10582"/>
                </a:lnTo>
                <a:close/>
                <a:moveTo>
                  <a:pt x="2026" y="10603"/>
                </a:moveTo>
                <a:cubicBezTo>
                  <a:pt x="2056" y="10606"/>
                  <a:pt x="2083" y="10609"/>
                  <a:pt x="2113" y="10613"/>
                </a:cubicBezTo>
                <a:lnTo>
                  <a:pt x="2090" y="10677"/>
                </a:lnTo>
                <a:cubicBezTo>
                  <a:pt x="2076" y="10650"/>
                  <a:pt x="2050" y="10626"/>
                  <a:pt x="2023" y="10613"/>
                </a:cubicBezTo>
                <a:lnTo>
                  <a:pt x="2026" y="10603"/>
                </a:lnTo>
                <a:close/>
                <a:moveTo>
                  <a:pt x="2073" y="10730"/>
                </a:moveTo>
                <a:lnTo>
                  <a:pt x="2073" y="10730"/>
                </a:lnTo>
                <a:cubicBezTo>
                  <a:pt x="2066" y="10744"/>
                  <a:pt x="2063" y="10761"/>
                  <a:pt x="2056" y="10774"/>
                </a:cubicBezTo>
                <a:cubicBezTo>
                  <a:pt x="2056" y="10757"/>
                  <a:pt x="2060" y="10740"/>
                  <a:pt x="2073" y="10730"/>
                </a:cubicBezTo>
                <a:close/>
                <a:moveTo>
                  <a:pt x="2192" y="10768"/>
                </a:moveTo>
                <a:cubicBezTo>
                  <a:pt x="2196" y="10768"/>
                  <a:pt x="2200" y="10769"/>
                  <a:pt x="2204" y="10771"/>
                </a:cubicBezTo>
                <a:cubicBezTo>
                  <a:pt x="2204" y="10774"/>
                  <a:pt x="2204" y="10774"/>
                  <a:pt x="2208" y="10778"/>
                </a:cubicBezTo>
                <a:lnTo>
                  <a:pt x="2204" y="10778"/>
                </a:lnTo>
                <a:cubicBezTo>
                  <a:pt x="2188" y="10784"/>
                  <a:pt x="2164" y="10794"/>
                  <a:pt x="2144" y="10804"/>
                </a:cubicBezTo>
                <a:cubicBezTo>
                  <a:pt x="2160" y="10783"/>
                  <a:pt x="2176" y="10768"/>
                  <a:pt x="2192" y="10768"/>
                </a:cubicBezTo>
                <a:close/>
                <a:moveTo>
                  <a:pt x="2204" y="10794"/>
                </a:moveTo>
                <a:cubicBezTo>
                  <a:pt x="2204" y="10821"/>
                  <a:pt x="2201" y="10852"/>
                  <a:pt x="2194" y="10878"/>
                </a:cubicBezTo>
                <a:cubicBezTo>
                  <a:pt x="2161" y="10878"/>
                  <a:pt x="2144" y="10855"/>
                  <a:pt x="2113" y="10852"/>
                </a:cubicBezTo>
                <a:cubicBezTo>
                  <a:pt x="2120" y="10841"/>
                  <a:pt x="2124" y="10835"/>
                  <a:pt x="2130" y="10825"/>
                </a:cubicBezTo>
                <a:lnTo>
                  <a:pt x="2127" y="10825"/>
                </a:lnTo>
                <a:cubicBezTo>
                  <a:pt x="2151" y="10808"/>
                  <a:pt x="2177" y="10798"/>
                  <a:pt x="2204" y="10794"/>
                </a:cubicBezTo>
                <a:close/>
                <a:moveTo>
                  <a:pt x="2406" y="10653"/>
                </a:moveTo>
                <a:cubicBezTo>
                  <a:pt x="2423" y="10656"/>
                  <a:pt x="2443" y="10660"/>
                  <a:pt x="2463" y="10663"/>
                </a:cubicBezTo>
                <a:lnTo>
                  <a:pt x="2450" y="10720"/>
                </a:lnTo>
                <a:lnTo>
                  <a:pt x="2460" y="10720"/>
                </a:lnTo>
                <a:lnTo>
                  <a:pt x="2470" y="10663"/>
                </a:lnTo>
                <a:cubicBezTo>
                  <a:pt x="2490" y="10666"/>
                  <a:pt x="2507" y="10670"/>
                  <a:pt x="2527" y="10673"/>
                </a:cubicBezTo>
                <a:cubicBezTo>
                  <a:pt x="2511" y="10774"/>
                  <a:pt x="2463" y="10882"/>
                  <a:pt x="2443" y="10979"/>
                </a:cubicBezTo>
                <a:cubicBezTo>
                  <a:pt x="2413" y="10990"/>
                  <a:pt x="2383" y="11003"/>
                  <a:pt x="2352" y="11013"/>
                </a:cubicBezTo>
                <a:cubicBezTo>
                  <a:pt x="2356" y="10986"/>
                  <a:pt x="2359" y="10959"/>
                  <a:pt x="2363" y="10929"/>
                </a:cubicBezTo>
                <a:cubicBezTo>
                  <a:pt x="2376" y="10919"/>
                  <a:pt x="2393" y="10905"/>
                  <a:pt x="2410" y="10899"/>
                </a:cubicBezTo>
                <a:lnTo>
                  <a:pt x="2410" y="10899"/>
                </a:lnTo>
                <a:lnTo>
                  <a:pt x="2366" y="10902"/>
                </a:lnTo>
                <a:cubicBezTo>
                  <a:pt x="2379" y="10818"/>
                  <a:pt x="2393" y="10734"/>
                  <a:pt x="2406" y="10653"/>
                </a:cubicBezTo>
                <a:close/>
                <a:moveTo>
                  <a:pt x="2283" y="11023"/>
                </a:moveTo>
                <a:cubicBezTo>
                  <a:pt x="2288" y="11023"/>
                  <a:pt x="2292" y="11026"/>
                  <a:pt x="2295" y="11033"/>
                </a:cubicBezTo>
                <a:lnTo>
                  <a:pt x="2255" y="11047"/>
                </a:lnTo>
                <a:cubicBezTo>
                  <a:pt x="2266" y="11034"/>
                  <a:pt x="2275" y="11023"/>
                  <a:pt x="2283" y="11023"/>
                </a:cubicBezTo>
                <a:close/>
                <a:moveTo>
                  <a:pt x="1976" y="11090"/>
                </a:moveTo>
                <a:cubicBezTo>
                  <a:pt x="1976" y="11094"/>
                  <a:pt x="1976" y="11094"/>
                  <a:pt x="1976" y="11097"/>
                </a:cubicBezTo>
                <a:lnTo>
                  <a:pt x="1965" y="11097"/>
                </a:lnTo>
                <a:lnTo>
                  <a:pt x="1976" y="11090"/>
                </a:lnTo>
                <a:close/>
                <a:moveTo>
                  <a:pt x="2184" y="10939"/>
                </a:moveTo>
                <a:lnTo>
                  <a:pt x="2184" y="10939"/>
                </a:lnTo>
                <a:cubicBezTo>
                  <a:pt x="2171" y="11000"/>
                  <a:pt x="2157" y="11053"/>
                  <a:pt x="2154" y="11080"/>
                </a:cubicBezTo>
                <a:cubicBezTo>
                  <a:pt x="2168" y="11047"/>
                  <a:pt x="2202" y="11018"/>
                  <a:pt x="2220" y="11018"/>
                </a:cubicBezTo>
                <a:cubicBezTo>
                  <a:pt x="2227" y="11018"/>
                  <a:pt x="2231" y="11023"/>
                  <a:pt x="2231" y="11033"/>
                </a:cubicBezTo>
                <a:lnTo>
                  <a:pt x="2214" y="11064"/>
                </a:lnTo>
                <a:cubicBezTo>
                  <a:pt x="2194" y="11070"/>
                  <a:pt x="2174" y="11074"/>
                  <a:pt x="2154" y="11080"/>
                </a:cubicBezTo>
                <a:lnTo>
                  <a:pt x="2127" y="11087"/>
                </a:lnTo>
                <a:cubicBezTo>
                  <a:pt x="2140" y="11064"/>
                  <a:pt x="2147" y="11037"/>
                  <a:pt x="2147" y="11013"/>
                </a:cubicBezTo>
                <a:lnTo>
                  <a:pt x="2147" y="11013"/>
                </a:lnTo>
                <a:lnTo>
                  <a:pt x="2073" y="11101"/>
                </a:lnTo>
                <a:lnTo>
                  <a:pt x="2033" y="11101"/>
                </a:lnTo>
                <a:cubicBezTo>
                  <a:pt x="2036" y="11084"/>
                  <a:pt x="2039" y="11067"/>
                  <a:pt x="2043" y="11050"/>
                </a:cubicBezTo>
                <a:cubicBezTo>
                  <a:pt x="2090" y="11020"/>
                  <a:pt x="2130" y="10983"/>
                  <a:pt x="2184" y="10939"/>
                </a:cubicBezTo>
                <a:close/>
                <a:moveTo>
                  <a:pt x="2299" y="11149"/>
                </a:moveTo>
                <a:cubicBezTo>
                  <a:pt x="2313" y="11149"/>
                  <a:pt x="2307" y="11169"/>
                  <a:pt x="2288" y="11195"/>
                </a:cubicBezTo>
                <a:cubicBezTo>
                  <a:pt x="2278" y="11195"/>
                  <a:pt x="2272" y="11185"/>
                  <a:pt x="2285" y="11154"/>
                </a:cubicBezTo>
                <a:lnTo>
                  <a:pt x="2282" y="11154"/>
                </a:lnTo>
                <a:cubicBezTo>
                  <a:pt x="2289" y="11151"/>
                  <a:pt x="2295" y="11149"/>
                  <a:pt x="2299" y="11149"/>
                </a:cubicBezTo>
                <a:close/>
                <a:moveTo>
                  <a:pt x="3156" y="11635"/>
                </a:moveTo>
                <a:cubicBezTo>
                  <a:pt x="3165" y="11635"/>
                  <a:pt x="3167" y="11642"/>
                  <a:pt x="3150" y="11663"/>
                </a:cubicBezTo>
                <a:cubicBezTo>
                  <a:pt x="3113" y="11694"/>
                  <a:pt x="3096" y="11706"/>
                  <a:pt x="3089" y="11706"/>
                </a:cubicBezTo>
                <a:cubicBezTo>
                  <a:pt x="3078" y="11706"/>
                  <a:pt x="3093" y="11677"/>
                  <a:pt x="3100" y="11653"/>
                </a:cubicBezTo>
                <a:cubicBezTo>
                  <a:pt x="3113" y="11649"/>
                  <a:pt x="3142" y="11635"/>
                  <a:pt x="3156" y="11635"/>
                </a:cubicBezTo>
                <a:close/>
                <a:moveTo>
                  <a:pt x="3296" y="11811"/>
                </a:moveTo>
                <a:cubicBezTo>
                  <a:pt x="3296" y="11811"/>
                  <a:pt x="3296" y="11811"/>
                  <a:pt x="3295" y="11811"/>
                </a:cubicBezTo>
                <a:lnTo>
                  <a:pt x="3295" y="11811"/>
                </a:lnTo>
                <a:lnTo>
                  <a:pt x="3301" y="11814"/>
                </a:lnTo>
                <a:cubicBezTo>
                  <a:pt x="3300" y="11812"/>
                  <a:pt x="3299" y="11811"/>
                  <a:pt x="3296" y="11811"/>
                </a:cubicBezTo>
                <a:close/>
                <a:moveTo>
                  <a:pt x="4150" y="12278"/>
                </a:moveTo>
                <a:lnTo>
                  <a:pt x="4150" y="12278"/>
                </a:lnTo>
                <a:cubicBezTo>
                  <a:pt x="4149" y="12279"/>
                  <a:pt x="4148" y="12279"/>
                  <a:pt x="4147" y="12279"/>
                </a:cubicBezTo>
                <a:lnTo>
                  <a:pt x="4147" y="12279"/>
                </a:lnTo>
                <a:lnTo>
                  <a:pt x="4150" y="12278"/>
                </a:lnTo>
                <a:close/>
                <a:moveTo>
                  <a:pt x="4532" y="12578"/>
                </a:moveTo>
                <a:cubicBezTo>
                  <a:pt x="4531" y="12578"/>
                  <a:pt x="4531" y="12578"/>
                  <a:pt x="4530" y="12578"/>
                </a:cubicBezTo>
                <a:cubicBezTo>
                  <a:pt x="4532" y="12578"/>
                  <a:pt x="4533" y="12578"/>
                  <a:pt x="4535" y="12579"/>
                </a:cubicBezTo>
                <a:lnTo>
                  <a:pt x="4535" y="12579"/>
                </a:lnTo>
                <a:cubicBezTo>
                  <a:pt x="4534" y="12578"/>
                  <a:pt x="4533" y="12578"/>
                  <a:pt x="4532" y="12578"/>
                </a:cubicBezTo>
                <a:close/>
                <a:moveTo>
                  <a:pt x="4789" y="12857"/>
                </a:moveTo>
                <a:cubicBezTo>
                  <a:pt x="4786" y="12867"/>
                  <a:pt x="4779" y="12874"/>
                  <a:pt x="4772" y="12881"/>
                </a:cubicBezTo>
                <a:cubicBezTo>
                  <a:pt x="4776" y="12874"/>
                  <a:pt x="4779" y="12867"/>
                  <a:pt x="4786" y="12861"/>
                </a:cubicBezTo>
                <a:lnTo>
                  <a:pt x="4789" y="12857"/>
                </a:lnTo>
                <a:close/>
                <a:moveTo>
                  <a:pt x="4897" y="12820"/>
                </a:moveTo>
                <a:cubicBezTo>
                  <a:pt x="4846" y="12844"/>
                  <a:pt x="4826" y="12867"/>
                  <a:pt x="4816" y="12888"/>
                </a:cubicBezTo>
                <a:cubicBezTo>
                  <a:pt x="4813" y="12888"/>
                  <a:pt x="4806" y="12891"/>
                  <a:pt x="4802" y="12891"/>
                </a:cubicBezTo>
                <a:cubicBezTo>
                  <a:pt x="4823" y="12871"/>
                  <a:pt x="4772" y="12844"/>
                  <a:pt x="4897" y="12820"/>
                </a:cubicBezTo>
                <a:close/>
                <a:moveTo>
                  <a:pt x="4779" y="12861"/>
                </a:moveTo>
                <a:lnTo>
                  <a:pt x="4779" y="12861"/>
                </a:lnTo>
                <a:cubicBezTo>
                  <a:pt x="4752" y="12895"/>
                  <a:pt x="4736" y="12907"/>
                  <a:pt x="4726" y="12907"/>
                </a:cubicBezTo>
                <a:cubicBezTo>
                  <a:pt x="4718" y="12907"/>
                  <a:pt x="4713" y="12900"/>
                  <a:pt x="4708" y="12891"/>
                </a:cubicBezTo>
                <a:lnTo>
                  <a:pt x="4779" y="12861"/>
                </a:lnTo>
                <a:close/>
                <a:moveTo>
                  <a:pt x="2696" y="10714"/>
                </a:moveTo>
                <a:lnTo>
                  <a:pt x="2746" y="10727"/>
                </a:lnTo>
                <a:cubicBezTo>
                  <a:pt x="2746" y="10730"/>
                  <a:pt x="2746" y="10734"/>
                  <a:pt x="2746" y="10737"/>
                </a:cubicBezTo>
                <a:cubicBezTo>
                  <a:pt x="2817" y="10771"/>
                  <a:pt x="2840" y="10848"/>
                  <a:pt x="2908" y="10868"/>
                </a:cubicBezTo>
                <a:cubicBezTo>
                  <a:pt x="2904" y="10905"/>
                  <a:pt x="2925" y="10956"/>
                  <a:pt x="2891" y="11016"/>
                </a:cubicBezTo>
                <a:cubicBezTo>
                  <a:pt x="2907" y="10994"/>
                  <a:pt x="2930" y="10949"/>
                  <a:pt x="2952" y="10949"/>
                </a:cubicBezTo>
                <a:cubicBezTo>
                  <a:pt x="2953" y="10949"/>
                  <a:pt x="2954" y="10949"/>
                  <a:pt x="2955" y="10949"/>
                </a:cubicBezTo>
                <a:cubicBezTo>
                  <a:pt x="2955" y="11090"/>
                  <a:pt x="2901" y="10956"/>
                  <a:pt x="2884" y="11117"/>
                </a:cubicBezTo>
                <a:cubicBezTo>
                  <a:pt x="2914" y="11033"/>
                  <a:pt x="2972" y="11016"/>
                  <a:pt x="3019" y="10976"/>
                </a:cubicBezTo>
                <a:cubicBezTo>
                  <a:pt x="3034" y="10922"/>
                  <a:pt x="3027" y="10903"/>
                  <a:pt x="3010" y="10903"/>
                </a:cubicBezTo>
                <a:cubicBezTo>
                  <a:pt x="2986" y="10903"/>
                  <a:pt x="2941" y="10943"/>
                  <a:pt x="2914" y="10969"/>
                </a:cubicBezTo>
                <a:cubicBezTo>
                  <a:pt x="2935" y="10909"/>
                  <a:pt x="2958" y="10848"/>
                  <a:pt x="2992" y="10791"/>
                </a:cubicBezTo>
                <a:cubicBezTo>
                  <a:pt x="3069" y="10815"/>
                  <a:pt x="3147" y="10848"/>
                  <a:pt x="3224" y="10875"/>
                </a:cubicBezTo>
                <a:cubicBezTo>
                  <a:pt x="3264" y="10936"/>
                  <a:pt x="3389" y="10939"/>
                  <a:pt x="3419" y="11047"/>
                </a:cubicBezTo>
                <a:cubicBezTo>
                  <a:pt x="3439" y="11027"/>
                  <a:pt x="3460" y="11003"/>
                  <a:pt x="3480" y="10979"/>
                </a:cubicBezTo>
                <a:cubicBezTo>
                  <a:pt x="3520" y="11000"/>
                  <a:pt x="3564" y="11020"/>
                  <a:pt x="3604" y="11043"/>
                </a:cubicBezTo>
                <a:lnTo>
                  <a:pt x="3621" y="11084"/>
                </a:lnTo>
                <a:lnTo>
                  <a:pt x="3621" y="11057"/>
                </a:lnTo>
                <a:lnTo>
                  <a:pt x="3614" y="11050"/>
                </a:lnTo>
                <a:lnTo>
                  <a:pt x="3614" y="11050"/>
                </a:lnTo>
                <a:cubicBezTo>
                  <a:pt x="3662" y="11074"/>
                  <a:pt x="3709" y="11094"/>
                  <a:pt x="3752" y="11121"/>
                </a:cubicBezTo>
                <a:cubicBezTo>
                  <a:pt x="3742" y="11134"/>
                  <a:pt x="3732" y="11148"/>
                  <a:pt x="3726" y="11161"/>
                </a:cubicBezTo>
                <a:lnTo>
                  <a:pt x="3783" y="11138"/>
                </a:lnTo>
                <a:lnTo>
                  <a:pt x="3789" y="11138"/>
                </a:lnTo>
                <a:cubicBezTo>
                  <a:pt x="3773" y="11158"/>
                  <a:pt x="3746" y="11185"/>
                  <a:pt x="3746" y="11208"/>
                </a:cubicBezTo>
                <a:cubicBezTo>
                  <a:pt x="3759" y="11181"/>
                  <a:pt x="3779" y="11161"/>
                  <a:pt x="3803" y="11144"/>
                </a:cubicBezTo>
                <a:cubicBezTo>
                  <a:pt x="3820" y="11154"/>
                  <a:pt x="3837" y="11168"/>
                  <a:pt x="3853" y="11178"/>
                </a:cubicBezTo>
                <a:lnTo>
                  <a:pt x="3853" y="11185"/>
                </a:lnTo>
                <a:cubicBezTo>
                  <a:pt x="3853" y="11185"/>
                  <a:pt x="3853" y="11186"/>
                  <a:pt x="3853" y="11186"/>
                </a:cubicBezTo>
                <a:cubicBezTo>
                  <a:pt x="3854" y="11186"/>
                  <a:pt x="3854" y="11181"/>
                  <a:pt x="3857" y="11181"/>
                </a:cubicBezTo>
                <a:cubicBezTo>
                  <a:pt x="3874" y="11191"/>
                  <a:pt x="3890" y="11205"/>
                  <a:pt x="3907" y="11215"/>
                </a:cubicBezTo>
                <a:cubicBezTo>
                  <a:pt x="3907" y="11218"/>
                  <a:pt x="3904" y="11218"/>
                  <a:pt x="3904" y="11222"/>
                </a:cubicBezTo>
                <a:cubicBezTo>
                  <a:pt x="3904" y="11223"/>
                  <a:pt x="3905" y="11223"/>
                  <a:pt x="3906" y="11223"/>
                </a:cubicBezTo>
                <a:cubicBezTo>
                  <a:pt x="3908" y="11223"/>
                  <a:pt x="3912" y="11222"/>
                  <a:pt x="3914" y="11222"/>
                </a:cubicBezTo>
                <a:cubicBezTo>
                  <a:pt x="4288" y="11464"/>
                  <a:pt x="4607" y="11774"/>
                  <a:pt x="4863" y="12140"/>
                </a:cubicBezTo>
                <a:cubicBezTo>
                  <a:pt x="4880" y="12167"/>
                  <a:pt x="4893" y="12194"/>
                  <a:pt x="4910" y="12218"/>
                </a:cubicBezTo>
                <a:cubicBezTo>
                  <a:pt x="4843" y="12285"/>
                  <a:pt x="4769" y="12346"/>
                  <a:pt x="4688" y="12393"/>
                </a:cubicBezTo>
                <a:cubicBezTo>
                  <a:pt x="4706" y="12387"/>
                  <a:pt x="4719" y="12384"/>
                  <a:pt x="4727" y="12384"/>
                </a:cubicBezTo>
                <a:cubicBezTo>
                  <a:pt x="4795" y="12384"/>
                  <a:pt x="4589" y="12554"/>
                  <a:pt x="4691" y="12554"/>
                </a:cubicBezTo>
                <a:cubicBezTo>
                  <a:pt x="4707" y="12554"/>
                  <a:pt x="4730" y="12550"/>
                  <a:pt x="4762" y="12541"/>
                </a:cubicBezTo>
                <a:lnTo>
                  <a:pt x="4762" y="12541"/>
                </a:lnTo>
                <a:cubicBezTo>
                  <a:pt x="4728" y="12575"/>
                  <a:pt x="4695" y="12565"/>
                  <a:pt x="4651" y="12591"/>
                </a:cubicBezTo>
                <a:cubicBezTo>
                  <a:pt x="4684" y="12582"/>
                  <a:pt x="4709" y="12577"/>
                  <a:pt x="4725" y="12577"/>
                </a:cubicBezTo>
                <a:cubicBezTo>
                  <a:pt x="4755" y="12577"/>
                  <a:pt x="4760" y="12592"/>
                  <a:pt x="4745" y="12622"/>
                </a:cubicBezTo>
                <a:lnTo>
                  <a:pt x="4722" y="12628"/>
                </a:lnTo>
                <a:cubicBezTo>
                  <a:pt x="4779" y="12703"/>
                  <a:pt x="4728" y="12773"/>
                  <a:pt x="4698" y="12871"/>
                </a:cubicBezTo>
                <a:cubicBezTo>
                  <a:pt x="4694" y="12867"/>
                  <a:pt x="4689" y="12865"/>
                  <a:pt x="4682" y="12865"/>
                </a:cubicBezTo>
                <a:cubicBezTo>
                  <a:pt x="4670" y="12865"/>
                  <a:pt x="4652" y="12875"/>
                  <a:pt x="4621" y="12908"/>
                </a:cubicBezTo>
                <a:lnTo>
                  <a:pt x="4675" y="12817"/>
                </a:lnTo>
                <a:lnTo>
                  <a:pt x="4675" y="12817"/>
                </a:lnTo>
                <a:cubicBezTo>
                  <a:pt x="4660" y="12826"/>
                  <a:pt x="4629" y="12856"/>
                  <a:pt x="4615" y="12856"/>
                </a:cubicBezTo>
                <a:cubicBezTo>
                  <a:pt x="4613" y="12856"/>
                  <a:pt x="4612" y="12855"/>
                  <a:pt x="4611" y="12854"/>
                </a:cubicBezTo>
                <a:lnTo>
                  <a:pt x="4698" y="12746"/>
                </a:lnTo>
                <a:lnTo>
                  <a:pt x="4698" y="12746"/>
                </a:lnTo>
                <a:cubicBezTo>
                  <a:pt x="4683" y="12760"/>
                  <a:pt x="4673" y="12766"/>
                  <a:pt x="4665" y="12766"/>
                </a:cubicBezTo>
                <a:cubicBezTo>
                  <a:pt x="4632" y="12766"/>
                  <a:pt x="4663" y="12648"/>
                  <a:pt x="4630" y="12648"/>
                </a:cubicBezTo>
                <a:cubicBezTo>
                  <a:pt x="4627" y="12648"/>
                  <a:pt x="4622" y="12649"/>
                  <a:pt x="4617" y="12652"/>
                </a:cubicBezTo>
                <a:cubicBezTo>
                  <a:pt x="4688" y="12689"/>
                  <a:pt x="4570" y="12773"/>
                  <a:pt x="4560" y="12861"/>
                </a:cubicBezTo>
                <a:cubicBezTo>
                  <a:pt x="4545" y="12867"/>
                  <a:pt x="4534" y="12870"/>
                  <a:pt x="4526" y="12870"/>
                </a:cubicBezTo>
                <a:cubicBezTo>
                  <a:pt x="4446" y="12870"/>
                  <a:pt x="4630" y="12597"/>
                  <a:pt x="4535" y="12579"/>
                </a:cubicBezTo>
                <a:lnTo>
                  <a:pt x="4535" y="12579"/>
                </a:lnTo>
                <a:cubicBezTo>
                  <a:pt x="4548" y="12589"/>
                  <a:pt x="4539" y="12665"/>
                  <a:pt x="4500" y="12692"/>
                </a:cubicBezTo>
                <a:cubicBezTo>
                  <a:pt x="4489" y="12649"/>
                  <a:pt x="4493" y="12602"/>
                  <a:pt x="4506" y="12558"/>
                </a:cubicBezTo>
                <a:cubicBezTo>
                  <a:pt x="4501" y="12556"/>
                  <a:pt x="4496" y="12556"/>
                  <a:pt x="4491" y="12556"/>
                </a:cubicBezTo>
                <a:cubicBezTo>
                  <a:pt x="4436" y="12556"/>
                  <a:pt x="4455" y="12662"/>
                  <a:pt x="4399" y="12699"/>
                </a:cubicBezTo>
                <a:cubicBezTo>
                  <a:pt x="4412" y="12662"/>
                  <a:pt x="4413" y="12648"/>
                  <a:pt x="4406" y="12648"/>
                </a:cubicBezTo>
                <a:cubicBezTo>
                  <a:pt x="4388" y="12648"/>
                  <a:pt x="4323" y="12728"/>
                  <a:pt x="4288" y="12740"/>
                </a:cubicBezTo>
                <a:lnTo>
                  <a:pt x="4345" y="12649"/>
                </a:lnTo>
                <a:cubicBezTo>
                  <a:pt x="4339" y="12631"/>
                  <a:pt x="4332" y="12624"/>
                  <a:pt x="4323" y="12624"/>
                </a:cubicBezTo>
                <a:cubicBezTo>
                  <a:pt x="4288" y="12624"/>
                  <a:pt x="4233" y="12740"/>
                  <a:pt x="4204" y="12740"/>
                </a:cubicBezTo>
                <a:cubicBezTo>
                  <a:pt x="4196" y="12740"/>
                  <a:pt x="4190" y="12732"/>
                  <a:pt x="4187" y="12713"/>
                </a:cubicBezTo>
                <a:lnTo>
                  <a:pt x="4294" y="12605"/>
                </a:lnTo>
                <a:lnTo>
                  <a:pt x="4240" y="12615"/>
                </a:lnTo>
                <a:lnTo>
                  <a:pt x="4314" y="12517"/>
                </a:lnTo>
                <a:lnTo>
                  <a:pt x="4314" y="12517"/>
                </a:lnTo>
                <a:cubicBezTo>
                  <a:pt x="4283" y="12536"/>
                  <a:pt x="4263" y="12544"/>
                  <a:pt x="4250" y="12544"/>
                </a:cubicBezTo>
                <a:cubicBezTo>
                  <a:pt x="4227" y="12544"/>
                  <a:pt x="4223" y="12522"/>
                  <a:pt x="4210" y="12491"/>
                </a:cubicBezTo>
                <a:cubicBezTo>
                  <a:pt x="4180" y="12552"/>
                  <a:pt x="4110" y="12635"/>
                  <a:pt x="4073" y="12635"/>
                </a:cubicBezTo>
                <a:cubicBezTo>
                  <a:pt x="4069" y="12635"/>
                  <a:pt x="4065" y="12634"/>
                  <a:pt x="4062" y="12632"/>
                </a:cubicBezTo>
                <a:cubicBezTo>
                  <a:pt x="4079" y="12565"/>
                  <a:pt x="4133" y="12554"/>
                  <a:pt x="4079" y="12538"/>
                </a:cubicBezTo>
                <a:cubicBezTo>
                  <a:pt x="4110" y="12506"/>
                  <a:pt x="4144" y="12470"/>
                  <a:pt x="4156" y="12470"/>
                </a:cubicBezTo>
                <a:cubicBezTo>
                  <a:pt x="4164" y="12470"/>
                  <a:pt x="4164" y="12484"/>
                  <a:pt x="4150" y="12521"/>
                </a:cubicBezTo>
                <a:lnTo>
                  <a:pt x="4220" y="12443"/>
                </a:lnTo>
                <a:cubicBezTo>
                  <a:pt x="4237" y="12366"/>
                  <a:pt x="4173" y="12390"/>
                  <a:pt x="4156" y="12379"/>
                </a:cubicBezTo>
                <a:lnTo>
                  <a:pt x="4156" y="12379"/>
                </a:lnTo>
                <a:cubicBezTo>
                  <a:pt x="4160" y="12390"/>
                  <a:pt x="4163" y="12400"/>
                  <a:pt x="4160" y="12413"/>
                </a:cubicBezTo>
                <a:lnTo>
                  <a:pt x="4008" y="12494"/>
                </a:lnTo>
                <a:cubicBezTo>
                  <a:pt x="4022" y="12460"/>
                  <a:pt x="4045" y="12430"/>
                  <a:pt x="4076" y="12410"/>
                </a:cubicBezTo>
                <a:cubicBezTo>
                  <a:pt x="4057" y="12410"/>
                  <a:pt x="4024" y="12441"/>
                  <a:pt x="3998" y="12441"/>
                </a:cubicBezTo>
                <a:cubicBezTo>
                  <a:pt x="3996" y="12441"/>
                  <a:pt x="3994" y="12441"/>
                  <a:pt x="3991" y="12440"/>
                </a:cubicBezTo>
                <a:cubicBezTo>
                  <a:pt x="4048" y="12371"/>
                  <a:pt x="4097" y="12298"/>
                  <a:pt x="4147" y="12279"/>
                </a:cubicBezTo>
                <a:lnTo>
                  <a:pt x="4147" y="12279"/>
                </a:lnTo>
                <a:lnTo>
                  <a:pt x="4035" y="12319"/>
                </a:lnTo>
                <a:cubicBezTo>
                  <a:pt x="4052" y="12285"/>
                  <a:pt x="4065" y="12211"/>
                  <a:pt x="4092" y="12191"/>
                </a:cubicBezTo>
                <a:cubicBezTo>
                  <a:pt x="4092" y="12178"/>
                  <a:pt x="4084" y="12174"/>
                  <a:pt x="4073" y="12174"/>
                </a:cubicBezTo>
                <a:cubicBezTo>
                  <a:pt x="4040" y="12174"/>
                  <a:pt x="3974" y="12212"/>
                  <a:pt x="3936" y="12212"/>
                </a:cubicBezTo>
                <a:cubicBezTo>
                  <a:pt x="3919" y="12212"/>
                  <a:pt x="3908" y="12205"/>
                  <a:pt x="3907" y="12184"/>
                </a:cubicBezTo>
                <a:cubicBezTo>
                  <a:pt x="3897" y="12194"/>
                  <a:pt x="3880" y="12204"/>
                  <a:pt x="3867" y="12208"/>
                </a:cubicBezTo>
                <a:cubicBezTo>
                  <a:pt x="3843" y="12170"/>
                  <a:pt x="3857" y="12091"/>
                  <a:pt x="3801" y="12091"/>
                </a:cubicBezTo>
                <a:cubicBezTo>
                  <a:pt x="3788" y="12091"/>
                  <a:pt x="3770" y="12096"/>
                  <a:pt x="3746" y="12107"/>
                </a:cubicBezTo>
                <a:lnTo>
                  <a:pt x="3816" y="11962"/>
                </a:lnTo>
                <a:cubicBezTo>
                  <a:pt x="3816" y="11962"/>
                  <a:pt x="3815" y="11962"/>
                  <a:pt x="3815" y="11962"/>
                </a:cubicBezTo>
                <a:cubicBezTo>
                  <a:pt x="3760" y="11962"/>
                  <a:pt x="3729" y="12141"/>
                  <a:pt x="3636" y="12141"/>
                </a:cubicBezTo>
                <a:cubicBezTo>
                  <a:pt x="3635" y="12141"/>
                  <a:pt x="3633" y="12141"/>
                  <a:pt x="3631" y="12140"/>
                </a:cubicBezTo>
                <a:cubicBezTo>
                  <a:pt x="3630" y="12141"/>
                  <a:pt x="3629" y="12141"/>
                  <a:pt x="3628" y="12141"/>
                </a:cubicBezTo>
                <a:cubicBezTo>
                  <a:pt x="3558" y="12141"/>
                  <a:pt x="3699" y="12022"/>
                  <a:pt x="3712" y="11976"/>
                </a:cubicBezTo>
                <a:lnTo>
                  <a:pt x="3712" y="11976"/>
                </a:lnTo>
                <a:cubicBezTo>
                  <a:pt x="3668" y="12005"/>
                  <a:pt x="3597" y="12050"/>
                  <a:pt x="3558" y="12050"/>
                </a:cubicBezTo>
                <a:cubicBezTo>
                  <a:pt x="3535" y="12050"/>
                  <a:pt x="3524" y="12033"/>
                  <a:pt x="3540" y="11982"/>
                </a:cubicBezTo>
                <a:cubicBezTo>
                  <a:pt x="3546" y="11981"/>
                  <a:pt x="3551" y="11980"/>
                  <a:pt x="3555" y="11980"/>
                </a:cubicBezTo>
                <a:cubicBezTo>
                  <a:pt x="3573" y="11980"/>
                  <a:pt x="3571" y="11996"/>
                  <a:pt x="3588" y="11999"/>
                </a:cubicBezTo>
                <a:lnTo>
                  <a:pt x="3614" y="11905"/>
                </a:lnTo>
                <a:cubicBezTo>
                  <a:pt x="3742" y="11824"/>
                  <a:pt x="3736" y="11885"/>
                  <a:pt x="3789" y="11767"/>
                </a:cubicBezTo>
                <a:lnTo>
                  <a:pt x="3789" y="11767"/>
                </a:lnTo>
                <a:cubicBezTo>
                  <a:pt x="3726" y="11840"/>
                  <a:pt x="3689" y="11860"/>
                  <a:pt x="3662" y="11860"/>
                </a:cubicBezTo>
                <a:cubicBezTo>
                  <a:pt x="3630" y="11860"/>
                  <a:pt x="3612" y="11833"/>
                  <a:pt x="3579" y="11833"/>
                </a:cubicBezTo>
                <a:cubicBezTo>
                  <a:pt x="3552" y="11833"/>
                  <a:pt x="3516" y="11852"/>
                  <a:pt x="3453" y="11922"/>
                </a:cubicBezTo>
                <a:lnTo>
                  <a:pt x="3473" y="11858"/>
                </a:lnTo>
                <a:cubicBezTo>
                  <a:pt x="3474" y="11859"/>
                  <a:pt x="3475" y="11860"/>
                  <a:pt x="3476" y="11860"/>
                </a:cubicBezTo>
                <a:cubicBezTo>
                  <a:pt x="3480" y="11860"/>
                  <a:pt x="3486" y="11856"/>
                  <a:pt x="3490" y="11856"/>
                </a:cubicBezTo>
                <a:cubicBezTo>
                  <a:pt x="3491" y="11856"/>
                  <a:pt x="3493" y="11856"/>
                  <a:pt x="3493" y="11858"/>
                </a:cubicBezTo>
                <a:cubicBezTo>
                  <a:pt x="3506" y="11828"/>
                  <a:pt x="3506" y="11816"/>
                  <a:pt x="3498" y="11816"/>
                </a:cubicBezTo>
                <a:cubicBezTo>
                  <a:pt x="3471" y="11816"/>
                  <a:pt x="3360" y="11935"/>
                  <a:pt x="3315" y="11935"/>
                </a:cubicBezTo>
                <a:cubicBezTo>
                  <a:pt x="3307" y="11935"/>
                  <a:pt x="3301" y="11931"/>
                  <a:pt x="3298" y="11922"/>
                </a:cubicBezTo>
                <a:cubicBezTo>
                  <a:pt x="3298" y="11881"/>
                  <a:pt x="3318" y="11848"/>
                  <a:pt x="3352" y="11828"/>
                </a:cubicBezTo>
                <a:lnTo>
                  <a:pt x="3352" y="11828"/>
                </a:lnTo>
                <a:lnTo>
                  <a:pt x="3261" y="11851"/>
                </a:lnTo>
                <a:cubicBezTo>
                  <a:pt x="3256" y="11840"/>
                  <a:pt x="3282" y="11813"/>
                  <a:pt x="3295" y="11811"/>
                </a:cubicBezTo>
                <a:lnTo>
                  <a:pt x="3295" y="11811"/>
                </a:lnTo>
                <a:lnTo>
                  <a:pt x="3227" y="11780"/>
                </a:lnTo>
                <a:lnTo>
                  <a:pt x="3234" y="11774"/>
                </a:lnTo>
                <a:lnTo>
                  <a:pt x="3234" y="11774"/>
                </a:lnTo>
                <a:cubicBezTo>
                  <a:pt x="3187" y="11801"/>
                  <a:pt x="3140" y="11828"/>
                  <a:pt x="3093" y="11851"/>
                </a:cubicBezTo>
                <a:cubicBezTo>
                  <a:pt x="3110" y="11804"/>
                  <a:pt x="3123" y="11834"/>
                  <a:pt x="3143" y="11804"/>
                </a:cubicBezTo>
                <a:lnTo>
                  <a:pt x="3143" y="11804"/>
                </a:lnTo>
                <a:lnTo>
                  <a:pt x="3063" y="11828"/>
                </a:lnTo>
                <a:cubicBezTo>
                  <a:pt x="3096" y="11774"/>
                  <a:pt x="3148" y="11744"/>
                  <a:pt x="3177" y="11744"/>
                </a:cubicBezTo>
                <a:cubicBezTo>
                  <a:pt x="3187" y="11744"/>
                  <a:pt x="3194" y="11747"/>
                  <a:pt x="3197" y="11753"/>
                </a:cubicBezTo>
                <a:cubicBezTo>
                  <a:pt x="3260" y="11666"/>
                  <a:pt x="3268" y="11644"/>
                  <a:pt x="3256" y="11644"/>
                </a:cubicBezTo>
                <a:cubicBezTo>
                  <a:pt x="3244" y="11644"/>
                  <a:pt x="3209" y="11667"/>
                  <a:pt x="3187" y="11667"/>
                </a:cubicBezTo>
                <a:cubicBezTo>
                  <a:pt x="3169" y="11667"/>
                  <a:pt x="3159" y="11652"/>
                  <a:pt x="3177" y="11595"/>
                </a:cubicBezTo>
                <a:lnTo>
                  <a:pt x="3234" y="11595"/>
                </a:lnTo>
                <a:cubicBezTo>
                  <a:pt x="3335" y="11454"/>
                  <a:pt x="3268" y="11478"/>
                  <a:pt x="3312" y="11370"/>
                </a:cubicBezTo>
                <a:lnTo>
                  <a:pt x="3312" y="11370"/>
                </a:lnTo>
                <a:cubicBezTo>
                  <a:pt x="3281" y="11417"/>
                  <a:pt x="3187" y="11629"/>
                  <a:pt x="3103" y="11649"/>
                </a:cubicBezTo>
                <a:cubicBezTo>
                  <a:pt x="3107" y="11634"/>
                  <a:pt x="3106" y="11619"/>
                  <a:pt x="3087" y="11619"/>
                </a:cubicBezTo>
                <a:cubicBezTo>
                  <a:pt x="3077" y="11619"/>
                  <a:pt x="3063" y="11623"/>
                  <a:pt x="3042" y="11632"/>
                </a:cubicBezTo>
                <a:cubicBezTo>
                  <a:pt x="3120" y="11555"/>
                  <a:pt x="3079" y="11555"/>
                  <a:pt x="3056" y="11538"/>
                </a:cubicBezTo>
                <a:lnTo>
                  <a:pt x="3157" y="11437"/>
                </a:lnTo>
                <a:lnTo>
                  <a:pt x="3157" y="11437"/>
                </a:lnTo>
                <a:cubicBezTo>
                  <a:pt x="3106" y="11444"/>
                  <a:pt x="3056" y="11498"/>
                  <a:pt x="2995" y="11531"/>
                </a:cubicBezTo>
                <a:cubicBezTo>
                  <a:pt x="2982" y="11491"/>
                  <a:pt x="3056" y="11410"/>
                  <a:pt x="3116" y="11336"/>
                </a:cubicBezTo>
                <a:cubicBezTo>
                  <a:pt x="3114" y="11329"/>
                  <a:pt x="3110" y="11326"/>
                  <a:pt x="3106" y="11326"/>
                </a:cubicBezTo>
                <a:cubicBezTo>
                  <a:pt x="3077" y="11326"/>
                  <a:pt x="3017" y="11464"/>
                  <a:pt x="2962" y="11464"/>
                </a:cubicBezTo>
                <a:cubicBezTo>
                  <a:pt x="2957" y="11464"/>
                  <a:pt x="2953" y="11463"/>
                  <a:pt x="2948" y="11461"/>
                </a:cubicBezTo>
                <a:cubicBezTo>
                  <a:pt x="2950" y="11419"/>
                  <a:pt x="2930" y="11406"/>
                  <a:pt x="2893" y="11406"/>
                </a:cubicBezTo>
                <a:cubicBezTo>
                  <a:pt x="2866" y="11406"/>
                  <a:pt x="2828" y="11413"/>
                  <a:pt x="2783" y="11420"/>
                </a:cubicBezTo>
                <a:cubicBezTo>
                  <a:pt x="2793" y="11360"/>
                  <a:pt x="2851" y="11363"/>
                  <a:pt x="2871" y="11326"/>
                </a:cubicBezTo>
                <a:lnTo>
                  <a:pt x="2871" y="11326"/>
                </a:lnTo>
                <a:lnTo>
                  <a:pt x="2766" y="11380"/>
                </a:lnTo>
                <a:cubicBezTo>
                  <a:pt x="2763" y="11373"/>
                  <a:pt x="2793" y="11353"/>
                  <a:pt x="2807" y="11340"/>
                </a:cubicBezTo>
                <a:lnTo>
                  <a:pt x="2807" y="11340"/>
                </a:lnTo>
                <a:cubicBezTo>
                  <a:pt x="2758" y="11349"/>
                  <a:pt x="2703" y="11431"/>
                  <a:pt x="2648" y="11431"/>
                </a:cubicBezTo>
                <a:cubicBezTo>
                  <a:pt x="2646" y="11431"/>
                  <a:pt x="2644" y="11431"/>
                  <a:pt x="2642" y="11430"/>
                </a:cubicBezTo>
                <a:cubicBezTo>
                  <a:pt x="2625" y="11444"/>
                  <a:pt x="2615" y="11449"/>
                  <a:pt x="2609" y="11449"/>
                </a:cubicBezTo>
                <a:cubicBezTo>
                  <a:pt x="2580" y="11449"/>
                  <a:pt x="2693" y="11281"/>
                  <a:pt x="2632" y="11281"/>
                </a:cubicBezTo>
                <a:cubicBezTo>
                  <a:pt x="2622" y="11281"/>
                  <a:pt x="2608" y="11286"/>
                  <a:pt x="2588" y="11296"/>
                </a:cubicBezTo>
                <a:cubicBezTo>
                  <a:pt x="2612" y="11259"/>
                  <a:pt x="2659" y="11242"/>
                  <a:pt x="2699" y="11202"/>
                </a:cubicBezTo>
                <a:lnTo>
                  <a:pt x="2699" y="11202"/>
                </a:lnTo>
                <a:cubicBezTo>
                  <a:pt x="2608" y="11215"/>
                  <a:pt x="2521" y="11239"/>
                  <a:pt x="2437" y="11276"/>
                </a:cubicBezTo>
                <a:lnTo>
                  <a:pt x="2477" y="11175"/>
                </a:lnTo>
                <a:lnTo>
                  <a:pt x="2477" y="11175"/>
                </a:lnTo>
                <a:cubicBezTo>
                  <a:pt x="2416" y="11276"/>
                  <a:pt x="2292" y="11323"/>
                  <a:pt x="2181" y="11356"/>
                </a:cubicBezTo>
                <a:lnTo>
                  <a:pt x="2171" y="11373"/>
                </a:lnTo>
                <a:lnTo>
                  <a:pt x="2161" y="11363"/>
                </a:lnTo>
                <a:lnTo>
                  <a:pt x="2181" y="11356"/>
                </a:lnTo>
                <a:lnTo>
                  <a:pt x="2201" y="11333"/>
                </a:lnTo>
                <a:lnTo>
                  <a:pt x="2201" y="11333"/>
                </a:lnTo>
                <a:lnTo>
                  <a:pt x="2157" y="11356"/>
                </a:lnTo>
                <a:lnTo>
                  <a:pt x="2137" y="11333"/>
                </a:lnTo>
                <a:cubicBezTo>
                  <a:pt x="2174" y="11303"/>
                  <a:pt x="2211" y="11279"/>
                  <a:pt x="2255" y="11259"/>
                </a:cubicBezTo>
                <a:lnTo>
                  <a:pt x="2255" y="11259"/>
                </a:lnTo>
                <a:lnTo>
                  <a:pt x="2201" y="11333"/>
                </a:lnTo>
                <a:cubicBezTo>
                  <a:pt x="2282" y="11289"/>
                  <a:pt x="2356" y="11239"/>
                  <a:pt x="2423" y="11181"/>
                </a:cubicBezTo>
                <a:lnTo>
                  <a:pt x="2423" y="11181"/>
                </a:lnTo>
                <a:cubicBezTo>
                  <a:pt x="2413" y="11186"/>
                  <a:pt x="2403" y="11189"/>
                  <a:pt x="2394" y="11189"/>
                </a:cubicBezTo>
                <a:cubicBezTo>
                  <a:pt x="2390" y="11189"/>
                  <a:pt x="2386" y="11189"/>
                  <a:pt x="2383" y="11188"/>
                </a:cubicBezTo>
                <a:cubicBezTo>
                  <a:pt x="2400" y="11181"/>
                  <a:pt x="2416" y="11168"/>
                  <a:pt x="2430" y="11154"/>
                </a:cubicBezTo>
                <a:cubicBezTo>
                  <a:pt x="2432" y="11152"/>
                  <a:pt x="2433" y="11151"/>
                  <a:pt x="2431" y="11151"/>
                </a:cubicBezTo>
                <a:cubicBezTo>
                  <a:pt x="2427" y="11151"/>
                  <a:pt x="2404" y="11162"/>
                  <a:pt x="2376" y="11175"/>
                </a:cubicBezTo>
                <a:lnTo>
                  <a:pt x="2490" y="11060"/>
                </a:lnTo>
                <a:lnTo>
                  <a:pt x="2490" y="11060"/>
                </a:lnTo>
                <a:lnTo>
                  <a:pt x="2440" y="11097"/>
                </a:lnTo>
                <a:lnTo>
                  <a:pt x="2463" y="10973"/>
                </a:lnTo>
                <a:lnTo>
                  <a:pt x="2460" y="10973"/>
                </a:lnTo>
                <a:cubicBezTo>
                  <a:pt x="2467" y="10963"/>
                  <a:pt x="2474" y="10949"/>
                  <a:pt x="2474" y="10946"/>
                </a:cubicBezTo>
                <a:lnTo>
                  <a:pt x="2474" y="10946"/>
                </a:lnTo>
                <a:cubicBezTo>
                  <a:pt x="2483" y="10981"/>
                  <a:pt x="2448" y="11061"/>
                  <a:pt x="2478" y="11061"/>
                </a:cubicBezTo>
                <a:cubicBezTo>
                  <a:pt x="2480" y="11061"/>
                  <a:pt x="2482" y="11061"/>
                  <a:pt x="2484" y="11060"/>
                </a:cubicBezTo>
                <a:cubicBezTo>
                  <a:pt x="2496" y="11006"/>
                  <a:pt x="2508" y="10994"/>
                  <a:pt x="2517" y="10994"/>
                </a:cubicBezTo>
                <a:cubicBezTo>
                  <a:pt x="2524" y="10994"/>
                  <a:pt x="2530" y="11002"/>
                  <a:pt x="2532" y="11002"/>
                </a:cubicBezTo>
                <a:cubicBezTo>
                  <a:pt x="2536" y="11002"/>
                  <a:pt x="2534" y="10990"/>
                  <a:pt x="2524" y="10936"/>
                </a:cubicBezTo>
                <a:cubicBezTo>
                  <a:pt x="2532" y="10929"/>
                  <a:pt x="2538" y="10927"/>
                  <a:pt x="2543" y="10927"/>
                </a:cubicBezTo>
                <a:cubicBezTo>
                  <a:pt x="2565" y="10927"/>
                  <a:pt x="2562" y="10977"/>
                  <a:pt x="2598" y="10979"/>
                </a:cubicBezTo>
                <a:cubicBezTo>
                  <a:pt x="2615" y="10885"/>
                  <a:pt x="2649" y="10798"/>
                  <a:pt x="2696" y="10714"/>
                </a:cubicBezTo>
                <a:close/>
                <a:moveTo>
                  <a:pt x="4813" y="12925"/>
                </a:moveTo>
                <a:cubicBezTo>
                  <a:pt x="4813" y="12935"/>
                  <a:pt x="4813" y="12945"/>
                  <a:pt x="4816" y="12955"/>
                </a:cubicBezTo>
                <a:cubicBezTo>
                  <a:pt x="4794" y="12984"/>
                  <a:pt x="4784" y="12987"/>
                  <a:pt x="4776" y="12987"/>
                </a:cubicBezTo>
                <a:cubicBezTo>
                  <a:pt x="4775" y="12987"/>
                  <a:pt x="4773" y="12986"/>
                  <a:pt x="4772" y="12986"/>
                </a:cubicBezTo>
                <a:cubicBezTo>
                  <a:pt x="4762" y="12986"/>
                  <a:pt x="4752" y="12991"/>
                  <a:pt x="4715" y="13056"/>
                </a:cubicBezTo>
                <a:cubicBezTo>
                  <a:pt x="4708" y="13056"/>
                  <a:pt x="4708" y="13059"/>
                  <a:pt x="4701" y="13059"/>
                </a:cubicBezTo>
                <a:cubicBezTo>
                  <a:pt x="4698" y="13061"/>
                  <a:pt x="4700" y="13061"/>
                  <a:pt x="4702" y="13061"/>
                </a:cubicBezTo>
                <a:cubicBezTo>
                  <a:pt x="4705" y="13061"/>
                  <a:pt x="4708" y="13061"/>
                  <a:pt x="4708" y="13063"/>
                </a:cubicBezTo>
                <a:lnTo>
                  <a:pt x="4708" y="13066"/>
                </a:lnTo>
                <a:lnTo>
                  <a:pt x="4715" y="13066"/>
                </a:lnTo>
                <a:cubicBezTo>
                  <a:pt x="4720" y="13068"/>
                  <a:pt x="4724" y="13069"/>
                  <a:pt x="4728" y="13069"/>
                </a:cubicBezTo>
                <a:cubicBezTo>
                  <a:pt x="4733" y="13069"/>
                  <a:pt x="4737" y="13068"/>
                  <a:pt x="4742" y="13066"/>
                </a:cubicBezTo>
                <a:lnTo>
                  <a:pt x="4789" y="13063"/>
                </a:lnTo>
                <a:lnTo>
                  <a:pt x="4789" y="13063"/>
                </a:lnTo>
                <a:cubicBezTo>
                  <a:pt x="4755" y="13083"/>
                  <a:pt x="4725" y="13106"/>
                  <a:pt x="4698" y="13133"/>
                </a:cubicBezTo>
                <a:cubicBezTo>
                  <a:pt x="4698" y="13127"/>
                  <a:pt x="4681" y="13123"/>
                  <a:pt x="4678" y="13116"/>
                </a:cubicBezTo>
                <a:cubicBezTo>
                  <a:pt x="4648" y="13133"/>
                  <a:pt x="4651" y="13147"/>
                  <a:pt x="4661" y="13160"/>
                </a:cubicBezTo>
                <a:cubicBezTo>
                  <a:pt x="4646" y="13170"/>
                  <a:pt x="4632" y="13176"/>
                  <a:pt x="4620" y="13176"/>
                </a:cubicBezTo>
                <a:cubicBezTo>
                  <a:pt x="4605" y="13176"/>
                  <a:pt x="4594" y="13164"/>
                  <a:pt x="4590" y="13133"/>
                </a:cubicBezTo>
                <a:cubicBezTo>
                  <a:pt x="4614" y="13103"/>
                  <a:pt x="4644" y="13076"/>
                  <a:pt x="4675" y="13056"/>
                </a:cubicBezTo>
                <a:cubicBezTo>
                  <a:pt x="4677" y="13034"/>
                  <a:pt x="4672" y="13029"/>
                  <a:pt x="4664" y="13029"/>
                </a:cubicBezTo>
                <a:cubicBezTo>
                  <a:pt x="4658" y="13029"/>
                  <a:pt x="4650" y="13033"/>
                  <a:pt x="4644" y="13033"/>
                </a:cubicBezTo>
                <a:cubicBezTo>
                  <a:pt x="4637" y="13033"/>
                  <a:pt x="4632" y="13028"/>
                  <a:pt x="4634" y="13009"/>
                </a:cubicBezTo>
                <a:cubicBezTo>
                  <a:pt x="4668" y="12950"/>
                  <a:pt x="4690" y="12936"/>
                  <a:pt x="4709" y="12936"/>
                </a:cubicBezTo>
                <a:cubicBezTo>
                  <a:pt x="4726" y="12936"/>
                  <a:pt x="4742" y="12947"/>
                  <a:pt x="4762" y="12947"/>
                </a:cubicBezTo>
                <a:cubicBezTo>
                  <a:pt x="4776" y="12947"/>
                  <a:pt x="4792" y="12942"/>
                  <a:pt x="4813" y="12925"/>
                </a:cubicBezTo>
                <a:close/>
                <a:moveTo>
                  <a:pt x="4017" y="15207"/>
                </a:moveTo>
                <a:lnTo>
                  <a:pt x="4001" y="15227"/>
                </a:lnTo>
                <a:cubicBezTo>
                  <a:pt x="4006" y="15223"/>
                  <a:pt x="4011" y="15216"/>
                  <a:pt x="4017" y="15207"/>
                </a:cubicBezTo>
                <a:close/>
                <a:moveTo>
                  <a:pt x="8500" y="0"/>
                </a:moveTo>
                <a:cubicBezTo>
                  <a:pt x="8391" y="0"/>
                  <a:pt x="8279" y="30"/>
                  <a:pt x="8158" y="69"/>
                </a:cubicBezTo>
                <a:cubicBezTo>
                  <a:pt x="8157" y="69"/>
                  <a:pt x="8157" y="69"/>
                  <a:pt x="8156" y="69"/>
                </a:cubicBezTo>
                <a:cubicBezTo>
                  <a:pt x="8113" y="69"/>
                  <a:pt x="7802" y="207"/>
                  <a:pt x="7639" y="476"/>
                </a:cubicBezTo>
                <a:cubicBezTo>
                  <a:pt x="7468" y="749"/>
                  <a:pt x="7421" y="1082"/>
                  <a:pt x="7508" y="1395"/>
                </a:cubicBezTo>
                <a:cubicBezTo>
                  <a:pt x="7475" y="1223"/>
                  <a:pt x="7475" y="1048"/>
                  <a:pt x="7515" y="880"/>
                </a:cubicBezTo>
                <a:cubicBezTo>
                  <a:pt x="7565" y="634"/>
                  <a:pt x="7771" y="365"/>
                  <a:pt x="7963" y="274"/>
                </a:cubicBezTo>
                <a:cubicBezTo>
                  <a:pt x="8040" y="235"/>
                  <a:pt x="8114" y="210"/>
                  <a:pt x="8148" y="210"/>
                </a:cubicBezTo>
                <a:cubicBezTo>
                  <a:pt x="8155" y="210"/>
                  <a:pt x="8161" y="211"/>
                  <a:pt x="8164" y="214"/>
                </a:cubicBezTo>
                <a:cubicBezTo>
                  <a:pt x="8191" y="214"/>
                  <a:pt x="8215" y="220"/>
                  <a:pt x="8238" y="237"/>
                </a:cubicBezTo>
                <a:cubicBezTo>
                  <a:pt x="8252" y="247"/>
                  <a:pt x="8252" y="264"/>
                  <a:pt x="8235" y="284"/>
                </a:cubicBezTo>
                <a:cubicBezTo>
                  <a:pt x="8218" y="304"/>
                  <a:pt x="8201" y="318"/>
                  <a:pt x="8090" y="405"/>
                </a:cubicBezTo>
                <a:cubicBezTo>
                  <a:pt x="7939" y="500"/>
                  <a:pt x="7831" y="654"/>
                  <a:pt x="7791" y="829"/>
                </a:cubicBezTo>
                <a:cubicBezTo>
                  <a:pt x="7744" y="1048"/>
                  <a:pt x="7801" y="1277"/>
                  <a:pt x="7949" y="1442"/>
                </a:cubicBezTo>
                <a:cubicBezTo>
                  <a:pt x="7905" y="1469"/>
                  <a:pt x="7946" y="1600"/>
                  <a:pt x="8127" y="1731"/>
                </a:cubicBezTo>
                <a:cubicBezTo>
                  <a:pt x="8242" y="1805"/>
                  <a:pt x="8370" y="1849"/>
                  <a:pt x="8504" y="1859"/>
                </a:cubicBezTo>
                <a:lnTo>
                  <a:pt x="8639" y="1869"/>
                </a:lnTo>
                <a:lnTo>
                  <a:pt x="8612" y="2011"/>
                </a:lnTo>
                <a:cubicBezTo>
                  <a:pt x="8740" y="1980"/>
                  <a:pt x="8757" y="1933"/>
                  <a:pt x="8868" y="1893"/>
                </a:cubicBezTo>
                <a:cubicBezTo>
                  <a:pt x="9039" y="1994"/>
                  <a:pt x="9013" y="2118"/>
                  <a:pt x="8989" y="2219"/>
                </a:cubicBezTo>
                <a:cubicBezTo>
                  <a:pt x="9032" y="2255"/>
                  <a:pt x="9057" y="2269"/>
                  <a:pt x="9072" y="2269"/>
                </a:cubicBezTo>
                <a:cubicBezTo>
                  <a:pt x="9096" y="2269"/>
                  <a:pt x="9091" y="2230"/>
                  <a:pt x="9087" y="2186"/>
                </a:cubicBezTo>
                <a:cubicBezTo>
                  <a:pt x="9080" y="2147"/>
                  <a:pt x="9078" y="2096"/>
                  <a:pt x="9119" y="2096"/>
                </a:cubicBezTo>
                <a:cubicBezTo>
                  <a:pt x="9143" y="2096"/>
                  <a:pt x="9183" y="2114"/>
                  <a:pt x="9245" y="2162"/>
                </a:cubicBezTo>
                <a:cubicBezTo>
                  <a:pt x="9426" y="2408"/>
                  <a:pt x="9615" y="2542"/>
                  <a:pt x="9908" y="2852"/>
                </a:cubicBezTo>
                <a:cubicBezTo>
                  <a:pt x="9936" y="2939"/>
                  <a:pt x="9930" y="2963"/>
                  <a:pt x="9912" y="2963"/>
                </a:cubicBezTo>
                <a:cubicBezTo>
                  <a:pt x="9890" y="2963"/>
                  <a:pt x="9851" y="2931"/>
                  <a:pt x="9831" y="2931"/>
                </a:cubicBezTo>
                <a:cubicBezTo>
                  <a:pt x="9821" y="2931"/>
                  <a:pt x="9816" y="2937"/>
                  <a:pt x="9817" y="2956"/>
                </a:cubicBezTo>
                <a:lnTo>
                  <a:pt x="10026" y="3088"/>
                </a:lnTo>
                <a:cubicBezTo>
                  <a:pt x="10046" y="3135"/>
                  <a:pt x="10009" y="3135"/>
                  <a:pt x="9989" y="3138"/>
                </a:cubicBezTo>
                <a:cubicBezTo>
                  <a:pt x="10031" y="3187"/>
                  <a:pt x="10060" y="3195"/>
                  <a:pt x="10087" y="3195"/>
                </a:cubicBezTo>
                <a:cubicBezTo>
                  <a:pt x="10100" y="3195"/>
                  <a:pt x="10112" y="3194"/>
                  <a:pt x="10125" y="3194"/>
                </a:cubicBezTo>
                <a:cubicBezTo>
                  <a:pt x="10164" y="3194"/>
                  <a:pt x="10208" y="3209"/>
                  <a:pt x="10288" y="3330"/>
                </a:cubicBezTo>
                <a:cubicBezTo>
                  <a:pt x="10473" y="3340"/>
                  <a:pt x="10328" y="3973"/>
                  <a:pt x="10604" y="4255"/>
                </a:cubicBezTo>
                <a:cubicBezTo>
                  <a:pt x="10601" y="4286"/>
                  <a:pt x="10590" y="4296"/>
                  <a:pt x="10575" y="4296"/>
                </a:cubicBezTo>
                <a:cubicBezTo>
                  <a:pt x="10551" y="4296"/>
                  <a:pt x="10517" y="4272"/>
                  <a:pt x="10489" y="4272"/>
                </a:cubicBezTo>
                <a:cubicBezTo>
                  <a:pt x="10480" y="4272"/>
                  <a:pt x="10471" y="4275"/>
                  <a:pt x="10463" y="4282"/>
                </a:cubicBezTo>
                <a:cubicBezTo>
                  <a:pt x="10722" y="4723"/>
                  <a:pt x="10668" y="4656"/>
                  <a:pt x="10911" y="5029"/>
                </a:cubicBezTo>
                <a:cubicBezTo>
                  <a:pt x="10901" y="5151"/>
                  <a:pt x="10894" y="5272"/>
                  <a:pt x="10874" y="5393"/>
                </a:cubicBezTo>
                <a:cubicBezTo>
                  <a:pt x="10893" y="5318"/>
                  <a:pt x="10921" y="5287"/>
                  <a:pt x="10953" y="5287"/>
                </a:cubicBezTo>
                <a:cubicBezTo>
                  <a:pt x="11040" y="5287"/>
                  <a:pt x="11162" y="5507"/>
                  <a:pt x="11257" y="5719"/>
                </a:cubicBezTo>
                <a:cubicBezTo>
                  <a:pt x="11264" y="5706"/>
                  <a:pt x="11267" y="5692"/>
                  <a:pt x="11274" y="5679"/>
                </a:cubicBezTo>
                <a:cubicBezTo>
                  <a:pt x="11277" y="5713"/>
                  <a:pt x="11281" y="5750"/>
                  <a:pt x="11284" y="5787"/>
                </a:cubicBezTo>
                <a:lnTo>
                  <a:pt x="11257" y="5723"/>
                </a:lnTo>
                <a:lnTo>
                  <a:pt x="11234" y="5780"/>
                </a:lnTo>
                <a:lnTo>
                  <a:pt x="11291" y="5847"/>
                </a:lnTo>
                <a:cubicBezTo>
                  <a:pt x="11298" y="5925"/>
                  <a:pt x="11301" y="6005"/>
                  <a:pt x="11304" y="6083"/>
                </a:cubicBezTo>
                <a:cubicBezTo>
                  <a:pt x="11261" y="6083"/>
                  <a:pt x="11207" y="6026"/>
                  <a:pt x="11156" y="5958"/>
                </a:cubicBezTo>
                <a:lnTo>
                  <a:pt x="11234" y="5780"/>
                </a:lnTo>
                <a:cubicBezTo>
                  <a:pt x="11147" y="5684"/>
                  <a:pt x="11057" y="5598"/>
                  <a:pt x="10980" y="5598"/>
                </a:cubicBezTo>
                <a:cubicBezTo>
                  <a:pt x="10968" y="5598"/>
                  <a:pt x="10956" y="5600"/>
                  <a:pt x="10944" y="5605"/>
                </a:cubicBezTo>
                <a:cubicBezTo>
                  <a:pt x="10971" y="5652"/>
                  <a:pt x="10991" y="5702"/>
                  <a:pt x="10998" y="5753"/>
                </a:cubicBezTo>
                <a:cubicBezTo>
                  <a:pt x="10978" y="5733"/>
                  <a:pt x="10961" y="5718"/>
                  <a:pt x="10948" y="5718"/>
                </a:cubicBezTo>
                <a:cubicBezTo>
                  <a:pt x="10944" y="5718"/>
                  <a:pt x="10941" y="5719"/>
                  <a:pt x="10938" y="5723"/>
                </a:cubicBezTo>
                <a:cubicBezTo>
                  <a:pt x="10924" y="5740"/>
                  <a:pt x="10961" y="5787"/>
                  <a:pt x="11005" y="5857"/>
                </a:cubicBezTo>
                <a:lnTo>
                  <a:pt x="10850" y="5972"/>
                </a:lnTo>
                <a:lnTo>
                  <a:pt x="10914" y="5995"/>
                </a:lnTo>
                <a:cubicBezTo>
                  <a:pt x="10894" y="6194"/>
                  <a:pt x="10864" y="6389"/>
                  <a:pt x="10820" y="6584"/>
                </a:cubicBezTo>
                <a:cubicBezTo>
                  <a:pt x="10890" y="6793"/>
                  <a:pt x="10975" y="6998"/>
                  <a:pt x="11012" y="7240"/>
                </a:cubicBezTo>
                <a:cubicBezTo>
                  <a:pt x="11069" y="7530"/>
                  <a:pt x="11025" y="7829"/>
                  <a:pt x="10894" y="8092"/>
                </a:cubicBezTo>
                <a:cubicBezTo>
                  <a:pt x="10887" y="7887"/>
                  <a:pt x="10749" y="7967"/>
                  <a:pt x="10635" y="7883"/>
                </a:cubicBezTo>
                <a:cubicBezTo>
                  <a:pt x="10850" y="7809"/>
                  <a:pt x="10789" y="7439"/>
                  <a:pt x="10864" y="7126"/>
                </a:cubicBezTo>
                <a:lnTo>
                  <a:pt x="10864" y="7126"/>
                </a:lnTo>
                <a:cubicBezTo>
                  <a:pt x="10838" y="7212"/>
                  <a:pt x="10811" y="7239"/>
                  <a:pt x="10789" y="7239"/>
                </a:cubicBezTo>
                <a:cubicBezTo>
                  <a:pt x="10768" y="7239"/>
                  <a:pt x="10751" y="7215"/>
                  <a:pt x="10742" y="7193"/>
                </a:cubicBezTo>
                <a:lnTo>
                  <a:pt x="10742" y="7193"/>
                </a:lnTo>
                <a:cubicBezTo>
                  <a:pt x="10749" y="7288"/>
                  <a:pt x="10746" y="7385"/>
                  <a:pt x="10736" y="7483"/>
                </a:cubicBezTo>
                <a:cubicBezTo>
                  <a:pt x="10732" y="7577"/>
                  <a:pt x="10715" y="7671"/>
                  <a:pt x="10695" y="7765"/>
                </a:cubicBezTo>
                <a:cubicBezTo>
                  <a:pt x="10681" y="7754"/>
                  <a:pt x="10665" y="7749"/>
                  <a:pt x="10649" y="7749"/>
                </a:cubicBezTo>
                <a:cubicBezTo>
                  <a:pt x="10624" y="7749"/>
                  <a:pt x="10599" y="7763"/>
                  <a:pt x="10584" y="7786"/>
                </a:cubicBezTo>
                <a:cubicBezTo>
                  <a:pt x="10551" y="7819"/>
                  <a:pt x="10510" y="7863"/>
                  <a:pt x="10460" y="7903"/>
                </a:cubicBezTo>
                <a:cubicBezTo>
                  <a:pt x="10517" y="7917"/>
                  <a:pt x="10544" y="7947"/>
                  <a:pt x="10544" y="7991"/>
                </a:cubicBezTo>
                <a:cubicBezTo>
                  <a:pt x="10544" y="8038"/>
                  <a:pt x="10507" y="8089"/>
                  <a:pt x="10490" y="8126"/>
                </a:cubicBezTo>
                <a:cubicBezTo>
                  <a:pt x="10429" y="8216"/>
                  <a:pt x="10301" y="8297"/>
                  <a:pt x="10221" y="8365"/>
                </a:cubicBezTo>
                <a:cubicBezTo>
                  <a:pt x="10201" y="8277"/>
                  <a:pt x="10234" y="8203"/>
                  <a:pt x="10376" y="8115"/>
                </a:cubicBezTo>
                <a:cubicBezTo>
                  <a:pt x="10364" y="8113"/>
                  <a:pt x="10353" y="8112"/>
                  <a:pt x="10343" y="8112"/>
                </a:cubicBezTo>
                <a:cubicBezTo>
                  <a:pt x="10258" y="8112"/>
                  <a:pt x="10244" y="8187"/>
                  <a:pt x="10187" y="8284"/>
                </a:cubicBezTo>
                <a:cubicBezTo>
                  <a:pt x="10150" y="8371"/>
                  <a:pt x="10071" y="8446"/>
                  <a:pt x="9992" y="8446"/>
                </a:cubicBezTo>
                <a:cubicBezTo>
                  <a:pt x="9970" y="8446"/>
                  <a:pt x="9949" y="8441"/>
                  <a:pt x="9928" y="8428"/>
                </a:cubicBezTo>
                <a:cubicBezTo>
                  <a:pt x="9978" y="8415"/>
                  <a:pt x="10009" y="8422"/>
                  <a:pt x="10036" y="8371"/>
                </a:cubicBezTo>
                <a:lnTo>
                  <a:pt x="10036" y="8371"/>
                </a:lnTo>
                <a:cubicBezTo>
                  <a:pt x="9982" y="8415"/>
                  <a:pt x="9918" y="8435"/>
                  <a:pt x="9851" y="8435"/>
                </a:cubicBezTo>
                <a:cubicBezTo>
                  <a:pt x="9845" y="8435"/>
                  <a:pt x="9839" y="8434"/>
                  <a:pt x="9833" y="8434"/>
                </a:cubicBezTo>
                <a:cubicBezTo>
                  <a:pt x="9826" y="8434"/>
                  <a:pt x="9820" y="8435"/>
                  <a:pt x="9813" y="8435"/>
                </a:cubicBezTo>
                <a:cubicBezTo>
                  <a:pt x="9794" y="8435"/>
                  <a:pt x="9776" y="8433"/>
                  <a:pt x="9770" y="8418"/>
                </a:cubicBezTo>
                <a:cubicBezTo>
                  <a:pt x="9763" y="8388"/>
                  <a:pt x="9763" y="8358"/>
                  <a:pt x="9763" y="8328"/>
                </a:cubicBezTo>
                <a:cubicBezTo>
                  <a:pt x="9763" y="8287"/>
                  <a:pt x="9776" y="8257"/>
                  <a:pt x="9793" y="8253"/>
                </a:cubicBezTo>
                <a:lnTo>
                  <a:pt x="9800" y="8270"/>
                </a:lnTo>
                <a:lnTo>
                  <a:pt x="9807" y="8297"/>
                </a:lnTo>
                <a:lnTo>
                  <a:pt x="9800" y="8267"/>
                </a:lnTo>
                <a:cubicBezTo>
                  <a:pt x="9780" y="8176"/>
                  <a:pt x="9753" y="8089"/>
                  <a:pt x="9716" y="8001"/>
                </a:cubicBezTo>
                <a:lnTo>
                  <a:pt x="9686" y="7930"/>
                </a:lnTo>
                <a:lnTo>
                  <a:pt x="9642" y="7836"/>
                </a:lnTo>
                <a:cubicBezTo>
                  <a:pt x="9601" y="7752"/>
                  <a:pt x="9561" y="7668"/>
                  <a:pt x="9517" y="7590"/>
                </a:cubicBezTo>
                <a:cubicBezTo>
                  <a:pt x="9347" y="7290"/>
                  <a:pt x="9155" y="7072"/>
                  <a:pt x="9052" y="7072"/>
                </a:cubicBezTo>
                <a:cubicBezTo>
                  <a:pt x="9049" y="7072"/>
                  <a:pt x="9046" y="7072"/>
                  <a:pt x="9043" y="7072"/>
                </a:cubicBezTo>
                <a:cubicBezTo>
                  <a:pt x="9057" y="7058"/>
                  <a:pt x="9222" y="7026"/>
                  <a:pt x="9299" y="7026"/>
                </a:cubicBezTo>
                <a:cubicBezTo>
                  <a:pt x="9312" y="7026"/>
                  <a:pt x="9322" y="7027"/>
                  <a:pt x="9329" y="7028"/>
                </a:cubicBezTo>
                <a:cubicBezTo>
                  <a:pt x="9087" y="6904"/>
                  <a:pt x="8834" y="6796"/>
                  <a:pt x="8575" y="6709"/>
                </a:cubicBezTo>
                <a:cubicBezTo>
                  <a:pt x="8514" y="6628"/>
                  <a:pt x="8457" y="6544"/>
                  <a:pt x="8393" y="6470"/>
                </a:cubicBezTo>
                <a:cubicBezTo>
                  <a:pt x="8468" y="6373"/>
                  <a:pt x="8546" y="6256"/>
                  <a:pt x="8667" y="6256"/>
                </a:cubicBezTo>
                <a:cubicBezTo>
                  <a:pt x="8726" y="6256"/>
                  <a:pt x="8796" y="6284"/>
                  <a:pt x="8881" y="6355"/>
                </a:cubicBezTo>
                <a:cubicBezTo>
                  <a:pt x="8790" y="6174"/>
                  <a:pt x="8656" y="6022"/>
                  <a:pt x="8488" y="5908"/>
                </a:cubicBezTo>
                <a:lnTo>
                  <a:pt x="8488" y="5908"/>
                </a:lnTo>
                <a:cubicBezTo>
                  <a:pt x="8528" y="5980"/>
                  <a:pt x="8484" y="6170"/>
                  <a:pt x="8411" y="6170"/>
                </a:cubicBezTo>
                <a:cubicBezTo>
                  <a:pt x="8399" y="6170"/>
                  <a:pt x="8386" y="6165"/>
                  <a:pt x="8373" y="6153"/>
                </a:cubicBezTo>
                <a:cubicBezTo>
                  <a:pt x="8274" y="5789"/>
                  <a:pt x="8289" y="5911"/>
                  <a:pt x="8096" y="5528"/>
                </a:cubicBezTo>
                <a:lnTo>
                  <a:pt x="8096" y="5528"/>
                </a:lnTo>
                <a:cubicBezTo>
                  <a:pt x="8120" y="5595"/>
                  <a:pt x="8033" y="5646"/>
                  <a:pt x="7928" y="5646"/>
                </a:cubicBezTo>
                <a:cubicBezTo>
                  <a:pt x="7860" y="5646"/>
                  <a:pt x="7784" y="5624"/>
                  <a:pt x="7727" y="5571"/>
                </a:cubicBezTo>
                <a:cubicBezTo>
                  <a:pt x="7774" y="5565"/>
                  <a:pt x="7867" y="5396"/>
                  <a:pt x="7942" y="5396"/>
                </a:cubicBezTo>
                <a:cubicBezTo>
                  <a:pt x="7945" y="5396"/>
                  <a:pt x="7949" y="5397"/>
                  <a:pt x="7952" y="5397"/>
                </a:cubicBezTo>
                <a:lnTo>
                  <a:pt x="7952" y="5397"/>
                </a:lnTo>
                <a:cubicBezTo>
                  <a:pt x="7771" y="5344"/>
                  <a:pt x="7590" y="5299"/>
                  <a:pt x="7413" y="5263"/>
                </a:cubicBezTo>
                <a:lnTo>
                  <a:pt x="7413" y="5263"/>
                </a:lnTo>
                <a:cubicBezTo>
                  <a:pt x="7415" y="5264"/>
                  <a:pt x="7418" y="5264"/>
                  <a:pt x="7420" y="5264"/>
                </a:cubicBezTo>
                <a:cubicBezTo>
                  <a:pt x="7521" y="5264"/>
                  <a:pt x="7530" y="5092"/>
                  <a:pt x="7481" y="4972"/>
                </a:cubicBezTo>
                <a:lnTo>
                  <a:pt x="7481" y="4972"/>
                </a:lnTo>
                <a:cubicBezTo>
                  <a:pt x="7483" y="4979"/>
                  <a:pt x="7482" y="4982"/>
                  <a:pt x="7477" y="4982"/>
                </a:cubicBezTo>
                <a:cubicBezTo>
                  <a:pt x="7432" y="4982"/>
                  <a:pt x="7092" y="4685"/>
                  <a:pt x="6970" y="4642"/>
                </a:cubicBezTo>
                <a:lnTo>
                  <a:pt x="6970" y="4642"/>
                </a:lnTo>
                <a:lnTo>
                  <a:pt x="7125" y="4814"/>
                </a:lnTo>
                <a:cubicBezTo>
                  <a:pt x="6653" y="4461"/>
                  <a:pt x="6451" y="4780"/>
                  <a:pt x="5960" y="4484"/>
                </a:cubicBezTo>
                <a:cubicBezTo>
                  <a:pt x="6044" y="4471"/>
                  <a:pt x="6276" y="4289"/>
                  <a:pt x="6017" y="4114"/>
                </a:cubicBezTo>
                <a:lnTo>
                  <a:pt x="6017" y="4114"/>
                </a:lnTo>
                <a:lnTo>
                  <a:pt x="5812" y="4171"/>
                </a:lnTo>
                <a:cubicBezTo>
                  <a:pt x="5721" y="4195"/>
                  <a:pt x="5600" y="4218"/>
                  <a:pt x="5496" y="4255"/>
                </a:cubicBezTo>
                <a:cubicBezTo>
                  <a:pt x="5469" y="4265"/>
                  <a:pt x="5445" y="4276"/>
                  <a:pt x="5418" y="4286"/>
                </a:cubicBezTo>
                <a:cubicBezTo>
                  <a:pt x="5245" y="4221"/>
                  <a:pt x="5079" y="4180"/>
                  <a:pt x="4934" y="4180"/>
                </a:cubicBezTo>
                <a:cubicBezTo>
                  <a:pt x="4890" y="4180"/>
                  <a:pt x="4849" y="4184"/>
                  <a:pt x="4809" y="4191"/>
                </a:cubicBezTo>
                <a:cubicBezTo>
                  <a:pt x="4819" y="4175"/>
                  <a:pt x="4833" y="4158"/>
                  <a:pt x="4843" y="4144"/>
                </a:cubicBezTo>
                <a:cubicBezTo>
                  <a:pt x="4954" y="4050"/>
                  <a:pt x="5085" y="3986"/>
                  <a:pt x="5226" y="3952"/>
                </a:cubicBezTo>
                <a:cubicBezTo>
                  <a:pt x="5330" y="3931"/>
                  <a:pt x="5434" y="3920"/>
                  <a:pt x="5538" y="3920"/>
                </a:cubicBezTo>
                <a:cubicBezTo>
                  <a:pt x="5594" y="3920"/>
                  <a:pt x="5649" y="3923"/>
                  <a:pt x="5704" y="3929"/>
                </a:cubicBezTo>
                <a:cubicBezTo>
                  <a:pt x="5634" y="3885"/>
                  <a:pt x="5570" y="3838"/>
                  <a:pt x="5506" y="3784"/>
                </a:cubicBezTo>
                <a:cubicBezTo>
                  <a:pt x="5465" y="3757"/>
                  <a:pt x="5401" y="3724"/>
                  <a:pt x="5159" y="3683"/>
                </a:cubicBezTo>
                <a:cubicBezTo>
                  <a:pt x="5072" y="3639"/>
                  <a:pt x="5132" y="3616"/>
                  <a:pt x="5243" y="3616"/>
                </a:cubicBezTo>
                <a:cubicBezTo>
                  <a:pt x="5361" y="3623"/>
                  <a:pt x="5479" y="3643"/>
                  <a:pt x="5590" y="3680"/>
                </a:cubicBezTo>
                <a:cubicBezTo>
                  <a:pt x="5352" y="3586"/>
                  <a:pt x="5109" y="3532"/>
                  <a:pt x="4871" y="3532"/>
                </a:cubicBezTo>
                <a:cubicBezTo>
                  <a:pt x="4776" y="3532"/>
                  <a:pt x="4683" y="3540"/>
                  <a:pt x="4590" y="3559"/>
                </a:cubicBezTo>
                <a:cubicBezTo>
                  <a:pt x="4523" y="3579"/>
                  <a:pt x="4459" y="3606"/>
                  <a:pt x="4395" y="3633"/>
                </a:cubicBezTo>
                <a:cubicBezTo>
                  <a:pt x="4429" y="3660"/>
                  <a:pt x="4395" y="3707"/>
                  <a:pt x="4338" y="3761"/>
                </a:cubicBezTo>
                <a:lnTo>
                  <a:pt x="4240" y="3848"/>
                </a:lnTo>
                <a:cubicBezTo>
                  <a:pt x="4207" y="3889"/>
                  <a:pt x="4173" y="3929"/>
                  <a:pt x="4136" y="3969"/>
                </a:cubicBezTo>
                <a:cubicBezTo>
                  <a:pt x="3998" y="4134"/>
                  <a:pt x="3954" y="4350"/>
                  <a:pt x="4018" y="4363"/>
                </a:cubicBezTo>
                <a:cubicBezTo>
                  <a:pt x="4055" y="4208"/>
                  <a:pt x="4136" y="4070"/>
                  <a:pt x="4251" y="3959"/>
                </a:cubicBezTo>
                <a:cubicBezTo>
                  <a:pt x="4301" y="3892"/>
                  <a:pt x="4372" y="3858"/>
                  <a:pt x="4439" y="3811"/>
                </a:cubicBezTo>
                <a:cubicBezTo>
                  <a:pt x="4503" y="3764"/>
                  <a:pt x="4574" y="3724"/>
                  <a:pt x="4648" y="3690"/>
                </a:cubicBezTo>
                <a:cubicBezTo>
                  <a:pt x="4712" y="3670"/>
                  <a:pt x="4776" y="3650"/>
                  <a:pt x="4839" y="3636"/>
                </a:cubicBezTo>
                <a:lnTo>
                  <a:pt x="4839" y="3636"/>
                </a:lnTo>
                <a:cubicBezTo>
                  <a:pt x="4873" y="3683"/>
                  <a:pt x="4813" y="3757"/>
                  <a:pt x="4712" y="3835"/>
                </a:cubicBezTo>
                <a:cubicBezTo>
                  <a:pt x="4668" y="3878"/>
                  <a:pt x="4614" y="3926"/>
                  <a:pt x="4560" y="3986"/>
                </a:cubicBezTo>
                <a:cubicBezTo>
                  <a:pt x="4506" y="4047"/>
                  <a:pt x="4439" y="4094"/>
                  <a:pt x="4388" y="4171"/>
                </a:cubicBezTo>
                <a:cubicBezTo>
                  <a:pt x="4271" y="4309"/>
                  <a:pt x="4203" y="4508"/>
                  <a:pt x="4180" y="4700"/>
                </a:cubicBezTo>
                <a:cubicBezTo>
                  <a:pt x="4167" y="4722"/>
                  <a:pt x="4152" y="4732"/>
                  <a:pt x="4136" y="4732"/>
                </a:cubicBezTo>
                <a:cubicBezTo>
                  <a:pt x="4052" y="4732"/>
                  <a:pt x="3934" y="4467"/>
                  <a:pt x="3901" y="4447"/>
                </a:cubicBezTo>
                <a:lnTo>
                  <a:pt x="3901" y="4447"/>
                </a:lnTo>
                <a:cubicBezTo>
                  <a:pt x="3921" y="4508"/>
                  <a:pt x="3890" y="4686"/>
                  <a:pt x="3921" y="4861"/>
                </a:cubicBezTo>
                <a:cubicBezTo>
                  <a:pt x="3938" y="5036"/>
                  <a:pt x="3988" y="5201"/>
                  <a:pt x="3971" y="5238"/>
                </a:cubicBezTo>
                <a:cubicBezTo>
                  <a:pt x="3921" y="5130"/>
                  <a:pt x="3877" y="5019"/>
                  <a:pt x="3837" y="4905"/>
                </a:cubicBezTo>
                <a:lnTo>
                  <a:pt x="3837" y="4905"/>
                </a:lnTo>
                <a:cubicBezTo>
                  <a:pt x="3837" y="5009"/>
                  <a:pt x="3853" y="5114"/>
                  <a:pt x="3890" y="5211"/>
                </a:cubicBezTo>
                <a:cubicBezTo>
                  <a:pt x="3931" y="5305"/>
                  <a:pt x="3975" y="5393"/>
                  <a:pt x="4028" y="5480"/>
                </a:cubicBezTo>
                <a:cubicBezTo>
                  <a:pt x="4136" y="5669"/>
                  <a:pt x="4213" y="5766"/>
                  <a:pt x="4237" y="5978"/>
                </a:cubicBezTo>
                <a:cubicBezTo>
                  <a:pt x="4286" y="6095"/>
                  <a:pt x="4263" y="6397"/>
                  <a:pt x="4338" y="6397"/>
                </a:cubicBezTo>
                <a:cubicBezTo>
                  <a:pt x="4341" y="6397"/>
                  <a:pt x="4345" y="6397"/>
                  <a:pt x="4348" y="6396"/>
                </a:cubicBezTo>
                <a:cubicBezTo>
                  <a:pt x="4372" y="6227"/>
                  <a:pt x="4543" y="6063"/>
                  <a:pt x="4715" y="5965"/>
                </a:cubicBezTo>
                <a:cubicBezTo>
                  <a:pt x="4789" y="6093"/>
                  <a:pt x="4863" y="6217"/>
                  <a:pt x="4930" y="6325"/>
                </a:cubicBezTo>
                <a:lnTo>
                  <a:pt x="4873" y="6342"/>
                </a:lnTo>
                <a:lnTo>
                  <a:pt x="4917" y="6409"/>
                </a:lnTo>
                <a:lnTo>
                  <a:pt x="4964" y="6376"/>
                </a:lnTo>
                <a:cubicBezTo>
                  <a:pt x="5055" y="6517"/>
                  <a:pt x="5136" y="6635"/>
                  <a:pt x="5189" y="6715"/>
                </a:cubicBezTo>
                <a:cubicBezTo>
                  <a:pt x="5193" y="6722"/>
                  <a:pt x="5200" y="6729"/>
                  <a:pt x="5203" y="6736"/>
                </a:cubicBezTo>
                <a:cubicBezTo>
                  <a:pt x="5186" y="6758"/>
                  <a:pt x="5157" y="6766"/>
                  <a:pt x="5123" y="6766"/>
                </a:cubicBezTo>
                <a:cubicBezTo>
                  <a:pt x="5045" y="6766"/>
                  <a:pt x="4938" y="6727"/>
                  <a:pt x="4865" y="6727"/>
                </a:cubicBezTo>
                <a:cubicBezTo>
                  <a:pt x="4816" y="6727"/>
                  <a:pt x="4782" y="6745"/>
                  <a:pt x="4782" y="6803"/>
                </a:cubicBezTo>
                <a:cubicBezTo>
                  <a:pt x="4786" y="6801"/>
                  <a:pt x="4791" y="6800"/>
                  <a:pt x="4797" y="6800"/>
                </a:cubicBezTo>
                <a:cubicBezTo>
                  <a:pt x="4842" y="6800"/>
                  <a:pt x="4928" y="6854"/>
                  <a:pt x="4964" y="6880"/>
                </a:cubicBezTo>
                <a:cubicBezTo>
                  <a:pt x="5011" y="7012"/>
                  <a:pt x="4826" y="6907"/>
                  <a:pt x="5008" y="7140"/>
                </a:cubicBezTo>
                <a:cubicBezTo>
                  <a:pt x="5015" y="7137"/>
                  <a:pt x="5022" y="7136"/>
                  <a:pt x="5029" y="7136"/>
                </a:cubicBezTo>
                <a:cubicBezTo>
                  <a:pt x="5132" y="7136"/>
                  <a:pt x="5241" y="7355"/>
                  <a:pt x="5253" y="7355"/>
                </a:cubicBezTo>
                <a:cubicBezTo>
                  <a:pt x="5258" y="7355"/>
                  <a:pt x="5243" y="7309"/>
                  <a:pt x="5196" y="7173"/>
                </a:cubicBezTo>
                <a:lnTo>
                  <a:pt x="5196" y="7173"/>
                </a:lnTo>
                <a:cubicBezTo>
                  <a:pt x="5398" y="7375"/>
                  <a:pt x="5351" y="7436"/>
                  <a:pt x="5570" y="7688"/>
                </a:cubicBezTo>
                <a:cubicBezTo>
                  <a:pt x="5573" y="7649"/>
                  <a:pt x="5608" y="7633"/>
                  <a:pt x="5663" y="7633"/>
                </a:cubicBezTo>
                <a:cubicBezTo>
                  <a:pt x="5741" y="7633"/>
                  <a:pt x="5857" y="7666"/>
                  <a:pt x="5974" y="7715"/>
                </a:cubicBezTo>
                <a:cubicBezTo>
                  <a:pt x="6051" y="7799"/>
                  <a:pt x="6128" y="7883"/>
                  <a:pt x="6209" y="7967"/>
                </a:cubicBezTo>
                <a:cubicBezTo>
                  <a:pt x="6209" y="7974"/>
                  <a:pt x="6209" y="7984"/>
                  <a:pt x="6213" y="7991"/>
                </a:cubicBezTo>
                <a:cubicBezTo>
                  <a:pt x="6307" y="8085"/>
                  <a:pt x="6394" y="8173"/>
                  <a:pt x="6472" y="8257"/>
                </a:cubicBezTo>
                <a:cubicBezTo>
                  <a:pt x="6472" y="8260"/>
                  <a:pt x="6472" y="8267"/>
                  <a:pt x="6465" y="8270"/>
                </a:cubicBezTo>
                <a:cubicBezTo>
                  <a:pt x="6472" y="8270"/>
                  <a:pt x="6475" y="8264"/>
                  <a:pt x="6482" y="8264"/>
                </a:cubicBezTo>
                <a:cubicBezTo>
                  <a:pt x="6576" y="8361"/>
                  <a:pt x="6663" y="8449"/>
                  <a:pt x="6754" y="8533"/>
                </a:cubicBezTo>
                <a:cubicBezTo>
                  <a:pt x="6788" y="8563"/>
                  <a:pt x="6818" y="8593"/>
                  <a:pt x="6852" y="8624"/>
                </a:cubicBezTo>
                <a:cubicBezTo>
                  <a:pt x="6849" y="8644"/>
                  <a:pt x="6835" y="8661"/>
                  <a:pt x="6818" y="8674"/>
                </a:cubicBezTo>
                <a:cubicBezTo>
                  <a:pt x="6842" y="8674"/>
                  <a:pt x="6869" y="8667"/>
                  <a:pt x="6889" y="8654"/>
                </a:cubicBezTo>
                <a:cubicBezTo>
                  <a:pt x="7007" y="8755"/>
                  <a:pt x="7131" y="8846"/>
                  <a:pt x="7263" y="8927"/>
                </a:cubicBezTo>
                <a:cubicBezTo>
                  <a:pt x="7283" y="8984"/>
                  <a:pt x="7488" y="9155"/>
                  <a:pt x="7360" y="9159"/>
                </a:cubicBezTo>
                <a:cubicBezTo>
                  <a:pt x="7441" y="9176"/>
                  <a:pt x="7532" y="9159"/>
                  <a:pt x="7680" y="9233"/>
                </a:cubicBezTo>
                <a:cubicBezTo>
                  <a:pt x="7743" y="9303"/>
                  <a:pt x="7749" y="9325"/>
                  <a:pt x="7726" y="9325"/>
                </a:cubicBezTo>
                <a:cubicBezTo>
                  <a:pt x="7684" y="9325"/>
                  <a:pt x="7546" y="9250"/>
                  <a:pt x="7487" y="9250"/>
                </a:cubicBezTo>
                <a:cubicBezTo>
                  <a:pt x="7455" y="9250"/>
                  <a:pt x="7446" y="9272"/>
                  <a:pt x="7485" y="9337"/>
                </a:cubicBezTo>
                <a:cubicBezTo>
                  <a:pt x="7495" y="9325"/>
                  <a:pt x="7516" y="9320"/>
                  <a:pt x="7545" y="9320"/>
                </a:cubicBezTo>
                <a:cubicBezTo>
                  <a:pt x="7678" y="9320"/>
                  <a:pt x="7979" y="9429"/>
                  <a:pt x="8185" y="9452"/>
                </a:cubicBezTo>
                <a:cubicBezTo>
                  <a:pt x="8161" y="9300"/>
                  <a:pt x="7687" y="9223"/>
                  <a:pt x="7448" y="9149"/>
                </a:cubicBezTo>
                <a:cubicBezTo>
                  <a:pt x="7481" y="9088"/>
                  <a:pt x="7562" y="9054"/>
                  <a:pt x="7670" y="9038"/>
                </a:cubicBezTo>
                <a:cubicBezTo>
                  <a:pt x="7946" y="9186"/>
                  <a:pt x="8238" y="9303"/>
                  <a:pt x="8538" y="9391"/>
                </a:cubicBezTo>
                <a:cubicBezTo>
                  <a:pt x="8565" y="9401"/>
                  <a:pt x="8592" y="9401"/>
                  <a:pt x="8622" y="9411"/>
                </a:cubicBezTo>
                <a:cubicBezTo>
                  <a:pt x="8639" y="9421"/>
                  <a:pt x="8663" y="9425"/>
                  <a:pt x="8686" y="9425"/>
                </a:cubicBezTo>
                <a:cubicBezTo>
                  <a:pt x="8831" y="9462"/>
                  <a:pt x="8979" y="9495"/>
                  <a:pt x="9127" y="9515"/>
                </a:cubicBezTo>
                <a:cubicBezTo>
                  <a:pt x="9137" y="9573"/>
                  <a:pt x="9144" y="9627"/>
                  <a:pt x="9151" y="9680"/>
                </a:cubicBezTo>
                <a:cubicBezTo>
                  <a:pt x="9154" y="9859"/>
                  <a:pt x="9181" y="10101"/>
                  <a:pt x="9174" y="10390"/>
                </a:cubicBezTo>
                <a:cubicBezTo>
                  <a:pt x="9171" y="10784"/>
                  <a:pt x="9090" y="11232"/>
                  <a:pt x="8949" y="11511"/>
                </a:cubicBezTo>
                <a:cubicBezTo>
                  <a:pt x="8955" y="11589"/>
                  <a:pt x="8945" y="11703"/>
                  <a:pt x="8962" y="11747"/>
                </a:cubicBezTo>
                <a:cubicBezTo>
                  <a:pt x="8851" y="12050"/>
                  <a:pt x="8706" y="12336"/>
                  <a:pt x="8531" y="12605"/>
                </a:cubicBezTo>
                <a:cubicBezTo>
                  <a:pt x="8474" y="12672"/>
                  <a:pt x="8417" y="12743"/>
                  <a:pt x="8353" y="12807"/>
                </a:cubicBezTo>
                <a:lnTo>
                  <a:pt x="8424" y="12750"/>
                </a:lnTo>
                <a:lnTo>
                  <a:pt x="8514" y="12628"/>
                </a:lnTo>
                <a:lnTo>
                  <a:pt x="8514" y="12628"/>
                </a:lnTo>
                <a:cubicBezTo>
                  <a:pt x="8488" y="12669"/>
                  <a:pt x="8467" y="12709"/>
                  <a:pt x="8437" y="12750"/>
                </a:cubicBezTo>
                <a:cubicBezTo>
                  <a:pt x="8238" y="13032"/>
                  <a:pt x="7989" y="13278"/>
                  <a:pt x="7697" y="13466"/>
                </a:cubicBezTo>
                <a:cubicBezTo>
                  <a:pt x="7697" y="13450"/>
                  <a:pt x="7687" y="13436"/>
                  <a:pt x="7670" y="13426"/>
                </a:cubicBezTo>
                <a:cubicBezTo>
                  <a:pt x="7602" y="13487"/>
                  <a:pt x="7532" y="13547"/>
                  <a:pt x="7454" y="13601"/>
                </a:cubicBezTo>
                <a:cubicBezTo>
                  <a:pt x="7444" y="13604"/>
                  <a:pt x="7438" y="13611"/>
                  <a:pt x="7427" y="13615"/>
                </a:cubicBezTo>
                <a:cubicBezTo>
                  <a:pt x="7427" y="13589"/>
                  <a:pt x="7477" y="13529"/>
                  <a:pt x="7424" y="13529"/>
                </a:cubicBezTo>
                <a:cubicBezTo>
                  <a:pt x="7420" y="13529"/>
                  <a:pt x="7416" y="13530"/>
                  <a:pt x="7411" y="13530"/>
                </a:cubicBezTo>
                <a:cubicBezTo>
                  <a:pt x="7417" y="13561"/>
                  <a:pt x="7394" y="13604"/>
                  <a:pt x="7343" y="13648"/>
                </a:cubicBezTo>
                <a:cubicBezTo>
                  <a:pt x="7199" y="13709"/>
                  <a:pt x="7051" y="13753"/>
                  <a:pt x="6896" y="13783"/>
                </a:cubicBezTo>
                <a:lnTo>
                  <a:pt x="6882" y="13783"/>
                </a:lnTo>
                <a:cubicBezTo>
                  <a:pt x="6876" y="13786"/>
                  <a:pt x="6869" y="13790"/>
                  <a:pt x="6862" y="13793"/>
                </a:cubicBezTo>
                <a:cubicBezTo>
                  <a:pt x="6738" y="13813"/>
                  <a:pt x="6613" y="13827"/>
                  <a:pt x="6485" y="13830"/>
                </a:cubicBezTo>
                <a:cubicBezTo>
                  <a:pt x="6472" y="13827"/>
                  <a:pt x="6455" y="13823"/>
                  <a:pt x="6438" y="13820"/>
                </a:cubicBezTo>
                <a:cubicBezTo>
                  <a:pt x="6421" y="13827"/>
                  <a:pt x="6401" y="13830"/>
                  <a:pt x="6381" y="13830"/>
                </a:cubicBezTo>
                <a:cubicBezTo>
                  <a:pt x="6320" y="13830"/>
                  <a:pt x="6263" y="13830"/>
                  <a:pt x="6202" y="13827"/>
                </a:cubicBezTo>
                <a:cubicBezTo>
                  <a:pt x="6347" y="13137"/>
                  <a:pt x="6243" y="12416"/>
                  <a:pt x="5906" y="11794"/>
                </a:cubicBezTo>
                <a:cubicBezTo>
                  <a:pt x="5140" y="10322"/>
                  <a:pt x="3374" y="9349"/>
                  <a:pt x="1691" y="9349"/>
                </a:cubicBezTo>
                <a:cubicBezTo>
                  <a:pt x="1297" y="9349"/>
                  <a:pt x="907" y="9402"/>
                  <a:pt x="535" y="9515"/>
                </a:cubicBezTo>
                <a:cubicBezTo>
                  <a:pt x="222" y="9613"/>
                  <a:pt x="0" y="10024"/>
                  <a:pt x="212" y="10330"/>
                </a:cubicBezTo>
                <a:cubicBezTo>
                  <a:pt x="337" y="10515"/>
                  <a:pt x="468" y="10697"/>
                  <a:pt x="599" y="10872"/>
                </a:cubicBezTo>
                <a:cubicBezTo>
                  <a:pt x="599" y="11023"/>
                  <a:pt x="599" y="11185"/>
                  <a:pt x="512" y="11228"/>
                </a:cubicBezTo>
                <a:cubicBezTo>
                  <a:pt x="855" y="11363"/>
                  <a:pt x="825" y="12090"/>
                  <a:pt x="1403" y="12302"/>
                </a:cubicBezTo>
                <a:cubicBezTo>
                  <a:pt x="1419" y="12340"/>
                  <a:pt x="1413" y="12350"/>
                  <a:pt x="1397" y="12350"/>
                </a:cubicBezTo>
                <a:cubicBezTo>
                  <a:pt x="1375" y="12350"/>
                  <a:pt x="1335" y="12330"/>
                  <a:pt x="1310" y="12330"/>
                </a:cubicBezTo>
                <a:cubicBezTo>
                  <a:pt x="1296" y="12330"/>
                  <a:pt x="1287" y="12336"/>
                  <a:pt x="1289" y="12356"/>
                </a:cubicBezTo>
                <a:cubicBezTo>
                  <a:pt x="1454" y="12393"/>
                  <a:pt x="1578" y="12497"/>
                  <a:pt x="1774" y="12740"/>
                </a:cubicBezTo>
                <a:lnTo>
                  <a:pt x="1730" y="12733"/>
                </a:lnTo>
                <a:lnTo>
                  <a:pt x="2531" y="13450"/>
                </a:lnTo>
                <a:cubicBezTo>
                  <a:pt x="2817" y="13712"/>
                  <a:pt x="3130" y="13948"/>
                  <a:pt x="3463" y="14156"/>
                </a:cubicBezTo>
                <a:lnTo>
                  <a:pt x="3450" y="14028"/>
                </a:lnTo>
                <a:lnTo>
                  <a:pt x="3450" y="14028"/>
                </a:lnTo>
                <a:cubicBezTo>
                  <a:pt x="3551" y="14092"/>
                  <a:pt x="3645" y="14170"/>
                  <a:pt x="3726" y="14257"/>
                </a:cubicBezTo>
                <a:cubicBezTo>
                  <a:pt x="4012" y="14230"/>
                  <a:pt x="3207" y="13975"/>
                  <a:pt x="3487" y="13921"/>
                </a:cubicBezTo>
                <a:lnTo>
                  <a:pt x="3487" y="13921"/>
                </a:lnTo>
                <a:cubicBezTo>
                  <a:pt x="3544" y="14069"/>
                  <a:pt x="3840" y="14234"/>
                  <a:pt x="4109" y="14362"/>
                </a:cubicBezTo>
                <a:cubicBezTo>
                  <a:pt x="4264" y="14439"/>
                  <a:pt x="4446" y="14506"/>
                  <a:pt x="4409" y="14570"/>
                </a:cubicBezTo>
                <a:cubicBezTo>
                  <a:pt x="4399" y="14591"/>
                  <a:pt x="4382" y="14604"/>
                  <a:pt x="4362" y="14614"/>
                </a:cubicBezTo>
                <a:cubicBezTo>
                  <a:pt x="4351" y="14643"/>
                  <a:pt x="4355" y="14653"/>
                  <a:pt x="4367" y="14653"/>
                </a:cubicBezTo>
                <a:cubicBezTo>
                  <a:pt x="4393" y="14653"/>
                  <a:pt x="4456" y="14606"/>
                  <a:pt x="4483" y="14606"/>
                </a:cubicBezTo>
                <a:cubicBezTo>
                  <a:pt x="4498" y="14606"/>
                  <a:pt x="4502" y="14619"/>
                  <a:pt x="4486" y="14658"/>
                </a:cubicBezTo>
                <a:lnTo>
                  <a:pt x="4385" y="14712"/>
                </a:lnTo>
                <a:cubicBezTo>
                  <a:pt x="4415" y="14718"/>
                  <a:pt x="4446" y="14725"/>
                  <a:pt x="4476" y="14735"/>
                </a:cubicBezTo>
                <a:cubicBezTo>
                  <a:pt x="4433" y="14812"/>
                  <a:pt x="4350" y="14861"/>
                  <a:pt x="4262" y="14861"/>
                </a:cubicBezTo>
                <a:cubicBezTo>
                  <a:pt x="4254" y="14861"/>
                  <a:pt x="4245" y="14861"/>
                  <a:pt x="4237" y="14860"/>
                </a:cubicBezTo>
                <a:cubicBezTo>
                  <a:pt x="4254" y="14846"/>
                  <a:pt x="4247" y="14813"/>
                  <a:pt x="4247" y="14796"/>
                </a:cubicBezTo>
                <a:lnTo>
                  <a:pt x="4247" y="14796"/>
                </a:lnTo>
                <a:cubicBezTo>
                  <a:pt x="4197" y="14826"/>
                  <a:pt x="4163" y="14880"/>
                  <a:pt x="4150" y="14937"/>
                </a:cubicBezTo>
                <a:cubicBezTo>
                  <a:pt x="4101" y="15046"/>
                  <a:pt x="4050" y="15159"/>
                  <a:pt x="4017" y="15207"/>
                </a:cubicBezTo>
                <a:lnTo>
                  <a:pt x="4017" y="15207"/>
                </a:lnTo>
                <a:lnTo>
                  <a:pt x="4183" y="15004"/>
                </a:lnTo>
                <a:lnTo>
                  <a:pt x="4183" y="15004"/>
                </a:lnTo>
                <a:cubicBezTo>
                  <a:pt x="4008" y="15365"/>
                  <a:pt x="3742" y="15738"/>
                  <a:pt x="3480" y="16125"/>
                </a:cubicBezTo>
                <a:lnTo>
                  <a:pt x="3285" y="16418"/>
                </a:lnTo>
                <a:lnTo>
                  <a:pt x="3238" y="16492"/>
                </a:lnTo>
                <a:lnTo>
                  <a:pt x="3207" y="16539"/>
                </a:lnTo>
                <a:cubicBezTo>
                  <a:pt x="3177" y="16590"/>
                  <a:pt x="3153" y="16643"/>
                  <a:pt x="3137" y="16697"/>
                </a:cubicBezTo>
                <a:cubicBezTo>
                  <a:pt x="3079" y="16892"/>
                  <a:pt x="3120" y="17104"/>
                  <a:pt x="3241" y="17269"/>
                </a:cubicBezTo>
                <a:cubicBezTo>
                  <a:pt x="3352" y="17421"/>
                  <a:pt x="3524" y="17518"/>
                  <a:pt x="3709" y="17539"/>
                </a:cubicBezTo>
                <a:cubicBezTo>
                  <a:pt x="3728" y="17540"/>
                  <a:pt x="3747" y="17541"/>
                  <a:pt x="3766" y="17541"/>
                </a:cubicBezTo>
                <a:cubicBezTo>
                  <a:pt x="3860" y="17541"/>
                  <a:pt x="3951" y="17521"/>
                  <a:pt x="4035" y="17481"/>
                </a:cubicBezTo>
                <a:cubicBezTo>
                  <a:pt x="4076" y="17458"/>
                  <a:pt x="4113" y="17434"/>
                  <a:pt x="4150" y="17407"/>
                </a:cubicBezTo>
                <a:lnTo>
                  <a:pt x="4180" y="17377"/>
                </a:lnTo>
                <a:cubicBezTo>
                  <a:pt x="4261" y="17303"/>
                  <a:pt x="4341" y="17222"/>
                  <a:pt x="4415" y="17138"/>
                </a:cubicBezTo>
                <a:lnTo>
                  <a:pt x="4331" y="17138"/>
                </a:lnTo>
                <a:cubicBezTo>
                  <a:pt x="4765" y="16650"/>
                  <a:pt x="4772" y="16852"/>
                  <a:pt x="5243" y="16303"/>
                </a:cubicBezTo>
                <a:lnTo>
                  <a:pt x="5243" y="16303"/>
                </a:lnTo>
                <a:lnTo>
                  <a:pt x="5233" y="16330"/>
                </a:lnTo>
                <a:cubicBezTo>
                  <a:pt x="5311" y="16166"/>
                  <a:pt x="5412" y="16014"/>
                  <a:pt x="5529" y="15879"/>
                </a:cubicBezTo>
                <a:lnTo>
                  <a:pt x="5529" y="15879"/>
                </a:lnTo>
                <a:cubicBezTo>
                  <a:pt x="5516" y="15916"/>
                  <a:pt x="5520" y="15930"/>
                  <a:pt x="5534" y="15930"/>
                </a:cubicBezTo>
                <a:cubicBezTo>
                  <a:pt x="5574" y="15930"/>
                  <a:pt x="5691" y="15830"/>
                  <a:pt x="5734" y="15830"/>
                </a:cubicBezTo>
                <a:cubicBezTo>
                  <a:pt x="5753" y="15830"/>
                  <a:pt x="5758" y="15849"/>
                  <a:pt x="5735" y="15906"/>
                </a:cubicBezTo>
                <a:cubicBezTo>
                  <a:pt x="5913" y="15587"/>
                  <a:pt x="5940" y="15496"/>
                  <a:pt x="5947" y="15428"/>
                </a:cubicBezTo>
                <a:cubicBezTo>
                  <a:pt x="5947" y="15368"/>
                  <a:pt x="5947" y="15304"/>
                  <a:pt x="5963" y="15082"/>
                </a:cubicBezTo>
                <a:cubicBezTo>
                  <a:pt x="5997" y="15075"/>
                  <a:pt x="6031" y="15072"/>
                  <a:pt x="6064" y="15068"/>
                </a:cubicBezTo>
                <a:cubicBezTo>
                  <a:pt x="6058" y="14954"/>
                  <a:pt x="6038" y="14897"/>
                  <a:pt x="6098" y="14728"/>
                </a:cubicBezTo>
                <a:cubicBezTo>
                  <a:pt x="6105" y="14727"/>
                  <a:pt x="6113" y="14727"/>
                  <a:pt x="6124" y="14727"/>
                </a:cubicBezTo>
                <a:cubicBezTo>
                  <a:pt x="6144" y="14727"/>
                  <a:pt x="6170" y="14728"/>
                  <a:pt x="6199" y="14728"/>
                </a:cubicBezTo>
                <a:cubicBezTo>
                  <a:pt x="6105" y="14752"/>
                  <a:pt x="6172" y="14789"/>
                  <a:pt x="6219" y="14829"/>
                </a:cubicBezTo>
                <a:cubicBezTo>
                  <a:pt x="6270" y="14870"/>
                  <a:pt x="6307" y="14910"/>
                  <a:pt x="6243" y="14947"/>
                </a:cubicBezTo>
                <a:cubicBezTo>
                  <a:pt x="6359" y="14999"/>
                  <a:pt x="6417" y="15015"/>
                  <a:pt x="6489" y="15015"/>
                </a:cubicBezTo>
                <a:cubicBezTo>
                  <a:pt x="6497" y="15015"/>
                  <a:pt x="6504" y="15015"/>
                  <a:pt x="6512" y="15015"/>
                </a:cubicBezTo>
                <a:cubicBezTo>
                  <a:pt x="6653" y="15004"/>
                  <a:pt x="6791" y="14981"/>
                  <a:pt x="6926" y="14941"/>
                </a:cubicBezTo>
                <a:cubicBezTo>
                  <a:pt x="7104" y="14889"/>
                  <a:pt x="7244" y="14837"/>
                  <a:pt x="7394" y="14837"/>
                </a:cubicBezTo>
                <a:cubicBezTo>
                  <a:pt x="7449" y="14837"/>
                  <a:pt x="7505" y="14844"/>
                  <a:pt x="7565" y="14860"/>
                </a:cubicBezTo>
                <a:cubicBezTo>
                  <a:pt x="7644" y="14761"/>
                  <a:pt x="7623" y="14730"/>
                  <a:pt x="7556" y="14730"/>
                </a:cubicBezTo>
                <a:cubicBezTo>
                  <a:pt x="7504" y="14730"/>
                  <a:pt x="7422" y="14749"/>
                  <a:pt x="7340" y="14769"/>
                </a:cubicBezTo>
                <a:cubicBezTo>
                  <a:pt x="7204" y="14800"/>
                  <a:pt x="7056" y="14832"/>
                  <a:pt x="7020" y="14832"/>
                </a:cubicBezTo>
                <a:cubicBezTo>
                  <a:pt x="7007" y="14832"/>
                  <a:pt x="7010" y="14827"/>
                  <a:pt x="7037" y="14816"/>
                </a:cubicBezTo>
                <a:cubicBezTo>
                  <a:pt x="6862" y="14772"/>
                  <a:pt x="7296" y="14607"/>
                  <a:pt x="7518" y="14530"/>
                </a:cubicBezTo>
                <a:cubicBezTo>
                  <a:pt x="7573" y="14509"/>
                  <a:pt x="7634" y="14506"/>
                  <a:pt x="7703" y="14506"/>
                </a:cubicBezTo>
                <a:cubicBezTo>
                  <a:pt x="7737" y="14506"/>
                  <a:pt x="7772" y="14507"/>
                  <a:pt x="7810" y="14507"/>
                </a:cubicBezTo>
                <a:cubicBezTo>
                  <a:pt x="8000" y="14507"/>
                  <a:pt x="8242" y="14487"/>
                  <a:pt x="8564" y="14245"/>
                </a:cubicBezTo>
                <a:lnTo>
                  <a:pt x="8564" y="14245"/>
                </a:lnTo>
                <a:cubicBezTo>
                  <a:pt x="8511" y="14284"/>
                  <a:pt x="8517" y="14301"/>
                  <a:pt x="8467" y="14338"/>
                </a:cubicBezTo>
                <a:cubicBezTo>
                  <a:pt x="8700" y="14237"/>
                  <a:pt x="8784" y="13985"/>
                  <a:pt x="9053" y="13840"/>
                </a:cubicBezTo>
                <a:cubicBezTo>
                  <a:pt x="9063" y="13625"/>
                  <a:pt x="9315" y="13554"/>
                  <a:pt x="9198" y="13403"/>
                </a:cubicBezTo>
                <a:lnTo>
                  <a:pt x="9198" y="13403"/>
                </a:lnTo>
                <a:cubicBezTo>
                  <a:pt x="9093" y="13564"/>
                  <a:pt x="8979" y="13719"/>
                  <a:pt x="8851" y="13864"/>
                </a:cubicBezTo>
                <a:cubicBezTo>
                  <a:pt x="9050" y="13588"/>
                  <a:pt x="9087" y="13251"/>
                  <a:pt x="9423" y="12857"/>
                </a:cubicBezTo>
                <a:lnTo>
                  <a:pt x="9423" y="12857"/>
                </a:lnTo>
                <a:cubicBezTo>
                  <a:pt x="9437" y="12911"/>
                  <a:pt x="9393" y="13066"/>
                  <a:pt x="9359" y="13174"/>
                </a:cubicBezTo>
                <a:cubicBezTo>
                  <a:pt x="9484" y="13069"/>
                  <a:pt x="9490" y="12904"/>
                  <a:pt x="9605" y="12783"/>
                </a:cubicBezTo>
                <a:lnTo>
                  <a:pt x="9605" y="12783"/>
                </a:lnTo>
                <a:cubicBezTo>
                  <a:pt x="9753" y="12918"/>
                  <a:pt x="9299" y="13416"/>
                  <a:pt x="9151" y="13759"/>
                </a:cubicBezTo>
                <a:cubicBezTo>
                  <a:pt x="9303" y="13697"/>
                  <a:pt x="9413" y="13331"/>
                  <a:pt x="9478" y="13331"/>
                </a:cubicBezTo>
                <a:cubicBezTo>
                  <a:pt x="9494" y="13331"/>
                  <a:pt x="9507" y="13352"/>
                  <a:pt x="9517" y="13403"/>
                </a:cubicBezTo>
                <a:cubicBezTo>
                  <a:pt x="9487" y="13221"/>
                  <a:pt x="9581" y="13096"/>
                  <a:pt x="9679" y="12945"/>
                </a:cubicBezTo>
                <a:cubicBezTo>
                  <a:pt x="9776" y="12790"/>
                  <a:pt x="9888" y="12615"/>
                  <a:pt x="9877" y="12379"/>
                </a:cubicBezTo>
                <a:lnTo>
                  <a:pt x="9877" y="12379"/>
                </a:lnTo>
                <a:lnTo>
                  <a:pt x="9965" y="12447"/>
                </a:lnTo>
                <a:cubicBezTo>
                  <a:pt x="9978" y="12376"/>
                  <a:pt x="9972" y="12225"/>
                  <a:pt x="10015" y="12107"/>
                </a:cubicBezTo>
                <a:lnTo>
                  <a:pt x="10073" y="12369"/>
                </a:lnTo>
                <a:cubicBezTo>
                  <a:pt x="10079" y="11999"/>
                  <a:pt x="10372" y="11740"/>
                  <a:pt x="10365" y="11383"/>
                </a:cubicBezTo>
                <a:lnTo>
                  <a:pt x="10365" y="11383"/>
                </a:lnTo>
                <a:cubicBezTo>
                  <a:pt x="10311" y="11683"/>
                  <a:pt x="10274" y="11750"/>
                  <a:pt x="10240" y="11750"/>
                </a:cubicBezTo>
                <a:cubicBezTo>
                  <a:pt x="10212" y="11750"/>
                  <a:pt x="10186" y="11707"/>
                  <a:pt x="10152" y="11707"/>
                </a:cubicBezTo>
                <a:cubicBezTo>
                  <a:pt x="10129" y="11707"/>
                  <a:pt x="10104" y="11725"/>
                  <a:pt x="10073" y="11787"/>
                </a:cubicBezTo>
                <a:cubicBezTo>
                  <a:pt x="10096" y="11360"/>
                  <a:pt x="10170" y="11255"/>
                  <a:pt x="10268" y="11128"/>
                </a:cubicBezTo>
                <a:cubicBezTo>
                  <a:pt x="10359" y="11010"/>
                  <a:pt x="10466" y="10868"/>
                  <a:pt x="10456" y="10441"/>
                </a:cubicBezTo>
                <a:lnTo>
                  <a:pt x="10456" y="10441"/>
                </a:lnTo>
                <a:cubicBezTo>
                  <a:pt x="10449" y="10557"/>
                  <a:pt x="10406" y="10715"/>
                  <a:pt x="10370" y="10715"/>
                </a:cubicBezTo>
                <a:cubicBezTo>
                  <a:pt x="10358" y="10715"/>
                  <a:pt x="10347" y="10697"/>
                  <a:pt x="10339" y="10653"/>
                </a:cubicBezTo>
                <a:lnTo>
                  <a:pt x="10386" y="10357"/>
                </a:lnTo>
                <a:cubicBezTo>
                  <a:pt x="10392" y="10341"/>
                  <a:pt x="10395" y="10299"/>
                  <a:pt x="10402" y="10299"/>
                </a:cubicBezTo>
                <a:cubicBezTo>
                  <a:pt x="10402" y="10299"/>
                  <a:pt x="10402" y="10300"/>
                  <a:pt x="10402" y="10300"/>
                </a:cubicBezTo>
                <a:cubicBezTo>
                  <a:pt x="10409" y="10300"/>
                  <a:pt x="10413" y="10290"/>
                  <a:pt x="10419" y="10286"/>
                </a:cubicBezTo>
                <a:cubicBezTo>
                  <a:pt x="10429" y="10276"/>
                  <a:pt x="10443" y="10269"/>
                  <a:pt x="10456" y="10263"/>
                </a:cubicBezTo>
                <a:cubicBezTo>
                  <a:pt x="10442" y="10198"/>
                  <a:pt x="10422" y="10177"/>
                  <a:pt x="10393" y="10177"/>
                </a:cubicBezTo>
                <a:cubicBezTo>
                  <a:pt x="10388" y="10177"/>
                  <a:pt x="10384" y="10178"/>
                  <a:pt x="10379" y="10178"/>
                </a:cubicBezTo>
                <a:cubicBezTo>
                  <a:pt x="10360" y="10182"/>
                  <a:pt x="10342" y="10195"/>
                  <a:pt x="10322" y="10195"/>
                </a:cubicBezTo>
                <a:cubicBezTo>
                  <a:pt x="10307" y="10195"/>
                  <a:pt x="10291" y="10187"/>
                  <a:pt x="10275" y="10158"/>
                </a:cubicBezTo>
                <a:cubicBezTo>
                  <a:pt x="10332" y="10138"/>
                  <a:pt x="10325" y="10118"/>
                  <a:pt x="10295" y="10074"/>
                </a:cubicBezTo>
                <a:cubicBezTo>
                  <a:pt x="10275" y="10034"/>
                  <a:pt x="10197" y="9946"/>
                  <a:pt x="10190" y="9896"/>
                </a:cubicBezTo>
                <a:cubicBezTo>
                  <a:pt x="10197" y="9886"/>
                  <a:pt x="10204" y="9879"/>
                  <a:pt x="10217" y="9876"/>
                </a:cubicBezTo>
                <a:lnTo>
                  <a:pt x="10318" y="9970"/>
                </a:lnTo>
                <a:cubicBezTo>
                  <a:pt x="10342" y="9973"/>
                  <a:pt x="10363" y="9974"/>
                  <a:pt x="10380" y="9974"/>
                </a:cubicBezTo>
                <a:cubicBezTo>
                  <a:pt x="10484" y="9974"/>
                  <a:pt x="10466" y="9925"/>
                  <a:pt x="10463" y="9879"/>
                </a:cubicBezTo>
                <a:cubicBezTo>
                  <a:pt x="10460" y="9852"/>
                  <a:pt x="10456" y="9825"/>
                  <a:pt x="10480" y="9805"/>
                </a:cubicBezTo>
                <a:cubicBezTo>
                  <a:pt x="10497" y="9791"/>
                  <a:pt x="10517" y="9785"/>
                  <a:pt x="10537" y="9781"/>
                </a:cubicBezTo>
                <a:lnTo>
                  <a:pt x="10726" y="9741"/>
                </a:lnTo>
                <a:lnTo>
                  <a:pt x="10726" y="9741"/>
                </a:lnTo>
                <a:cubicBezTo>
                  <a:pt x="10658" y="9818"/>
                  <a:pt x="10547" y="9896"/>
                  <a:pt x="10551" y="9946"/>
                </a:cubicBezTo>
                <a:cubicBezTo>
                  <a:pt x="10584" y="9926"/>
                  <a:pt x="10621" y="9913"/>
                  <a:pt x="10658" y="9899"/>
                </a:cubicBezTo>
                <a:lnTo>
                  <a:pt x="10826" y="9825"/>
                </a:lnTo>
                <a:lnTo>
                  <a:pt x="10826" y="9825"/>
                </a:lnTo>
                <a:lnTo>
                  <a:pt x="10793" y="9966"/>
                </a:lnTo>
                <a:cubicBezTo>
                  <a:pt x="11150" y="9744"/>
                  <a:pt x="11271" y="9711"/>
                  <a:pt x="11631" y="9492"/>
                </a:cubicBezTo>
                <a:cubicBezTo>
                  <a:pt x="11506" y="9485"/>
                  <a:pt x="11570" y="9317"/>
                  <a:pt x="11799" y="9068"/>
                </a:cubicBezTo>
                <a:cubicBezTo>
                  <a:pt x="11841" y="9038"/>
                  <a:pt x="11866" y="9029"/>
                  <a:pt x="11881" y="9029"/>
                </a:cubicBezTo>
                <a:cubicBezTo>
                  <a:pt x="11907" y="9029"/>
                  <a:pt x="11905" y="9056"/>
                  <a:pt x="11917" y="9056"/>
                </a:cubicBezTo>
                <a:cubicBezTo>
                  <a:pt x="11931" y="9056"/>
                  <a:pt x="11964" y="9016"/>
                  <a:pt x="12092" y="8836"/>
                </a:cubicBezTo>
                <a:lnTo>
                  <a:pt x="12092" y="8836"/>
                </a:lnTo>
                <a:cubicBezTo>
                  <a:pt x="12085" y="8964"/>
                  <a:pt x="12072" y="9135"/>
                  <a:pt x="11839" y="9229"/>
                </a:cubicBezTo>
                <a:cubicBezTo>
                  <a:pt x="11850" y="9273"/>
                  <a:pt x="11802" y="9361"/>
                  <a:pt x="11809" y="9401"/>
                </a:cubicBezTo>
                <a:cubicBezTo>
                  <a:pt x="12075" y="9273"/>
                  <a:pt x="12290" y="8879"/>
                  <a:pt x="12368" y="8711"/>
                </a:cubicBezTo>
                <a:lnTo>
                  <a:pt x="12368" y="8711"/>
                </a:lnTo>
                <a:cubicBezTo>
                  <a:pt x="12334" y="8772"/>
                  <a:pt x="12290" y="8829"/>
                  <a:pt x="12243" y="8879"/>
                </a:cubicBezTo>
                <a:cubicBezTo>
                  <a:pt x="12327" y="8651"/>
                  <a:pt x="12385" y="8418"/>
                  <a:pt x="12418" y="8179"/>
                </a:cubicBezTo>
                <a:cubicBezTo>
                  <a:pt x="12439" y="8155"/>
                  <a:pt x="12454" y="8145"/>
                  <a:pt x="12465" y="8145"/>
                </a:cubicBezTo>
                <a:cubicBezTo>
                  <a:pt x="12492" y="8145"/>
                  <a:pt x="12492" y="8209"/>
                  <a:pt x="12492" y="8274"/>
                </a:cubicBezTo>
                <a:cubicBezTo>
                  <a:pt x="12526" y="8139"/>
                  <a:pt x="12526" y="8035"/>
                  <a:pt x="12566" y="7840"/>
                </a:cubicBezTo>
                <a:cubicBezTo>
                  <a:pt x="12634" y="7914"/>
                  <a:pt x="12738" y="7927"/>
                  <a:pt x="12671" y="8223"/>
                </a:cubicBezTo>
                <a:cubicBezTo>
                  <a:pt x="12721" y="8004"/>
                  <a:pt x="12751" y="7782"/>
                  <a:pt x="12765" y="7560"/>
                </a:cubicBezTo>
                <a:cubicBezTo>
                  <a:pt x="12806" y="7531"/>
                  <a:pt x="12902" y="7321"/>
                  <a:pt x="12938" y="7321"/>
                </a:cubicBezTo>
                <a:cubicBezTo>
                  <a:pt x="12944" y="7321"/>
                  <a:pt x="12948" y="7326"/>
                  <a:pt x="12950" y="7338"/>
                </a:cubicBezTo>
                <a:cubicBezTo>
                  <a:pt x="13064" y="6978"/>
                  <a:pt x="12876" y="6446"/>
                  <a:pt x="12916" y="5989"/>
                </a:cubicBezTo>
                <a:cubicBezTo>
                  <a:pt x="12896" y="5965"/>
                  <a:pt x="12879" y="5918"/>
                  <a:pt x="12859" y="5820"/>
                </a:cubicBezTo>
                <a:cubicBezTo>
                  <a:pt x="12846" y="5393"/>
                  <a:pt x="12889" y="4989"/>
                  <a:pt x="12654" y="4525"/>
                </a:cubicBezTo>
                <a:cubicBezTo>
                  <a:pt x="12684" y="4417"/>
                  <a:pt x="12708" y="4313"/>
                  <a:pt x="12731" y="4205"/>
                </a:cubicBezTo>
                <a:cubicBezTo>
                  <a:pt x="12701" y="4128"/>
                  <a:pt x="12680" y="4101"/>
                  <a:pt x="12663" y="4101"/>
                </a:cubicBezTo>
                <a:cubicBezTo>
                  <a:pt x="12623" y="4101"/>
                  <a:pt x="12607" y="4258"/>
                  <a:pt x="12554" y="4258"/>
                </a:cubicBezTo>
                <a:cubicBezTo>
                  <a:pt x="12522" y="4258"/>
                  <a:pt x="12477" y="4201"/>
                  <a:pt x="12405" y="4020"/>
                </a:cubicBezTo>
                <a:cubicBezTo>
                  <a:pt x="12216" y="3599"/>
                  <a:pt x="12479" y="3814"/>
                  <a:pt x="12469" y="3639"/>
                </a:cubicBezTo>
                <a:cubicBezTo>
                  <a:pt x="12314" y="3444"/>
                  <a:pt x="12014" y="3141"/>
                  <a:pt x="11940" y="2711"/>
                </a:cubicBezTo>
                <a:lnTo>
                  <a:pt x="11940" y="2711"/>
                </a:lnTo>
                <a:cubicBezTo>
                  <a:pt x="12028" y="2825"/>
                  <a:pt x="12058" y="2933"/>
                  <a:pt x="12122" y="3047"/>
                </a:cubicBezTo>
                <a:cubicBezTo>
                  <a:pt x="12105" y="2939"/>
                  <a:pt x="12082" y="2828"/>
                  <a:pt x="12062" y="2717"/>
                </a:cubicBezTo>
                <a:lnTo>
                  <a:pt x="12062" y="2717"/>
                </a:lnTo>
                <a:cubicBezTo>
                  <a:pt x="12269" y="2915"/>
                  <a:pt x="12366" y="3116"/>
                  <a:pt x="12402" y="3116"/>
                </a:cubicBezTo>
                <a:cubicBezTo>
                  <a:pt x="12419" y="3116"/>
                  <a:pt x="12423" y="3073"/>
                  <a:pt x="12418" y="2966"/>
                </a:cubicBezTo>
                <a:lnTo>
                  <a:pt x="12418" y="2966"/>
                </a:lnTo>
                <a:cubicBezTo>
                  <a:pt x="12409" y="2969"/>
                  <a:pt x="12400" y="2970"/>
                  <a:pt x="12390" y="2970"/>
                </a:cubicBezTo>
                <a:cubicBezTo>
                  <a:pt x="12253" y="2970"/>
                  <a:pt x="12122" y="2700"/>
                  <a:pt x="11974" y="2445"/>
                </a:cubicBezTo>
                <a:cubicBezTo>
                  <a:pt x="11832" y="2196"/>
                  <a:pt x="11676" y="1951"/>
                  <a:pt x="11543" y="1951"/>
                </a:cubicBezTo>
                <a:cubicBezTo>
                  <a:pt x="11528" y="1951"/>
                  <a:pt x="11514" y="1954"/>
                  <a:pt x="11500" y="1960"/>
                </a:cubicBezTo>
                <a:cubicBezTo>
                  <a:pt x="11483" y="1889"/>
                  <a:pt x="11463" y="1815"/>
                  <a:pt x="11436" y="1745"/>
                </a:cubicBezTo>
                <a:lnTo>
                  <a:pt x="11436" y="1745"/>
                </a:lnTo>
                <a:cubicBezTo>
                  <a:pt x="11469" y="1799"/>
                  <a:pt x="11493" y="1795"/>
                  <a:pt x="11520" y="1849"/>
                </a:cubicBezTo>
                <a:cubicBezTo>
                  <a:pt x="11402" y="1415"/>
                  <a:pt x="11173" y="1708"/>
                  <a:pt x="10870" y="1264"/>
                </a:cubicBezTo>
                <a:cubicBezTo>
                  <a:pt x="10786" y="1134"/>
                  <a:pt x="10729" y="1024"/>
                  <a:pt x="10770" y="1024"/>
                </a:cubicBezTo>
                <a:cubicBezTo>
                  <a:pt x="10780" y="1024"/>
                  <a:pt x="10797" y="1030"/>
                  <a:pt x="10820" y="1045"/>
                </a:cubicBezTo>
                <a:cubicBezTo>
                  <a:pt x="10699" y="957"/>
                  <a:pt x="10581" y="870"/>
                  <a:pt x="10453" y="789"/>
                </a:cubicBezTo>
                <a:cubicBezTo>
                  <a:pt x="10399" y="741"/>
                  <a:pt x="10392" y="713"/>
                  <a:pt x="10413" y="713"/>
                </a:cubicBezTo>
                <a:cubicBezTo>
                  <a:pt x="10426" y="713"/>
                  <a:pt x="10448" y="722"/>
                  <a:pt x="10475" y="743"/>
                </a:cubicBezTo>
                <a:lnTo>
                  <a:pt x="10475" y="743"/>
                </a:lnTo>
                <a:cubicBezTo>
                  <a:pt x="10303" y="601"/>
                  <a:pt x="10116" y="479"/>
                  <a:pt x="9914" y="375"/>
                </a:cubicBezTo>
                <a:lnTo>
                  <a:pt x="9925" y="368"/>
                </a:lnTo>
                <a:cubicBezTo>
                  <a:pt x="9823" y="363"/>
                  <a:pt x="9637" y="338"/>
                  <a:pt x="9504" y="338"/>
                </a:cubicBezTo>
                <a:cubicBezTo>
                  <a:pt x="9478" y="338"/>
                  <a:pt x="9454" y="339"/>
                  <a:pt x="9433" y="341"/>
                </a:cubicBezTo>
                <a:cubicBezTo>
                  <a:pt x="9364" y="305"/>
                  <a:pt x="9367" y="297"/>
                  <a:pt x="9393" y="297"/>
                </a:cubicBezTo>
                <a:cubicBezTo>
                  <a:pt x="9414" y="297"/>
                  <a:pt x="9450" y="302"/>
                  <a:pt x="9475" y="302"/>
                </a:cubicBezTo>
                <a:cubicBezTo>
                  <a:pt x="9496" y="302"/>
                  <a:pt x="9510" y="298"/>
                  <a:pt x="9501" y="284"/>
                </a:cubicBezTo>
                <a:lnTo>
                  <a:pt x="9285" y="267"/>
                </a:lnTo>
                <a:lnTo>
                  <a:pt x="9070" y="291"/>
                </a:lnTo>
                <a:cubicBezTo>
                  <a:pt x="8948" y="239"/>
                  <a:pt x="9082" y="176"/>
                  <a:pt x="9272" y="176"/>
                </a:cubicBezTo>
                <a:cubicBezTo>
                  <a:pt x="9365" y="176"/>
                  <a:pt x="9471" y="192"/>
                  <a:pt x="9568" y="230"/>
                </a:cubicBezTo>
                <a:cubicBezTo>
                  <a:pt x="9451" y="79"/>
                  <a:pt x="9356" y="35"/>
                  <a:pt x="9247" y="35"/>
                </a:cubicBezTo>
                <a:cubicBezTo>
                  <a:pt x="9208" y="35"/>
                  <a:pt x="9167" y="41"/>
                  <a:pt x="9124" y="49"/>
                </a:cubicBezTo>
                <a:cubicBezTo>
                  <a:pt x="9039" y="65"/>
                  <a:pt x="8942" y="72"/>
                  <a:pt x="8807" y="106"/>
                </a:cubicBezTo>
                <a:cubicBezTo>
                  <a:pt x="8740" y="119"/>
                  <a:pt x="8663" y="129"/>
                  <a:pt x="8572" y="139"/>
                </a:cubicBezTo>
                <a:lnTo>
                  <a:pt x="8269" y="207"/>
                </a:lnTo>
                <a:cubicBezTo>
                  <a:pt x="8400" y="139"/>
                  <a:pt x="8531" y="69"/>
                  <a:pt x="8689" y="35"/>
                </a:cubicBezTo>
                <a:cubicBezTo>
                  <a:pt x="8626" y="10"/>
                  <a:pt x="8564" y="0"/>
                  <a:pt x="8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9" name="Google Shape;139;p4"/>
          <p:cNvGrpSpPr/>
          <p:nvPr/>
        </p:nvGrpSpPr>
        <p:grpSpPr>
          <a:xfrm>
            <a:off x="8031843" y="1203011"/>
            <a:ext cx="1474410" cy="624013"/>
            <a:chOff x="6593307" y="1026822"/>
            <a:chExt cx="831966" cy="352132"/>
          </a:xfrm>
        </p:grpSpPr>
        <p:sp>
          <p:nvSpPr>
            <p:cNvPr id="140" name="Google Shape;140;p4"/>
            <p:cNvSpPr/>
            <p:nvPr/>
          </p:nvSpPr>
          <p:spPr>
            <a:xfrm>
              <a:off x="7164713" y="1272972"/>
              <a:ext cx="114602" cy="40525"/>
            </a:xfrm>
            <a:custGeom>
              <a:avLst/>
              <a:gdLst/>
              <a:ahLst/>
              <a:cxnLst/>
              <a:rect l="l" t="t" r="r" b="b"/>
              <a:pathLst>
                <a:path w="2712" h="959" extrusionOk="0">
                  <a:moveTo>
                    <a:pt x="535" y="0"/>
                  </a:moveTo>
                  <a:cubicBezTo>
                    <a:pt x="426" y="0"/>
                    <a:pt x="319" y="10"/>
                    <a:pt x="216" y="32"/>
                  </a:cubicBezTo>
                  <a:cubicBezTo>
                    <a:pt x="84" y="65"/>
                    <a:pt x="0" y="264"/>
                    <a:pt x="111" y="358"/>
                  </a:cubicBezTo>
                  <a:cubicBezTo>
                    <a:pt x="374" y="580"/>
                    <a:pt x="657" y="621"/>
                    <a:pt x="986" y="695"/>
                  </a:cubicBezTo>
                  <a:lnTo>
                    <a:pt x="2178" y="954"/>
                  </a:lnTo>
                  <a:cubicBezTo>
                    <a:pt x="2196" y="957"/>
                    <a:pt x="2214" y="959"/>
                    <a:pt x="2232" y="959"/>
                  </a:cubicBezTo>
                  <a:cubicBezTo>
                    <a:pt x="2335" y="959"/>
                    <a:pt x="2433" y="904"/>
                    <a:pt x="2487" y="812"/>
                  </a:cubicBezTo>
                  <a:lnTo>
                    <a:pt x="2605" y="829"/>
                  </a:lnTo>
                  <a:cubicBezTo>
                    <a:pt x="2606" y="829"/>
                    <a:pt x="2607" y="829"/>
                    <a:pt x="2608" y="829"/>
                  </a:cubicBezTo>
                  <a:cubicBezTo>
                    <a:pt x="2658" y="829"/>
                    <a:pt x="2712" y="755"/>
                    <a:pt x="2652" y="728"/>
                  </a:cubicBezTo>
                  <a:lnTo>
                    <a:pt x="2528" y="678"/>
                  </a:lnTo>
                  <a:cubicBezTo>
                    <a:pt x="2541" y="560"/>
                    <a:pt x="2447" y="456"/>
                    <a:pt x="2339" y="425"/>
                  </a:cubicBezTo>
                  <a:cubicBezTo>
                    <a:pt x="1790" y="286"/>
                    <a:pt x="1129" y="0"/>
                    <a:pt x="5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6931409" y="1235786"/>
              <a:ext cx="116166" cy="44286"/>
            </a:xfrm>
            <a:custGeom>
              <a:avLst/>
              <a:gdLst/>
              <a:ahLst/>
              <a:cxnLst/>
              <a:rect l="l" t="t" r="r" b="b"/>
              <a:pathLst>
                <a:path w="2749" h="1048" extrusionOk="0">
                  <a:moveTo>
                    <a:pt x="2449" y="1"/>
                  </a:moveTo>
                  <a:cubicBezTo>
                    <a:pt x="2393" y="1"/>
                    <a:pt x="2332" y="22"/>
                    <a:pt x="2274" y="70"/>
                  </a:cubicBezTo>
                  <a:cubicBezTo>
                    <a:pt x="1994" y="296"/>
                    <a:pt x="1648" y="424"/>
                    <a:pt x="1288" y="434"/>
                  </a:cubicBezTo>
                  <a:cubicBezTo>
                    <a:pt x="1280" y="434"/>
                    <a:pt x="1273" y="434"/>
                    <a:pt x="1266" y="434"/>
                  </a:cubicBezTo>
                  <a:cubicBezTo>
                    <a:pt x="935" y="434"/>
                    <a:pt x="651" y="285"/>
                    <a:pt x="332" y="249"/>
                  </a:cubicBezTo>
                  <a:cubicBezTo>
                    <a:pt x="323" y="247"/>
                    <a:pt x="314" y="247"/>
                    <a:pt x="306" y="247"/>
                  </a:cubicBezTo>
                  <a:cubicBezTo>
                    <a:pt x="158" y="247"/>
                    <a:pt x="1" y="402"/>
                    <a:pt x="90" y="555"/>
                  </a:cubicBezTo>
                  <a:cubicBezTo>
                    <a:pt x="297" y="909"/>
                    <a:pt x="658" y="1048"/>
                    <a:pt x="1049" y="1048"/>
                  </a:cubicBezTo>
                  <a:cubicBezTo>
                    <a:pt x="1629" y="1048"/>
                    <a:pt x="2275" y="744"/>
                    <a:pt x="2590" y="387"/>
                  </a:cubicBezTo>
                  <a:cubicBezTo>
                    <a:pt x="2748" y="205"/>
                    <a:pt x="2624" y="1"/>
                    <a:pt x="2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6990063" y="1140368"/>
              <a:ext cx="123476" cy="27298"/>
            </a:xfrm>
            <a:custGeom>
              <a:avLst/>
              <a:gdLst/>
              <a:ahLst/>
              <a:cxnLst/>
              <a:rect l="l" t="t" r="r" b="b"/>
              <a:pathLst>
                <a:path w="2922" h="646" extrusionOk="0">
                  <a:moveTo>
                    <a:pt x="894" y="1"/>
                  </a:moveTo>
                  <a:cubicBezTo>
                    <a:pt x="679" y="1"/>
                    <a:pt x="467" y="19"/>
                    <a:pt x="263" y="87"/>
                  </a:cubicBezTo>
                  <a:cubicBezTo>
                    <a:pt x="28" y="164"/>
                    <a:pt x="1" y="477"/>
                    <a:pt x="240" y="561"/>
                  </a:cubicBezTo>
                  <a:cubicBezTo>
                    <a:pt x="428" y="627"/>
                    <a:pt x="628" y="646"/>
                    <a:pt x="831" y="646"/>
                  </a:cubicBezTo>
                  <a:cubicBezTo>
                    <a:pt x="1053" y="646"/>
                    <a:pt x="1277" y="624"/>
                    <a:pt x="1492" y="619"/>
                  </a:cubicBezTo>
                  <a:cubicBezTo>
                    <a:pt x="1926" y="605"/>
                    <a:pt x="2316" y="588"/>
                    <a:pt x="2737" y="484"/>
                  </a:cubicBezTo>
                  <a:cubicBezTo>
                    <a:pt x="2898" y="440"/>
                    <a:pt x="2922" y="198"/>
                    <a:pt x="2750" y="154"/>
                  </a:cubicBezTo>
                  <a:cubicBezTo>
                    <a:pt x="2336" y="43"/>
                    <a:pt x="1949" y="33"/>
                    <a:pt x="1522" y="23"/>
                  </a:cubicBezTo>
                  <a:cubicBezTo>
                    <a:pt x="1314" y="18"/>
                    <a:pt x="1103" y="1"/>
                    <a:pt x="89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7251045" y="1170329"/>
              <a:ext cx="78683" cy="34186"/>
            </a:xfrm>
            <a:custGeom>
              <a:avLst/>
              <a:gdLst/>
              <a:ahLst/>
              <a:cxnLst/>
              <a:rect l="l" t="t" r="r" b="b"/>
              <a:pathLst>
                <a:path w="1862" h="809" extrusionOk="0">
                  <a:moveTo>
                    <a:pt x="110" y="0"/>
                  </a:moveTo>
                  <a:cubicBezTo>
                    <a:pt x="51" y="0"/>
                    <a:pt x="0" y="81"/>
                    <a:pt x="30" y="132"/>
                  </a:cubicBezTo>
                  <a:cubicBezTo>
                    <a:pt x="222" y="485"/>
                    <a:pt x="431" y="637"/>
                    <a:pt x="821" y="738"/>
                  </a:cubicBezTo>
                  <a:cubicBezTo>
                    <a:pt x="993" y="781"/>
                    <a:pt x="1168" y="805"/>
                    <a:pt x="1346" y="808"/>
                  </a:cubicBezTo>
                  <a:cubicBezTo>
                    <a:pt x="1592" y="808"/>
                    <a:pt x="1626" y="768"/>
                    <a:pt x="1807" y="623"/>
                  </a:cubicBezTo>
                  <a:cubicBezTo>
                    <a:pt x="1841" y="596"/>
                    <a:pt x="1861" y="539"/>
                    <a:pt x="1811" y="512"/>
                  </a:cubicBezTo>
                  <a:cubicBezTo>
                    <a:pt x="1683" y="445"/>
                    <a:pt x="1653" y="398"/>
                    <a:pt x="1498" y="377"/>
                  </a:cubicBezTo>
                  <a:cubicBezTo>
                    <a:pt x="1333" y="364"/>
                    <a:pt x="1171" y="337"/>
                    <a:pt x="1010" y="297"/>
                  </a:cubicBezTo>
                  <a:cubicBezTo>
                    <a:pt x="858" y="253"/>
                    <a:pt x="727" y="169"/>
                    <a:pt x="579" y="118"/>
                  </a:cubicBezTo>
                  <a:cubicBezTo>
                    <a:pt x="431" y="68"/>
                    <a:pt x="279" y="51"/>
                    <a:pt x="131" y="4"/>
                  </a:cubicBezTo>
                  <a:cubicBezTo>
                    <a:pt x="124" y="1"/>
                    <a:pt x="117" y="0"/>
                    <a:pt x="1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7325080" y="1329386"/>
              <a:ext cx="100193" cy="49568"/>
            </a:xfrm>
            <a:custGeom>
              <a:avLst/>
              <a:gdLst/>
              <a:ahLst/>
              <a:cxnLst/>
              <a:rect l="l" t="t" r="r" b="b"/>
              <a:pathLst>
                <a:path w="2371" h="1173" extrusionOk="0">
                  <a:moveTo>
                    <a:pt x="285" y="0"/>
                  </a:moveTo>
                  <a:cubicBezTo>
                    <a:pt x="135" y="0"/>
                    <a:pt x="0" y="241"/>
                    <a:pt x="173" y="305"/>
                  </a:cubicBezTo>
                  <a:cubicBezTo>
                    <a:pt x="850" y="558"/>
                    <a:pt x="1469" y="965"/>
                    <a:pt x="2172" y="1167"/>
                  </a:cubicBezTo>
                  <a:cubicBezTo>
                    <a:pt x="2185" y="1170"/>
                    <a:pt x="2197" y="1172"/>
                    <a:pt x="2208" y="1172"/>
                  </a:cubicBezTo>
                  <a:cubicBezTo>
                    <a:pt x="2314" y="1172"/>
                    <a:pt x="2371" y="1030"/>
                    <a:pt x="2307" y="948"/>
                  </a:cubicBezTo>
                  <a:cubicBezTo>
                    <a:pt x="2054" y="635"/>
                    <a:pt x="1768" y="463"/>
                    <a:pt x="1412" y="288"/>
                  </a:cubicBezTo>
                  <a:cubicBezTo>
                    <a:pt x="1041" y="107"/>
                    <a:pt x="702" y="73"/>
                    <a:pt x="308" y="2"/>
                  </a:cubicBezTo>
                  <a:cubicBezTo>
                    <a:pt x="300" y="1"/>
                    <a:pt x="292" y="0"/>
                    <a:pt x="2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6743025" y="1169611"/>
              <a:ext cx="118659" cy="35412"/>
            </a:xfrm>
            <a:custGeom>
              <a:avLst/>
              <a:gdLst/>
              <a:ahLst/>
              <a:cxnLst/>
              <a:rect l="l" t="t" r="r" b="b"/>
              <a:pathLst>
                <a:path w="2808" h="838" extrusionOk="0">
                  <a:moveTo>
                    <a:pt x="882" y="1"/>
                  </a:moveTo>
                  <a:cubicBezTo>
                    <a:pt x="607" y="1"/>
                    <a:pt x="332" y="48"/>
                    <a:pt x="125" y="206"/>
                  </a:cubicBezTo>
                  <a:cubicBezTo>
                    <a:pt x="55" y="260"/>
                    <a:pt x="1" y="371"/>
                    <a:pt x="82" y="442"/>
                  </a:cubicBezTo>
                  <a:cubicBezTo>
                    <a:pt x="385" y="717"/>
                    <a:pt x="896" y="707"/>
                    <a:pt x="1283" y="748"/>
                  </a:cubicBezTo>
                  <a:cubicBezTo>
                    <a:pt x="1594" y="778"/>
                    <a:pt x="1902" y="837"/>
                    <a:pt x="2211" y="837"/>
                  </a:cubicBezTo>
                  <a:cubicBezTo>
                    <a:pt x="2342" y="837"/>
                    <a:pt x="2474" y="826"/>
                    <a:pt x="2606" y="798"/>
                  </a:cubicBezTo>
                  <a:cubicBezTo>
                    <a:pt x="2734" y="771"/>
                    <a:pt x="2808" y="580"/>
                    <a:pt x="2703" y="489"/>
                  </a:cubicBezTo>
                  <a:cubicBezTo>
                    <a:pt x="2350" y="176"/>
                    <a:pt x="1865" y="105"/>
                    <a:pt x="1411" y="44"/>
                  </a:cubicBezTo>
                  <a:cubicBezTo>
                    <a:pt x="1247" y="22"/>
                    <a:pt x="1065" y="1"/>
                    <a:pt x="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6637508" y="1233969"/>
              <a:ext cx="112236" cy="64654"/>
            </a:xfrm>
            <a:custGeom>
              <a:avLst/>
              <a:gdLst/>
              <a:ahLst/>
              <a:cxnLst/>
              <a:rect l="l" t="t" r="r" b="b"/>
              <a:pathLst>
                <a:path w="2656" h="1530" extrusionOk="0">
                  <a:moveTo>
                    <a:pt x="390" y="0"/>
                  </a:moveTo>
                  <a:cubicBezTo>
                    <a:pt x="365" y="0"/>
                    <a:pt x="341" y="1"/>
                    <a:pt x="317" y="2"/>
                  </a:cubicBezTo>
                  <a:cubicBezTo>
                    <a:pt x="159" y="12"/>
                    <a:pt x="1" y="211"/>
                    <a:pt x="98" y="366"/>
                  </a:cubicBezTo>
                  <a:cubicBezTo>
                    <a:pt x="310" y="699"/>
                    <a:pt x="630" y="870"/>
                    <a:pt x="980" y="1039"/>
                  </a:cubicBezTo>
                  <a:cubicBezTo>
                    <a:pt x="1347" y="1224"/>
                    <a:pt x="1731" y="1382"/>
                    <a:pt x="2121" y="1513"/>
                  </a:cubicBezTo>
                  <a:cubicBezTo>
                    <a:pt x="2156" y="1524"/>
                    <a:pt x="2189" y="1529"/>
                    <a:pt x="2220" y="1529"/>
                  </a:cubicBezTo>
                  <a:cubicBezTo>
                    <a:pt x="2518" y="1529"/>
                    <a:pt x="2656" y="1077"/>
                    <a:pt x="2397" y="894"/>
                  </a:cubicBezTo>
                  <a:cubicBezTo>
                    <a:pt x="1854" y="507"/>
                    <a:pt x="1090" y="0"/>
                    <a:pt x="3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4"/>
            <p:cNvSpPr/>
            <p:nvPr/>
          </p:nvSpPr>
          <p:spPr>
            <a:xfrm>
              <a:off x="6593307" y="1026822"/>
              <a:ext cx="112236" cy="61611"/>
            </a:xfrm>
            <a:custGeom>
              <a:avLst/>
              <a:gdLst/>
              <a:ahLst/>
              <a:cxnLst/>
              <a:rect l="l" t="t" r="r" b="b"/>
              <a:pathLst>
                <a:path w="2656" h="1458" extrusionOk="0">
                  <a:moveTo>
                    <a:pt x="214" y="1"/>
                  </a:moveTo>
                  <a:cubicBezTo>
                    <a:pt x="148" y="1"/>
                    <a:pt x="90" y="50"/>
                    <a:pt x="84" y="122"/>
                  </a:cubicBezTo>
                  <a:cubicBezTo>
                    <a:pt x="0" y="697"/>
                    <a:pt x="535" y="1071"/>
                    <a:pt x="1000" y="1286"/>
                  </a:cubicBezTo>
                  <a:cubicBezTo>
                    <a:pt x="1255" y="1406"/>
                    <a:pt x="1498" y="1457"/>
                    <a:pt x="1740" y="1457"/>
                  </a:cubicBezTo>
                  <a:cubicBezTo>
                    <a:pt x="2015" y="1457"/>
                    <a:pt x="2290" y="1392"/>
                    <a:pt x="2585" y="1286"/>
                  </a:cubicBezTo>
                  <a:cubicBezTo>
                    <a:pt x="2648" y="1263"/>
                    <a:pt x="2655" y="1158"/>
                    <a:pt x="2578" y="1158"/>
                  </a:cubicBezTo>
                  <a:cubicBezTo>
                    <a:pt x="2577" y="1158"/>
                    <a:pt x="2576" y="1158"/>
                    <a:pt x="2575" y="1158"/>
                  </a:cubicBezTo>
                  <a:cubicBezTo>
                    <a:pt x="2547" y="1160"/>
                    <a:pt x="2519" y="1161"/>
                    <a:pt x="2491" y="1161"/>
                  </a:cubicBezTo>
                  <a:cubicBezTo>
                    <a:pt x="2067" y="1161"/>
                    <a:pt x="1592" y="976"/>
                    <a:pt x="1232" y="768"/>
                  </a:cubicBezTo>
                  <a:cubicBezTo>
                    <a:pt x="862" y="553"/>
                    <a:pt x="660" y="179"/>
                    <a:pt x="266" y="11"/>
                  </a:cubicBezTo>
                  <a:cubicBezTo>
                    <a:pt x="249" y="4"/>
                    <a:pt x="231" y="1"/>
                    <a:pt x="21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8" name="Google Shape;148;p4"/>
          <p:cNvSpPr txBox="1">
            <a:spLocks noGrp="1"/>
          </p:cNvSpPr>
          <p:nvPr>
            <p:ph type="body" idx="1"/>
          </p:nvPr>
        </p:nvSpPr>
        <p:spPr>
          <a:xfrm>
            <a:off x="2340900" y="1847350"/>
            <a:ext cx="4593300" cy="184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800"/>
            </a:lvl1pPr>
            <a:lvl2pPr marL="914400" lvl="1" indent="-31750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49" name="Google Shape;149;p4"/>
          <p:cNvSpPr txBox="1">
            <a:spLocks noGrp="1"/>
          </p:cNvSpPr>
          <p:nvPr>
            <p:ph type="title"/>
          </p:nvPr>
        </p:nvSpPr>
        <p:spPr>
          <a:xfrm>
            <a:off x="546675" y="193568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accent2"/>
        </a:soli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"/>
          <p:cNvSpPr/>
          <p:nvPr/>
        </p:nvSpPr>
        <p:spPr>
          <a:xfrm>
            <a:off x="-127274" y="-270150"/>
            <a:ext cx="6670987" cy="4793703"/>
          </a:xfrm>
          <a:custGeom>
            <a:avLst/>
            <a:gdLst/>
            <a:ahLst/>
            <a:cxnLst/>
            <a:rect l="l" t="t" r="r" b="b"/>
            <a:pathLst>
              <a:path w="89851" h="64566" extrusionOk="0">
                <a:moveTo>
                  <a:pt x="81503" y="750"/>
                </a:moveTo>
                <a:lnTo>
                  <a:pt x="81526" y="757"/>
                </a:lnTo>
                <a:lnTo>
                  <a:pt x="81432" y="757"/>
                </a:lnTo>
                <a:lnTo>
                  <a:pt x="81503" y="750"/>
                </a:lnTo>
                <a:close/>
                <a:moveTo>
                  <a:pt x="89363" y="3314"/>
                </a:moveTo>
                <a:lnTo>
                  <a:pt x="89360" y="3315"/>
                </a:lnTo>
                <a:lnTo>
                  <a:pt x="89360" y="3315"/>
                </a:lnTo>
                <a:lnTo>
                  <a:pt x="89363" y="3324"/>
                </a:lnTo>
                <a:lnTo>
                  <a:pt x="89363" y="3314"/>
                </a:lnTo>
                <a:close/>
                <a:moveTo>
                  <a:pt x="74898" y="20820"/>
                </a:moveTo>
                <a:lnTo>
                  <a:pt x="74898" y="20820"/>
                </a:lnTo>
                <a:cubicBezTo>
                  <a:pt x="74894" y="20826"/>
                  <a:pt x="74890" y="20832"/>
                  <a:pt x="74885" y="20838"/>
                </a:cubicBezTo>
                <a:lnTo>
                  <a:pt x="74885" y="20838"/>
                </a:lnTo>
                <a:cubicBezTo>
                  <a:pt x="74890" y="20832"/>
                  <a:pt x="74894" y="20826"/>
                  <a:pt x="74898" y="20820"/>
                </a:cubicBezTo>
                <a:close/>
                <a:moveTo>
                  <a:pt x="63412" y="35268"/>
                </a:moveTo>
                <a:lnTo>
                  <a:pt x="63412" y="35268"/>
                </a:lnTo>
                <a:cubicBezTo>
                  <a:pt x="63415" y="35320"/>
                  <a:pt x="63405" y="35372"/>
                  <a:pt x="63383" y="35417"/>
                </a:cubicBezTo>
                <a:cubicBezTo>
                  <a:pt x="63173" y="35656"/>
                  <a:pt x="63072" y="35705"/>
                  <a:pt x="63017" y="35708"/>
                </a:cubicBezTo>
                <a:cubicBezTo>
                  <a:pt x="63121" y="35601"/>
                  <a:pt x="63240" y="35475"/>
                  <a:pt x="63402" y="35310"/>
                </a:cubicBezTo>
                <a:cubicBezTo>
                  <a:pt x="63402" y="35298"/>
                  <a:pt x="63412" y="35278"/>
                  <a:pt x="63412" y="35268"/>
                </a:cubicBezTo>
                <a:close/>
                <a:moveTo>
                  <a:pt x="36865" y="0"/>
                </a:moveTo>
                <a:cubicBezTo>
                  <a:pt x="35679" y="0"/>
                  <a:pt x="34633" y="252"/>
                  <a:pt x="33644" y="252"/>
                </a:cubicBezTo>
                <a:cubicBezTo>
                  <a:pt x="33291" y="252"/>
                  <a:pt x="32945" y="220"/>
                  <a:pt x="32602" y="133"/>
                </a:cubicBezTo>
                <a:lnTo>
                  <a:pt x="32602" y="133"/>
                </a:lnTo>
                <a:cubicBezTo>
                  <a:pt x="32078" y="288"/>
                  <a:pt x="33685" y="214"/>
                  <a:pt x="33216" y="391"/>
                </a:cubicBezTo>
                <a:cubicBezTo>
                  <a:pt x="32312" y="382"/>
                  <a:pt x="31366" y="113"/>
                  <a:pt x="31067" y="113"/>
                </a:cubicBezTo>
                <a:cubicBezTo>
                  <a:pt x="31063" y="113"/>
                  <a:pt x="31060" y="113"/>
                  <a:pt x="31056" y="113"/>
                </a:cubicBezTo>
                <a:cubicBezTo>
                  <a:pt x="30941" y="106"/>
                  <a:pt x="30836" y="102"/>
                  <a:pt x="30741" y="102"/>
                </a:cubicBezTo>
                <a:cubicBezTo>
                  <a:pt x="29860" y="102"/>
                  <a:pt x="29781" y="404"/>
                  <a:pt x="28768" y="404"/>
                </a:cubicBezTo>
                <a:cubicBezTo>
                  <a:pt x="28710" y="404"/>
                  <a:pt x="28650" y="403"/>
                  <a:pt x="28586" y="401"/>
                </a:cubicBezTo>
                <a:lnTo>
                  <a:pt x="28586" y="401"/>
                </a:lnTo>
                <a:cubicBezTo>
                  <a:pt x="28755" y="469"/>
                  <a:pt x="28919" y="660"/>
                  <a:pt x="27943" y="760"/>
                </a:cubicBezTo>
                <a:cubicBezTo>
                  <a:pt x="27028" y="760"/>
                  <a:pt x="26812" y="485"/>
                  <a:pt x="27384" y="408"/>
                </a:cubicBezTo>
                <a:cubicBezTo>
                  <a:pt x="27432" y="405"/>
                  <a:pt x="27475" y="403"/>
                  <a:pt x="27512" y="403"/>
                </a:cubicBezTo>
                <a:cubicBezTo>
                  <a:pt x="27645" y="403"/>
                  <a:pt x="27708" y="420"/>
                  <a:pt x="27701" y="440"/>
                </a:cubicBezTo>
                <a:cubicBezTo>
                  <a:pt x="27998" y="404"/>
                  <a:pt x="28383" y="362"/>
                  <a:pt x="28017" y="291"/>
                </a:cubicBezTo>
                <a:lnTo>
                  <a:pt x="28017" y="291"/>
                </a:lnTo>
                <a:lnTo>
                  <a:pt x="27901" y="369"/>
                </a:lnTo>
                <a:cubicBezTo>
                  <a:pt x="27448" y="307"/>
                  <a:pt x="26191" y="353"/>
                  <a:pt x="26482" y="223"/>
                </a:cubicBezTo>
                <a:lnTo>
                  <a:pt x="26482" y="223"/>
                </a:lnTo>
                <a:cubicBezTo>
                  <a:pt x="25893" y="304"/>
                  <a:pt x="26097" y="343"/>
                  <a:pt x="26488" y="366"/>
                </a:cubicBezTo>
                <a:cubicBezTo>
                  <a:pt x="26306" y="358"/>
                  <a:pt x="26135" y="354"/>
                  <a:pt x="25972" y="354"/>
                </a:cubicBezTo>
                <a:cubicBezTo>
                  <a:pt x="25314" y="354"/>
                  <a:pt x="24776" y="406"/>
                  <a:pt x="24050" y="406"/>
                </a:cubicBezTo>
                <a:cubicBezTo>
                  <a:pt x="23927" y="406"/>
                  <a:pt x="23798" y="405"/>
                  <a:pt x="23663" y="401"/>
                </a:cubicBezTo>
                <a:lnTo>
                  <a:pt x="23663" y="401"/>
                </a:lnTo>
                <a:cubicBezTo>
                  <a:pt x="23857" y="437"/>
                  <a:pt x="24034" y="514"/>
                  <a:pt x="23844" y="524"/>
                </a:cubicBezTo>
                <a:cubicBezTo>
                  <a:pt x="23711" y="522"/>
                  <a:pt x="23595" y="520"/>
                  <a:pt x="23491" y="520"/>
                </a:cubicBezTo>
                <a:cubicBezTo>
                  <a:pt x="22209" y="520"/>
                  <a:pt x="22982" y="695"/>
                  <a:pt x="21872" y="766"/>
                </a:cubicBezTo>
                <a:cubicBezTo>
                  <a:pt x="21361" y="699"/>
                  <a:pt x="21748" y="576"/>
                  <a:pt x="21467" y="576"/>
                </a:cubicBezTo>
                <a:cubicBezTo>
                  <a:pt x="21373" y="576"/>
                  <a:pt x="21204" y="590"/>
                  <a:pt x="20902" y="624"/>
                </a:cubicBezTo>
                <a:cubicBezTo>
                  <a:pt x="20165" y="576"/>
                  <a:pt x="20740" y="437"/>
                  <a:pt x="21031" y="366"/>
                </a:cubicBezTo>
                <a:lnTo>
                  <a:pt x="21031" y="366"/>
                </a:lnTo>
                <a:cubicBezTo>
                  <a:pt x="20692" y="422"/>
                  <a:pt x="20365" y="441"/>
                  <a:pt x="20057" y="441"/>
                </a:cubicBezTo>
                <a:cubicBezTo>
                  <a:pt x="19372" y="441"/>
                  <a:pt x="18779" y="345"/>
                  <a:pt x="18345" y="343"/>
                </a:cubicBezTo>
                <a:lnTo>
                  <a:pt x="18923" y="262"/>
                </a:lnTo>
                <a:lnTo>
                  <a:pt x="18923" y="262"/>
                </a:lnTo>
                <a:cubicBezTo>
                  <a:pt x="18619" y="301"/>
                  <a:pt x="18312" y="323"/>
                  <a:pt x="18005" y="327"/>
                </a:cubicBezTo>
                <a:lnTo>
                  <a:pt x="18341" y="462"/>
                </a:lnTo>
                <a:cubicBezTo>
                  <a:pt x="18002" y="450"/>
                  <a:pt x="17714" y="459"/>
                  <a:pt x="17717" y="398"/>
                </a:cubicBezTo>
                <a:lnTo>
                  <a:pt x="17717" y="398"/>
                </a:lnTo>
                <a:cubicBezTo>
                  <a:pt x="17371" y="508"/>
                  <a:pt x="17995" y="634"/>
                  <a:pt x="17303" y="789"/>
                </a:cubicBezTo>
                <a:cubicBezTo>
                  <a:pt x="17238" y="781"/>
                  <a:pt x="17162" y="777"/>
                  <a:pt x="17080" y="777"/>
                </a:cubicBezTo>
                <a:cubicBezTo>
                  <a:pt x="16880" y="777"/>
                  <a:pt x="16642" y="797"/>
                  <a:pt x="16424" y="808"/>
                </a:cubicBezTo>
                <a:cubicBezTo>
                  <a:pt x="16334" y="813"/>
                  <a:pt x="16247" y="817"/>
                  <a:pt x="16166" y="817"/>
                </a:cubicBezTo>
                <a:cubicBezTo>
                  <a:pt x="15972" y="817"/>
                  <a:pt x="15818" y="797"/>
                  <a:pt x="15761" y="731"/>
                </a:cubicBezTo>
                <a:lnTo>
                  <a:pt x="15761" y="731"/>
                </a:lnTo>
                <a:cubicBezTo>
                  <a:pt x="15799" y="731"/>
                  <a:pt x="15834" y="731"/>
                  <a:pt x="15867" y="731"/>
                </a:cubicBezTo>
                <a:cubicBezTo>
                  <a:pt x="16985" y="731"/>
                  <a:pt x="15903" y="576"/>
                  <a:pt x="16521" y="488"/>
                </a:cubicBezTo>
                <a:lnTo>
                  <a:pt x="16521" y="488"/>
                </a:lnTo>
                <a:cubicBezTo>
                  <a:pt x="16435" y="493"/>
                  <a:pt x="16345" y="496"/>
                  <a:pt x="16249" y="496"/>
                </a:cubicBezTo>
                <a:cubicBezTo>
                  <a:pt x="16153" y="496"/>
                  <a:pt x="16051" y="493"/>
                  <a:pt x="15942" y="488"/>
                </a:cubicBezTo>
                <a:cubicBezTo>
                  <a:pt x="15891" y="469"/>
                  <a:pt x="15991" y="450"/>
                  <a:pt x="16085" y="433"/>
                </a:cubicBezTo>
                <a:cubicBezTo>
                  <a:pt x="15894" y="416"/>
                  <a:pt x="15744" y="409"/>
                  <a:pt x="15623" y="409"/>
                </a:cubicBezTo>
                <a:cubicBezTo>
                  <a:pt x="15307" y="409"/>
                  <a:pt x="15193" y="460"/>
                  <a:pt x="15076" y="521"/>
                </a:cubicBezTo>
                <a:cubicBezTo>
                  <a:pt x="14918" y="605"/>
                  <a:pt x="14753" y="708"/>
                  <a:pt x="14041" y="744"/>
                </a:cubicBezTo>
                <a:cubicBezTo>
                  <a:pt x="14184" y="646"/>
                  <a:pt x="13870" y="581"/>
                  <a:pt x="13624" y="581"/>
                </a:cubicBezTo>
                <a:cubicBezTo>
                  <a:pt x="13568" y="581"/>
                  <a:pt x="13515" y="585"/>
                  <a:pt x="13472" y="592"/>
                </a:cubicBezTo>
                <a:cubicBezTo>
                  <a:pt x="13515" y="589"/>
                  <a:pt x="13553" y="588"/>
                  <a:pt x="13586" y="588"/>
                </a:cubicBezTo>
                <a:cubicBezTo>
                  <a:pt x="14001" y="588"/>
                  <a:pt x="13718" y="765"/>
                  <a:pt x="13236" y="873"/>
                </a:cubicBezTo>
                <a:cubicBezTo>
                  <a:pt x="13159" y="871"/>
                  <a:pt x="13087" y="869"/>
                  <a:pt x="13021" y="869"/>
                </a:cubicBezTo>
                <a:cubicBezTo>
                  <a:pt x="12310" y="869"/>
                  <a:pt x="12213" y="1001"/>
                  <a:pt x="11778" y="1022"/>
                </a:cubicBezTo>
                <a:lnTo>
                  <a:pt x="12325" y="1025"/>
                </a:lnTo>
                <a:cubicBezTo>
                  <a:pt x="12147" y="1145"/>
                  <a:pt x="11694" y="1161"/>
                  <a:pt x="11064" y="1242"/>
                </a:cubicBezTo>
                <a:cubicBezTo>
                  <a:pt x="11045" y="1216"/>
                  <a:pt x="11093" y="1196"/>
                  <a:pt x="11161" y="1180"/>
                </a:cubicBezTo>
                <a:lnTo>
                  <a:pt x="11161" y="1180"/>
                </a:lnTo>
                <a:cubicBezTo>
                  <a:pt x="11021" y="1204"/>
                  <a:pt x="10873" y="1213"/>
                  <a:pt x="10719" y="1213"/>
                </a:cubicBezTo>
                <a:cubicBezTo>
                  <a:pt x="10380" y="1213"/>
                  <a:pt x="10009" y="1172"/>
                  <a:pt x="9621" y="1172"/>
                </a:cubicBezTo>
                <a:cubicBezTo>
                  <a:pt x="9366" y="1172"/>
                  <a:pt x="9103" y="1190"/>
                  <a:pt x="8836" y="1248"/>
                </a:cubicBezTo>
                <a:cubicBezTo>
                  <a:pt x="8377" y="1213"/>
                  <a:pt x="8775" y="1044"/>
                  <a:pt x="8374" y="1028"/>
                </a:cubicBezTo>
                <a:cubicBezTo>
                  <a:pt x="7987" y="1115"/>
                  <a:pt x="7723" y="1134"/>
                  <a:pt x="7492" y="1134"/>
                </a:cubicBezTo>
                <a:cubicBezTo>
                  <a:pt x="7300" y="1134"/>
                  <a:pt x="7131" y="1121"/>
                  <a:pt x="6934" y="1121"/>
                </a:cubicBezTo>
                <a:cubicBezTo>
                  <a:pt x="6699" y="1121"/>
                  <a:pt x="6424" y="1140"/>
                  <a:pt x="6024" y="1222"/>
                </a:cubicBezTo>
                <a:cubicBezTo>
                  <a:pt x="6373" y="1335"/>
                  <a:pt x="6428" y="1290"/>
                  <a:pt x="5633" y="1523"/>
                </a:cubicBezTo>
                <a:cubicBezTo>
                  <a:pt x="6260" y="1419"/>
                  <a:pt x="6887" y="1319"/>
                  <a:pt x="7517" y="1225"/>
                </a:cubicBezTo>
                <a:lnTo>
                  <a:pt x="7517" y="1225"/>
                </a:lnTo>
                <a:cubicBezTo>
                  <a:pt x="7116" y="1335"/>
                  <a:pt x="6719" y="1449"/>
                  <a:pt x="6321" y="1562"/>
                </a:cubicBezTo>
                <a:cubicBezTo>
                  <a:pt x="6893" y="1503"/>
                  <a:pt x="7517" y="1348"/>
                  <a:pt x="7863" y="1342"/>
                </a:cubicBezTo>
                <a:lnTo>
                  <a:pt x="7863" y="1342"/>
                </a:lnTo>
                <a:cubicBezTo>
                  <a:pt x="7294" y="1516"/>
                  <a:pt x="7352" y="1474"/>
                  <a:pt x="7637" y="1571"/>
                </a:cubicBezTo>
                <a:cubicBezTo>
                  <a:pt x="7517" y="1549"/>
                  <a:pt x="7398" y="1540"/>
                  <a:pt x="7280" y="1540"/>
                </a:cubicBezTo>
                <a:cubicBezTo>
                  <a:pt x="6649" y="1540"/>
                  <a:pt x="6041" y="1808"/>
                  <a:pt x="5322" y="1808"/>
                </a:cubicBezTo>
                <a:cubicBezTo>
                  <a:pt x="5276" y="1808"/>
                  <a:pt x="5230" y="1806"/>
                  <a:pt x="5183" y="1804"/>
                </a:cubicBezTo>
                <a:lnTo>
                  <a:pt x="5170" y="1439"/>
                </a:lnTo>
                <a:cubicBezTo>
                  <a:pt x="4478" y="1439"/>
                  <a:pt x="3877" y="1562"/>
                  <a:pt x="3227" y="1717"/>
                </a:cubicBezTo>
                <a:lnTo>
                  <a:pt x="2193" y="1979"/>
                </a:lnTo>
                <a:lnTo>
                  <a:pt x="1873" y="2060"/>
                </a:lnTo>
                <a:cubicBezTo>
                  <a:pt x="1730" y="2095"/>
                  <a:pt x="1582" y="2134"/>
                  <a:pt x="1436" y="2182"/>
                </a:cubicBezTo>
                <a:cubicBezTo>
                  <a:pt x="1294" y="2224"/>
                  <a:pt x="1152" y="2283"/>
                  <a:pt x="1019" y="2354"/>
                </a:cubicBezTo>
                <a:cubicBezTo>
                  <a:pt x="887" y="2422"/>
                  <a:pt x="767" y="2515"/>
                  <a:pt x="673" y="2629"/>
                </a:cubicBezTo>
                <a:cubicBezTo>
                  <a:pt x="761" y="2532"/>
                  <a:pt x="867" y="2451"/>
                  <a:pt x="987" y="2396"/>
                </a:cubicBezTo>
                <a:cubicBezTo>
                  <a:pt x="1110" y="2334"/>
                  <a:pt x="1242" y="2286"/>
                  <a:pt x="1375" y="2254"/>
                </a:cubicBezTo>
                <a:lnTo>
                  <a:pt x="1375" y="2254"/>
                </a:lnTo>
                <a:cubicBezTo>
                  <a:pt x="1291" y="2341"/>
                  <a:pt x="1084" y="2428"/>
                  <a:pt x="890" y="2593"/>
                </a:cubicBezTo>
                <a:cubicBezTo>
                  <a:pt x="838" y="2635"/>
                  <a:pt x="793" y="2690"/>
                  <a:pt x="761" y="2748"/>
                </a:cubicBezTo>
                <a:cubicBezTo>
                  <a:pt x="751" y="2764"/>
                  <a:pt x="744" y="2781"/>
                  <a:pt x="741" y="2797"/>
                </a:cubicBezTo>
                <a:cubicBezTo>
                  <a:pt x="738" y="2813"/>
                  <a:pt x="738" y="2832"/>
                  <a:pt x="738" y="2848"/>
                </a:cubicBezTo>
                <a:lnTo>
                  <a:pt x="748" y="2952"/>
                </a:lnTo>
                <a:cubicBezTo>
                  <a:pt x="751" y="3023"/>
                  <a:pt x="754" y="3097"/>
                  <a:pt x="761" y="3172"/>
                </a:cubicBezTo>
                <a:lnTo>
                  <a:pt x="767" y="3282"/>
                </a:lnTo>
                <a:lnTo>
                  <a:pt x="767" y="3307"/>
                </a:lnTo>
                <a:cubicBezTo>
                  <a:pt x="767" y="3317"/>
                  <a:pt x="770" y="3330"/>
                  <a:pt x="773" y="3340"/>
                </a:cubicBezTo>
                <a:lnTo>
                  <a:pt x="790" y="3404"/>
                </a:lnTo>
                <a:cubicBezTo>
                  <a:pt x="819" y="3527"/>
                  <a:pt x="848" y="3650"/>
                  <a:pt x="877" y="3770"/>
                </a:cubicBezTo>
                <a:lnTo>
                  <a:pt x="890" y="3815"/>
                </a:lnTo>
                <a:cubicBezTo>
                  <a:pt x="893" y="3828"/>
                  <a:pt x="900" y="3847"/>
                  <a:pt x="900" y="3857"/>
                </a:cubicBezTo>
                <a:lnTo>
                  <a:pt x="909" y="3915"/>
                </a:lnTo>
                <a:cubicBezTo>
                  <a:pt x="919" y="3954"/>
                  <a:pt x="925" y="3990"/>
                  <a:pt x="935" y="4025"/>
                </a:cubicBezTo>
                <a:cubicBezTo>
                  <a:pt x="929" y="4024"/>
                  <a:pt x="923" y="4023"/>
                  <a:pt x="918" y="4023"/>
                </a:cubicBezTo>
                <a:cubicBezTo>
                  <a:pt x="865" y="4023"/>
                  <a:pt x="836" y="4093"/>
                  <a:pt x="819" y="4190"/>
                </a:cubicBezTo>
                <a:cubicBezTo>
                  <a:pt x="796" y="4294"/>
                  <a:pt x="770" y="4436"/>
                  <a:pt x="741" y="4546"/>
                </a:cubicBezTo>
                <a:cubicBezTo>
                  <a:pt x="742" y="4545"/>
                  <a:pt x="743" y="4545"/>
                  <a:pt x="744" y="4545"/>
                </a:cubicBezTo>
                <a:cubicBezTo>
                  <a:pt x="753" y="4545"/>
                  <a:pt x="761" y="4558"/>
                  <a:pt x="770" y="4584"/>
                </a:cubicBezTo>
                <a:cubicBezTo>
                  <a:pt x="777" y="4630"/>
                  <a:pt x="783" y="4675"/>
                  <a:pt x="786" y="4717"/>
                </a:cubicBezTo>
                <a:cubicBezTo>
                  <a:pt x="790" y="4775"/>
                  <a:pt x="793" y="4840"/>
                  <a:pt x="799" y="4914"/>
                </a:cubicBezTo>
                <a:cubicBezTo>
                  <a:pt x="803" y="4989"/>
                  <a:pt x="799" y="5066"/>
                  <a:pt x="803" y="5147"/>
                </a:cubicBezTo>
                <a:cubicBezTo>
                  <a:pt x="812" y="5470"/>
                  <a:pt x="815" y="5832"/>
                  <a:pt x="929" y="5923"/>
                </a:cubicBezTo>
                <a:lnTo>
                  <a:pt x="870" y="6107"/>
                </a:lnTo>
                <a:lnTo>
                  <a:pt x="812" y="6298"/>
                </a:lnTo>
                <a:cubicBezTo>
                  <a:pt x="773" y="6421"/>
                  <a:pt x="728" y="6547"/>
                  <a:pt x="686" y="6673"/>
                </a:cubicBezTo>
                <a:cubicBezTo>
                  <a:pt x="586" y="7177"/>
                  <a:pt x="573" y="7698"/>
                  <a:pt x="641" y="8209"/>
                </a:cubicBezTo>
                <a:cubicBezTo>
                  <a:pt x="654" y="8315"/>
                  <a:pt x="667" y="8419"/>
                  <a:pt x="680" y="8525"/>
                </a:cubicBezTo>
                <a:cubicBezTo>
                  <a:pt x="689" y="8632"/>
                  <a:pt x="706" y="8749"/>
                  <a:pt x="715" y="8868"/>
                </a:cubicBezTo>
                <a:cubicBezTo>
                  <a:pt x="722" y="8988"/>
                  <a:pt x="735" y="9120"/>
                  <a:pt x="738" y="9266"/>
                </a:cubicBezTo>
                <a:cubicBezTo>
                  <a:pt x="738" y="9408"/>
                  <a:pt x="744" y="9557"/>
                  <a:pt x="738" y="9731"/>
                </a:cubicBezTo>
                <a:cubicBezTo>
                  <a:pt x="691" y="9581"/>
                  <a:pt x="649" y="9567"/>
                  <a:pt x="610" y="9567"/>
                </a:cubicBezTo>
                <a:cubicBezTo>
                  <a:pt x="601" y="9567"/>
                  <a:pt x="592" y="9568"/>
                  <a:pt x="584" y="9568"/>
                </a:cubicBezTo>
                <a:cubicBezTo>
                  <a:pt x="578" y="9568"/>
                  <a:pt x="572" y="9568"/>
                  <a:pt x="567" y="9566"/>
                </a:cubicBezTo>
                <a:cubicBezTo>
                  <a:pt x="541" y="9560"/>
                  <a:pt x="518" y="9541"/>
                  <a:pt x="495" y="9463"/>
                </a:cubicBezTo>
                <a:cubicBezTo>
                  <a:pt x="479" y="9408"/>
                  <a:pt x="466" y="9353"/>
                  <a:pt x="460" y="9298"/>
                </a:cubicBezTo>
                <a:cubicBezTo>
                  <a:pt x="450" y="9221"/>
                  <a:pt x="440" y="9124"/>
                  <a:pt x="431" y="9001"/>
                </a:cubicBezTo>
                <a:cubicBezTo>
                  <a:pt x="428" y="9120"/>
                  <a:pt x="424" y="9243"/>
                  <a:pt x="421" y="9350"/>
                </a:cubicBezTo>
                <a:lnTo>
                  <a:pt x="421" y="9628"/>
                </a:lnTo>
                <a:cubicBezTo>
                  <a:pt x="424" y="9790"/>
                  <a:pt x="440" y="9896"/>
                  <a:pt x="482" y="9899"/>
                </a:cubicBezTo>
                <a:cubicBezTo>
                  <a:pt x="408" y="10165"/>
                  <a:pt x="647" y="11167"/>
                  <a:pt x="531" y="11587"/>
                </a:cubicBezTo>
                <a:cubicBezTo>
                  <a:pt x="586" y="11781"/>
                  <a:pt x="715" y="11846"/>
                  <a:pt x="702" y="12357"/>
                </a:cubicBezTo>
                <a:cubicBezTo>
                  <a:pt x="695" y="12375"/>
                  <a:pt x="686" y="12381"/>
                  <a:pt x="677" y="12381"/>
                </a:cubicBezTo>
                <a:cubicBezTo>
                  <a:pt x="670" y="12381"/>
                  <a:pt x="663" y="12377"/>
                  <a:pt x="657" y="12373"/>
                </a:cubicBezTo>
                <a:lnTo>
                  <a:pt x="657" y="12373"/>
                </a:lnTo>
                <a:cubicBezTo>
                  <a:pt x="696" y="12459"/>
                  <a:pt x="723" y="12846"/>
                  <a:pt x="787" y="12846"/>
                </a:cubicBezTo>
                <a:cubicBezTo>
                  <a:pt x="807" y="12846"/>
                  <a:pt x="831" y="12807"/>
                  <a:pt x="861" y="12709"/>
                </a:cubicBezTo>
                <a:lnTo>
                  <a:pt x="861" y="12709"/>
                </a:lnTo>
                <a:cubicBezTo>
                  <a:pt x="476" y="14118"/>
                  <a:pt x="887" y="16650"/>
                  <a:pt x="557" y="17878"/>
                </a:cubicBezTo>
                <a:cubicBezTo>
                  <a:pt x="599" y="18874"/>
                  <a:pt x="638" y="20080"/>
                  <a:pt x="647" y="20985"/>
                </a:cubicBezTo>
                <a:cubicBezTo>
                  <a:pt x="609" y="20927"/>
                  <a:pt x="586" y="20982"/>
                  <a:pt x="599" y="20811"/>
                </a:cubicBezTo>
                <a:lnTo>
                  <a:pt x="599" y="20811"/>
                </a:lnTo>
                <a:cubicBezTo>
                  <a:pt x="482" y="22062"/>
                  <a:pt x="948" y="21580"/>
                  <a:pt x="822" y="23003"/>
                </a:cubicBezTo>
                <a:cubicBezTo>
                  <a:pt x="782" y="23150"/>
                  <a:pt x="754" y="23207"/>
                  <a:pt x="734" y="23207"/>
                </a:cubicBezTo>
                <a:cubicBezTo>
                  <a:pt x="668" y="23207"/>
                  <a:pt x="688" y="22613"/>
                  <a:pt x="663" y="22613"/>
                </a:cubicBezTo>
                <a:cubicBezTo>
                  <a:pt x="658" y="22613"/>
                  <a:pt x="651" y="22639"/>
                  <a:pt x="641" y="22702"/>
                </a:cubicBezTo>
                <a:cubicBezTo>
                  <a:pt x="237" y="22899"/>
                  <a:pt x="693" y="24419"/>
                  <a:pt x="460" y="25376"/>
                </a:cubicBezTo>
                <a:lnTo>
                  <a:pt x="434" y="25143"/>
                </a:lnTo>
                <a:lnTo>
                  <a:pt x="434" y="25143"/>
                </a:lnTo>
                <a:cubicBezTo>
                  <a:pt x="298" y="25877"/>
                  <a:pt x="586" y="26931"/>
                  <a:pt x="557" y="28127"/>
                </a:cubicBezTo>
                <a:cubicBezTo>
                  <a:pt x="557" y="28127"/>
                  <a:pt x="540" y="28099"/>
                  <a:pt x="521" y="28099"/>
                </a:cubicBezTo>
                <a:cubicBezTo>
                  <a:pt x="512" y="28099"/>
                  <a:pt x="503" y="28104"/>
                  <a:pt x="495" y="28120"/>
                </a:cubicBezTo>
                <a:cubicBezTo>
                  <a:pt x="699" y="28938"/>
                  <a:pt x="767" y="30487"/>
                  <a:pt x="825" y="31635"/>
                </a:cubicBezTo>
                <a:cubicBezTo>
                  <a:pt x="715" y="31388"/>
                  <a:pt x="717" y="31234"/>
                  <a:pt x="676" y="31234"/>
                </a:cubicBezTo>
                <a:cubicBezTo>
                  <a:pt x="658" y="31234"/>
                  <a:pt x="631" y="31264"/>
                  <a:pt x="583" y="31331"/>
                </a:cubicBezTo>
                <a:cubicBezTo>
                  <a:pt x="605" y="31848"/>
                  <a:pt x="838" y="31179"/>
                  <a:pt x="883" y="32210"/>
                </a:cubicBezTo>
                <a:cubicBezTo>
                  <a:pt x="796" y="32543"/>
                  <a:pt x="722" y="33287"/>
                  <a:pt x="550" y="33387"/>
                </a:cubicBezTo>
                <a:lnTo>
                  <a:pt x="541" y="32417"/>
                </a:lnTo>
                <a:lnTo>
                  <a:pt x="541" y="32417"/>
                </a:lnTo>
                <a:cubicBezTo>
                  <a:pt x="321" y="32915"/>
                  <a:pt x="550" y="33671"/>
                  <a:pt x="512" y="34185"/>
                </a:cubicBezTo>
                <a:lnTo>
                  <a:pt x="415" y="34121"/>
                </a:lnTo>
                <a:lnTo>
                  <a:pt x="415" y="34121"/>
                </a:lnTo>
                <a:cubicBezTo>
                  <a:pt x="444" y="35608"/>
                  <a:pt x="689" y="35627"/>
                  <a:pt x="670" y="37228"/>
                </a:cubicBezTo>
                <a:lnTo>
                  <a:pt x="744" y="37063"/>
                </a:lnTo>
                <a:lnTo>
                  <a:pt x="744" y="37063"/>
                </a:lnTo>
                <a:cubicBezTo>
                  <a:pt x="987" y="37936"/>
                  <a:pt x="609" y="37797"/>
                  <a:pt x="786" y="38666"/>
                </a:cubicBezTo>
                <a:lnTo>
                  <a:pt x="541" y="38931"/>
                </a:lnTo>
                <a:cubicBezTo>
                  <a:pt x="602" y="39507"/>
                  <a:pt x="777" y="40952"/>
                  <a:pt x="825" y="41986"/>
                </a:cubicBezTo>
                <a:cubicBezTo>
                  <a:pt x="644" y="41401"/>
                  <a:pt x="550" y="40189"/>
                  <a:pt x="444" y="39439"/>
                </a:cubicBezTo>
                <a:lnTo>
                  <a:pt x="444" y="39439"/>
                </a:lnTo>
                <a:cubicBezTo>
                  <a:pt x="444" y="40011"/>
                  <a:pt x="460" y="41382"/>
                  <a:pt x="579" y="41683"/>
                </a:cubicBezTo>
                <a:cubicBezTo>
                  <a:pt x="557" y="41450"/>
                  <a:pt x="499" y="41162"/>
                  <a:pt x="534" y="40933"/>
                </a:cubicBezTo>
                <a:lnTo>
                  <a:pt x="534" y="40933"/>
                </a:lnTo>
                <a:cubicBezTo>
                  <a:pt x="728" y="41634"/>
                  <a:pt x="822" y="42559"/>
                  <a:pt x="819" y="43697"/>
                </a:cubicBezTo>
                <a:cubicBezTo>
                  <a:pt x="804" y="43691"/>
                  <a:pt x="790" y="43688"/>
                  <a:pt x="777" y="43688"/>
                </a:cubicBezTo>
                <a:cubicBezTo>
                  <a:pt x="364" y="43688"/>
                  <a:pt x="685" y="46693"/>
                  <a:pt x="327" y="47492"/>
                </a:cubicBezTo>
                <a:cubicBezTo>
                  <a:pt x="502" y="49510"/>
                  <a:pt x="253" y="51491"/>
                  <a:pt x="279" y="53838"/>
                </a:cubicBezTo>
                <a:cubicBezTo>
                  <a:pt x="360" y="53657"/>
                  <a:pt x="406" y="53587"/>
                  <a:pt x="432" y="53587"/>
                </a:cubicBezTo>
                <a:cubicBezTo>
                  <a:pt x="523" y="53587"/>
                  <a:pt x="389" y="54388"/>
                  <a:pt x="622" y="54388"/>
                </a:cubicBezTo>
                <a:cubicBezTo>
                  <a:pt x="636" y="54388"/>
                  <a:pt x="652" y="54385"/>
                  <a:pt x="670" y="54378"/>
                </a:cubicBezTo>
                <a:lnTo>
                  <a:pt x="670" y="54378"/>
                </a:lnTo>
                <a:cubicBezTo>
                  <a:pt x="693" y="54922"/>
                  <a:pt x="686" y="55132"/>
                  <a:pt x="664" y="55183"/>
                </a:cubicBezTo>
                <a:lnTo>
                  <a:pt x="680" y="55067"/>
                </a:lnTo>
                <a:lnTo>
                  <a:pt x="680" y="55067"/>
                </a:lnTo>
                <a:cubicBezTo>
                  <a:pt x="670" y="55115"/>
                  <a:pt x="667" y="55145"/>
                  <a:pt x="660" y="55187"/>
                </a:cubicBezTo>
                <a:lnTo>
                  <a:pt x="434" y="56842"/>
                </a:lnTo>
                <a:cubicBezTo>
                  <a:pt x="414" y="56911"/>
                  <a:pt x="399" y="56940"/>
                  <a:pt x="387" y="56940"/>
                </a:cubicBezTo>
                <a:cubicBezTo>
                  <a:pt x="332" y="56940"/>
                  <a:pt x="335" y="56368"/>
                  <a:pt x="272" y="56368"/>
                </a:cubicBezTo>
                <a:cubicBezTo>
                  <a:pt x="270" y="56368"/>
                  <a:pt x="268" y="56369"/>
                  <a:pt x="266" y="56370"/>
                </a:cubicBezTo>
                <a:cubicBezTo>
                  <a:pt x="237" y="57569"/>
                  <a:pt x="104" y="56874"/>
                  <a:pt x="4" y="57663"/>
                </a:cubicBezTo>
                <a:cubicBezTo>
                  <a:pt x="20" y="57644"/>
                  <a:pt x="34" y="57636"/>
                  <a:pt x="48" y="57636"/>
                </a:cubicBezTo>
                <a:cubicBezTo>
                  <a:pt x="152" y="57636"/>
                  <a:pt x="192" y="58158"/>
                  <a:pt x="146" y="58762"/>
                </a:cubicBezTo>
                <a:lnTo>
                  <a:pt x="321" y="57802"/>
                </a:lnTo>
                <a:lnTo>
                  <a:pt x="321" y="57802"/>
                </a:lnTo>
                <a:cubicBezTo>
                  <a:pt x="521" y="59473"/>
                  <a:pt x="1" y="59247"/>
                  <a:pt x="198" y="60935"/>
                </a:cubicBezTo>
                <a:lnTo>
                  <a:pt x="85" y="60408"/>
                </a:lnTo>
                <a:lnTo>
                  <a:pt x="85" y="60408"/>
                </a:lnTo>
                <a:cubicBezTo>
                  <a:pt x="104" y="60657"/>
                  <a:pt x="114" y="61025"/>
                  <a:pt x="124" y="61446"/>
                </a:cubicBezTo>
                <a:cubicBezTo>
                  <a:pt x="127" y="61656"/>
                  <a:pt x="133" y="61879"/>
                  <a:pt x="137" y="62105"/>
                </a:cubicBezTo>
                <a:cubicBezTo>
                  <a:pt x="140" y="62218"/>
                  <a:pt x="143" y="62331"/>
                  <a:pt x="149" y="62445"/>
                </a:cubicBezTo>
                <a:lnTo>
                  <a:pt x="153" y="62532"/>
                </a:lnTo>
                <a:lnTo>
                  <a:pt x="153" y="62554"/>
                </a:lnTo>
                <a:lnTo>
                  <a:pt x="153" y="62564"/>
                </a:lnTo>
                <a:cubicBezTo>
                  <a:pt x="153" y="62567"/>
                  <a:pt x="143" y="62571"/>
                  <a:pt x="166" y="62574"/>
                </a:cubicBezTo>
                <a:lnTo>
                  <a:pt x="334" y="62616"/>
                </a:lnTo>
                <a:lnTo>
                  <a:pt x="1006" y="62787"/>
                </a:lnTo>
                <a:lnTo>
                  <a:pt x="1006" y="63789"/>
                </a:lnTo>
                <a:lnTo>
                  <a:pt x="486" y="64349"/>
                </a:lnTo>
                <a:lnTo>
                  <a:pt x="502" y="64349"/>
                </a:lnTo>
                <a:lnTo>
                  <a:pt x="534" y="64355"/>
                </a:lnTo>
                <a:cubicBezTo>
                  <a:pt x="618" y="64371"/>
                  <a:pt x="699" y="64384"/>
                  <a:pt x="780" y="64397"/>
                </a:cubicBezTo>
                <a:cubicBezTo>
                  <a:pt x="919" y="64420"/>
                  <a:pt x="1064" y="64433"/>
                  <a:pt x="1207" y="64439"/>
                </a:cubicBezTo>
                <a:cubicBezTo>
                  <a:pt x="1310" y="64420"/>
                  <a:pt x="1384" y="64401"/>
                  <a:pt x="1449" y="64384"/>
                </a:cubicBezTo>
                <a:cubicBezTo>
                  <a:pt x="1566" y="64401"/>
                  <a:pt x="1705" y="64426"/>
                  <a:pt x="1737" y="64462"/>
                </a:cubicBezTo>
                <a:cubicBezTo>
                  <a:pt x="1769" y="64494"/>
                  <a:pt x="1688" y="64530"/>
                  <a:pt x="1342" y="64565"/>
                </a:cubicBezTo>
                <a:cubicBezTo>
                  <a:pt x="1572" y="64552"/>
                  <a:pt x="1811" y="64546"/>
                  <a:pt x="2041" y="64527"/>
                </a:cubicBezTo>
                <a:lnTo>
                  <a:pt x="2309" y="64497"/>
                </a:lnTo>
                <a:lnTo>
                  <a:pt x="2516" y="64472"/>
                </a:lnTo>
                <a:cubicBezTo>
                  <a:pt x="2658" y="64452"/>
                  <a:pt x="2801" y="64439"/>
                  <a:pt x="2940" y="64410"/>
                </a:cubicBezTo>
                <a:lnTo>
                  <a:pt x="3360" y="64329"/>
                </a:lnTo>
                <a:cubicBezTo>
                  <a:pt x="3502" y="64300"/>
                  <a:pt x="3644" y="64274"/>
                  <a:pt x="3783" y="64242"/>
                </a:cubicBezTo>
                <a:lnTo>
                  <a:pt x="4204" y="64139"/>
                </a:lnTo>
                <a:lnTo>
                  <a:pt x="4621" y="64032"/>
                </a:lnTo>
                <a:lnTo>
                  <a:pt x="5031" y="63909"/>
                </a:lnTo>
                <a:lnTo>
                  <a:pt x="5435" y="63789"/>
                </a:lnTo>
                <a:cubicBezTo>
                  <a:pt x="5568" y="63747"/>
                  <a:pt x="5697" y="63702"/>
                  <a:pt x="5827" y="63660"/>
                </a:cubicBezTo>
                <a:cubicBezTo>
                  <a:pt x="6082" y="63573"/>
                  <a:pt x="6337" y="63502"/>
                  <a:pt x="6577" y="63414"/>
                </a:cubicBezTo>
                <a:cubicBezTo>
                  <a:pt x="6816" y="63330"/>
                  <a:pt x="7052" y="63263"/>
                  <a:pt x="7275" y="63195"/>
                </a:cubicBezTo>
                <a:cubicBezTo>
                  <a:pt x="7498" y="63127"/>
                  <a:pt x="7708" y="63062"/>
                  <a:pt x="7912" y="63014"/>
                </a:cubicBezTo>
                <a:lnTo>
                  <a:pt x="7912" y="63014"/>
                </a:lnTo>
                <a:lnTo>
                  <a:pt x="7789" y="63156"/>
                </a:lnTo>
                <a:cubicBezTo>
                  <a:pt x="7957" y="63075"/>
                  <a:pt x="8122" y="62981"/>
                  <a:pt x="8280" y="62878"/>
                </a:cubicBezTo>
                <a:cubicBezTo>
                  <a:pt x="8458" y="62768"/>
                  <a:pt x="8659" y="62690"/>
                  <a:pt x="8866" y="62648"/>
                </a:cubicBezTo>
                <a:lnTo>
                  <a:pt x="8866" y="62648"/>
                </a:lnTo>
                <a:cubicBezTo>
                  <a:pt x="8858" y="62683"/>
                  <a:pt x="8795" y="62750"/>
                  <a:pt x="8844" y="62750"/>
                </a:cubicBezTo>
                <a:cubicBezTo>
                  <a:pt x="8859" y="62750"/>
                  <a:pt x="8884" y="62744"/>
                  <a:pt x="8924" y="62729"/>
                </a:cubicBezTo>
                <a:cubicBezTo>
                  <a:pt x="9017" y="62674"/>
                  <a:pt x="9241" y="62532"/>
                  <a:pt x="9506" y="62383"/>
                </a:cubicBezTo>
                <a:cubicBezTo>
                  <a:pt x="9771" y="62234"/>
                  <a:pt x="10068" y="62070"/>
                  <a:pt x="10317" y="61982"/>
                </a:cubicBezTo>
                <a:lnTo>
                  <a:pt x="10317" y="61982"/>
                </a:lnTo>
                <a:lnTo>
                  <a:pt x="9955" y="62270"/>
                </a:lnTo>
                <a:cubicBezTo>
                  <a:pt x="10197" y="62173"/>
                  <a:pt x="10421" y="62076"/>
                  <a:pt x="10631" y="61976"/>
                </a:cubicBezTo>
                <a:cubicBezTo>
                  <a:pt x="10838" y="61879"/>
                  <a:pt x="11028" y="61769"/>
                  <a:pt x="11213" y="61665"/>
                </a:cubicBezTo>
                <a:cubicBezTo>
                  <a:pt x="11397" y="61559"/>
                  <a:pt x="11568" y="61452"/>
                  <a:pt x="11730" y="61342"/>
                </a:cubicBezTo>
                <a:cubicBezTo>
                  <a:pt x="11895" y="61235"/>
                  <a:pt x="12053" y="61126"/>
                  <a:pt x="12205" y="61016"/>
                </a:cubicBezTo>
                <a:lnTo>
                  <a:pt x="12651" y="60679"/>
                </a:lnTo>
                <a:lnTo>
                  <a:pt x="12874" y="60511"/>
                </a:lnTo>
                <a:lnTo>
                  <a:pt x="13097" y="60337"/>
                </a:lnTo>
                <a:cubicBezTo>
                  <a:pt x="13246" y="60220"/>
                  <a:pt x="13398" y="60104"/>
                  <a:pt x="13560" y="59988"/>
                </a:cubicBezTo>
                <a:cubicBezTo>
                  <a:pt x="13718" y="59871"/>
                  <a:pt x="13883" y="59745"/>
                  <a:pt x="14058" y="59625"/>
                </a:cubicBezTo>
                <a:cubicBezTo>
                  <a:pt x="14075" y="59653"/>
                  <a:pt x="14112" y="59665"/>
                  <a:pt x="14165" y="59665"/>
                </a:cubicBezTo>
                <a:cubicBezTo>
                  <a:pt x="14219" y="59665"/>
                  <a:pt x="14289" y="59652"/>
                  <a:pt x="14371" y="59625"/>
                </a:cubicBezTo>
                <a:cubicBezTo>
                  <a:pt x="14578" y="59558"/>
                  <a:pt x="14779" y="59470"/>
                  <a:pt x="14969" y="59370"/>
                </a:cubicBezTo>
                <a:cubicBezTo>
                  <a:pt x="15422" y="59141"/>
                  <a:pt x="15933" y="58824"/>
                  <a:pt x="16272" y="58610"/>
                </a:cubicBezTo>
                <a:lnTo>
                  <a:pt x="16272" y="58659"/>
                </a:lnTo>
                <a:cubicBezTo>
                  <a:pt x="17249" y="57990"/>
                  <a:pt x="18021" y="57359"/>
                  <a:pt x="18771" y="56745"/>
                </a:cubicBezTo>
                <a:cubicBezTo>
                  <a:pt x="19521" y="56131"/>
                  <a:pt x="20249" y="55526"/>
                  <a:pt x="21135" y="54925"/>
                </a:cubicBezTo>
                <a:cubicBezTo>
                  <a:pt x="21778" y="54708"/>
                  <a:pt x="22754" y="54178"/>
                  <a:pt x="23860" y="53719"/>
                </a:cubicBezTo>
                <a:lnTo>
                  <a:pt x="24277" y="53548"/>
                </a:lnTo>
                <a:cubicBezTo>
                  <a:pt x="24348" y="53518"/>
                  <a:pt x="24419" y="53493"/>
                  <a:pt x="24490" y="53467"/>
                </a:cubicBezTo>
                <a:lnTo>
                  <a:pt x="24704" y="53389"/>
                </a:lnTo>
                <a:cubicBezTo>
                  <a:pt x="24849" y="53341"/>
                  <a:pt x="24988" y="53282"/>
                  <a:pt x="25134" y="53240"/>
                </a:cubicBezTo>
                <a:lnTo>
                  <a:pt x="25567" y="53111"/>
                </a:lnTo>
                <a:cubicBezTo>
                  <a:pt x="25641" y="53088"/>
                  <a:pt x="25712" y="53066"/>
                  <a:pt x="25784" y="53050"/>
                </a:cubicBezTo>
                <a:lnTo>
                  <a:pt x="26000" y="52998"/>
                </a:lnTo>
                <a:lnTo>
                  <a:pt x="26424" y="52898"/>
                </a:lnTo>
                <a:cubicBezTo>
                  <a:pt x="26563" y="52872"/>
                  <a:pt x="26702" y="52846"/>
                  <a:pt x="26837" y="52823"/>
                </a:cubicBezTo>
                <a:cubicBezTo>
                  <a:pt x="26973" y="52801"/>
                  <a:pt x="27103" y="52778"/>
                  <a:pt x="27235" y="52765"/>
                </a:cubicBezTo>
                <a:lnTo>
                  <a:pt x="27235" y="52765"/>
                </a:lnTo>
                <a:cubicBezTo>
                  <a:pt x="27226" y="52765"/>
                  <a:pt x="27218" y="52766"/>
                  <a:pt x="27210" y="52766"/>
                </a:cubicBezTo>
                <a:cubicBezTo>
                  <a:pt x="26930" y="52766"/>
                  <a:pt x="27252" y="52546"/>
                  <a:pt x="27607" y="52452"/>
                </a:cubicBezTo>
                <a:cubicBezTo>
                  <a:pt x="27675" y="52445"/>
                  <a:pt x="27739" y="52435"/>
                  <a:pt x="27804" y="52422"/>
                </a:cubicBezTo>
                <a:cubicBezTo>
                  <a:pt x="27875" y="52410"/>
                  <a:pt x="27950" y="52397"/>
                  <a:pt x="28021" y="52377"/>
                </a:cubicBezTo>
                <a:cubicBezTo>
                  <a:pt x="28169" y="52345"/>
                  <a:pt x="28318" y="52303"/>
                  <a:pt x="28451" y="52270"/>
                </a:cubicBezTo>
                <a:cubicBezTo>
                  <a:pt x="28574" y="52244"/>
                  <a:pt x="28683" y="52224"/>
                  <a:pt x="28762" y="52224"/>
                </a:cubicBezTo>
                <a:cubicBezTo>
                  <a:pt x="28854" y="52224"/>
                  <a:pt x="28906" y="52251"/>
                  <a:pt x="28894" y="52322"/>
                </a:cubicBezTo>
                <a:lnTo>
                  <a:pt x="28716" y="52338"/>
                </a:lnTo>
                <a:cubicBezTo>
                  <a:pt x="28858" y="52408"/>
                  <a:pt x="29069" y="52428"/>
                  <a:pt x="29319" y="52428"/>
                </a:cubicBezTo>
                <a:cubicBezTo>
                  <a:pt x="29428" y="52428"/>
                  <a:pt x="29545" y="52424"/>
                  <a:pt x="29666" y="52419"/>
                </a:cubicBezTo>
                <a:cubicBezTo>
                  <a:pt x="29767" y="52413"/>
                  <a:pt x="29867" y="52406"/>
                  <a:pt x="29973" y="52397"/>
                </a:cubicBezTo>
                <a:lnTo>
                  <a:pt x="30290" y="52374"/>
                </a:lnTo>
                <a:cubicBezTo>
                  <a:pt x="30504" y="52358"/>
                  <a:pt x="30717" y="52338"/>
                  <a:pt x="30917" y="52329"/>
                </a:cubicBezTo>
                <a:lnTo>
                  <a:pt x="31031" y="51996"/>
                </a:lnTo>
                <a:cubicBezTo>
                  <a:pt x="31166" y="52018"/>
                  <a:pt x="31302" y="52038"/>
                  <a:pt x="31444" y="52051"/>
                </a:cubicBezTo>
                <a:cubicBezTo>
                  <a:pt x="31587" y="52067"/>
                  <a:pt x="31732" y="52080"/>
                  <a:pt x="31881" y="52089"/>
                </a:cubicBezTo>
                <a:cubicBezTo>
                  <a:pt x="32150" y="52104"/>
                  <a:pt x="32427" y="52116"/>
                  <a:pt x="32712" y="52116"/>
                </a:cubicBezTo>
                <a:cubicBezTo>
                  <a:pt x="32745" y="52116"/>
                  <a:pt x="32779" y="52116"/>
                  <a:pt x="32812" y="52115"/>
                </a:cubicBezTo>
                <a:cubicBezTo>
                  <a:pt x="32848" y="52115"/>
                  <a:pt x="32885" y="52116"/>
                  <a:pt x="32921" y="52116"/>
                </a:cubicBezTo>
                <a:cubicBezTo>
                  <a:pt x="33525" y="52116"/>
                  <a:pt x="34151" y="52091"/>
                  <a:pt x="34755" y="52067"/>
                </a:cubicBezTo>
                <a:cubicBezTo>
                  <a:pt x="35355" y="52042"/>
                  <a:pt x="35933" y="52018"/>
                  <a:pt x="36436" y="52018"/>
                </a:cubicBezTo>
                <a:cubicBezTo>
                  <a:pt x="36466" y="52018"/>
                  <a:pt x="36497" y="52018"/>
                  <a:pt x="36527" y="52018"/>
                </a:cubicBezTo>
                <a:cubicBezTo>
                  <a:pt x="37050" y="52025"/>
                  <a:pt x="37493" y="52057"/>
                  <a:pt x="37791" y="52157"/>
                </a:cubicBezTo>
                <a:cubicBezTo>
                  <a:pt x="38308" y="52064"/>
                  <a:pt x="38955" y="52041"/>
                  <a:pt x="39469" y="51934"/>
                </a:cubicBezTo>
                <a:lnTo>
                  <a:pt x="39469" y="51934"/>
                </a:lnTo>
                <a:lnTo>
                  <a:pt x="39449" y="52112"/>
                </a:lnTo>
                <a:cubicBezTo>
                  <a:pt x="40177" y="52099"/>
                  <a:pt x="40723" y="52077"/>
                  <a:pt x="41308" y="52028"/>
                </a:cubicBezTo>
                <a:cubicBezTo>
                  <a:pt x="41897" y="51983"/>
                  <a:pt x="42527" y="51912"/>
                  <a:pt x="43422" y="51756"/>
                </a:cubicBezTo>
                <a:lnTo>
                  <a:pt x="43422" y="51756"/>
                </a:lnTo>
                <a:cubicBezTo>
                  <a:pt x="43306" y="51818"/>
                  <a:pt x="43190" y="51876"/>
                  <a:pt x="43073" y="51934"/>
                </a:cubicBezTo>
                <a:cubicBezTo>
                  <a:pt x="43581" y="51870"/>
                  <a:pt x="43882" y="51692"/>
                  <a:pt x="44169" y="51511"/>
                </a:cubicBezTo>
                <a:cubicBezTo>
                  <a:pt x="44312" y="51420"/>
                  <a:pt x="44451" y="51326"/>
                  <a:pt x="44609" y="51246"/>
                </a:cubicBezTo>
                <a:cubicBezTo>
                  <a:pt x="44790" y="51155"/>
                  <a:pt x="44981" y="51084"/>
                  <a:pt x="45178" y="51042"/>
                </a:cubicBezTo>
                <a:cubicBezTo>
                  <a:pt x="45288" y="51107"/>
                  <a:pt x="45398" y="51175"/>
                  <a:pt x="45511" y="51236"/>
                </a:cubicBezTo>
                <a:cubicBezTo>
                  <a:pt x="46381" y="51036"/>
                  <a:pt x="47266" y="50848"/>
                  <a:pt x="48130" y="50567"/>
                </a:cubicBezTo>
                <a:cubicBezTo>
                  <a:pt x="48993" y="50289"/>
                  <a:pt x="49833" y="49920"/>
                  <a:pt x="50567" y="49396"/>
                </a:cubicBezTo>
                <a:lnTo>
                  <a:pt x="50567" y="49396"/>
                </a:lnTo>
                <a:cubicBezTo>
                  <a:pt x="50561" y="49445"/>
                  <a:pt x="50548" y="49535"/>
                  <a:pt x="50289" y="49678"/>
                </a:cubicBezTo>
                <a:lnTo>
                  <a:pt x="50642" y="49510"/>
                </a:lnTo>
                <a:lnTo>
                  <a:pt x="51075" y="49286"/>
                </a:lnTo>
                <a:cubicBezTo>
                  <a:pt x="51230" y="49202"/>
                  <a:pt x="51388" y="49112"/>
                  <a:pt x="51547" y="49021"/>
                </a:cubicBezTo>
                <a:cubicBezTo>
                  <a:pt x="51705" y="48934"/>
                  <a:pt x="51854" y="48831"/>
                  <a:pt x="51999" y="48737"/>
                </a:cubicBezTo>
                <a:cubicBezTo>
                  <a:pt x="52284" y="48543"/>
                  <a:pt x="52530" y="48355"/>
                  <a:pt x="52669" y="48203"/>
                </a:cubicBezTo>
                <a:cubicBezTo>
                  <a:pt x="52788" y="48077"/>
                  <a:pt x="52837" y="47984"/>
                  <a:pt x="52772" y="47945"/>
                </a:cubicBezTo>
                <a:cubicBezTo>
                  <a:pt x="52798" y="47945"/>
                  <a:pt x="52821" y="47938"/>
                  <a:pt x="52843" y="47929"/>
                </a:cubicBezTo>
                <a:cubicBezTo>
                  <a:pt x="52914" y="47896"/>
                  <a:pt x="52982" y="47854"/>
                  <a:pt x="53044" y="47809"/>
                </a:cubicBezTo>
                <a:cubicBezTo>
                  <a:pt x="53121" y="47751"/>
                  <a:pt x="53212" y="47680"/>
                  <a:pt x="53309" y="47596"/>
                </a:cubicBezTo>
                <a:cubicBezTo>
                  <a:pt x="53406" y="47515"/>
                  <a:pt x="53503" y="47411"/>
                  <a:pt x="53606" y="47308"/>
                </a:cubicBezTo>
                <a:cubicBezTo>
                  <a:pt x="54030" y="46891"/>
                  <a:pt x="54460" y="46325"/>
                  <a:pt x="54747" y="45934"/>
                </a:cubicBezTo>
                <a:lnTo>
                  <a:pt x="54770" y="46163"/>
                </a:lnTo>
                <a:lnTo>
                  <a:pt x="54903" y="45911"/>
                </a:lnTo>
                <a:cubicBezTo>
                  <a:pt x="54938" y="45834"/>
                  <a:pt x="54971" y="45766"/>
                  <a:pt x="55000" y="45701"/>
                </a:cubicBezTo>
                <a:cubicBezTo>
                  <a:pt x="55058" y="45575"/>
                  <a:pt x="55110" y="45468"/>
                  <a:pt x="55174" y="45358"/>
                </a:cubicBezTo>
                <a:cubicBezTo>
                  <a:pt x="55236" y="45249"/>
                  <a:pt x="55304" y="45132"/>
                  <a:pt x="55401" y="44983"/>
                </a:cubicBezTo>
                <a:cubicBezTo>
                  <a:pt x="55446" y="44912"/>
                  <a:pt x="55501" y="44831"/>
                  <a:pt x="55565" y="44741"/>
                </a:cubicBezTo>
                <a:lnTo>
                  <a:pt x="55666" y="44599"/>
                </a:lnTo>
                <a:lnTo>
                  <a:pt x="55776" y="44434"/>
                </a:lnTo>
                <a:cubicBezTo>
                  <a:pt x="55841" y="44362"/>
                  <a:pt x="55892" y="44329"/>
                  <a:pt x="55918" y="44329"/>
                </a:cubicBezTo>
                <a:cubicBezTo>
                  <a:pt x="55957" y="44329"/>
                  <a:pt x="55941" y="44401"/>
                  <a:pt x="55837" y="44524"/>
                </a:cubicBezTo>
                <a:cubicBezTo>
                  <a:pt x="56092" y="44240"/>
                  <a:pt x="56164" y="44088"/>
                  <a:pt x="56241" y="43917"/>
                </a:cubicBezTo>
                <a:cubicBezTo>
                  <a:pt x="56286" y="43810"/>
                  <a:pt x="56345" y="43706"/>
                  <a:pt x="56406" y="43606"/>
                </a:cubicBezTo>
                <a:cubicBezTo>
                  <a:pt x="56445" y="43545"/>
                  <a:pt x="56493" y="43477"/>
                  <a:pt x="56551" y="43399"/>
                </a:cubicBezTo>
                <a:cubicBezTo>
                  <a:pt x="56613" y="43318"/>
                  <a:pt x="56681" y="43228"/>
                  <a:pt x="56768" y="43128"/>
                </a:cubicBezTo>
                <a:lnTo>
                  <a:pt x="56768" y="43128"/>
                </a:lnTo>
                <a:cubicBezTo>
                  <a:pt x="56720" y="43257"/>
                  <a:pt x="56674" y="43386"/>
                  <a:pt x="56626" y="43516"/>
                </a:cubicBezTo>
                <a:cubicBezTo>
                  <a:pt x="57162" y="42785"/>
                  <a:pt x="57072" y="42808"/>
                  <a:pt x="57247" y="42326"/>
                </a:cubicBezTo>
                <a:cubicBezTo>
                  <a:pt x="57512" y="41818"/>
                  <a:pt x="58246" y="40939"/>
                  <a:pt x="58449" y="40920"/>
                </a:cubicBezTo>
                <a:cubicBezTo>
                  <a:pt x="58440" y="40768"/>
                  <a:pt x="58611" y="40289"/>
                  <a:pt x="58954" y="39885"/>
                </a:cubicBezTo>
                <a:cubicBezTo>
                  <a:pt x="58959" y="39884"/>
                  <a:pt x="58964" y="39883"/>
                  <a:pt x="58968" y="39883"/>
                </a:cubicBezTo>
                <a:cubicBezTo>
                  <a:pt x="59035" y="39883"/>
                  <a:pt x="58961" y="40042"/>
                  <a:pt x="58921" y="40128"/>
                </a:cubicBezTo>
                <a:cubicBezTo>
                  <a:pt x="59396" y="39549"/>
                  <a:pt x="59687" y="39080"/>
                  <a:pt x="59953" y="38663"/>
                </a:cubicBezTo>
                <a:cubicBezTo>
                  <a:pt x="60218" y="38243"/>
                  <a:pt x="60467" y="37884"/>
                  <a:pt x="60864" y="37554"/>
                </a:cubicBezTo>
                <a:cubicBezTo>
                  <a:pt x="60877" y="37559"/>
                  <a:pt x="60891" y="37561"/>
                  <a:pt x="60904" y="37561"/>
                </a:cubicBezTo>
                <a:cubicBezTo>
                  <a:pt x="60951" y="37561"/>
                  <a:pt x="61002" y="37534"/>
                  <a:pt x="61055" y="37496"/>
                </a:cubicBezTo>
                <a:lnTo>
                  <a:pt x="61055" y="37496"/>
                </a:lnTo>
                <a:cubicBezTo>
                  <a:pt x="60955" y="37603"/>
                  <a:pt x="60867" y="37713"/>
                  <a:pt x="60777" y="37819"/>
                </a:cubicBezTo>
                <a:cubicBezTo>
                  <a:pt x="60683" y="37923"/>
                  <a:pt x="60599" y="38020"/>
                  <a:pt x="60518" y="38120"/>
                </a:cubicBezTo>
                <a:lnTo>
                  <a:pt x="60101" y="38631"/>
                </a:lnTo>
                <a:cubicBezTo>
                  <a:pt x="59910" y="38873"/>
                  <a:pt x="59788" y="39028"/>
                  <a:pt x="59762" y="39054"/>
                </a:cubicBezTo>
                <a:cubicBezTo>
                  <a:pt x="59769" y="39059"/>
                  <a:pt x="59778" y="39061"/>
                  <a:pt x="59788" y="39061"/>
                </a:cubicBezTo>
                <a:cubicBezTo>
                  <a:pt x="59895" y="39061"/>
                  <a:pt x="60139" y="38817"/>
                  <a:pt x="60235" y="38817"/>
                </a:cubicBezTo>
                <a:cubicBezTo>
                  <a:pt x="60289" y="38817"/>
                  <a:pt x="60296" y="38896"/>
                  <a:pt x="60201" y="39145"/>
                </a:cubicBezTo>
                <a:cubicBezTo>
                  <a:pt x="60243" y="39061"/>
                  <a:pt x="60295" y="38970"/>
                  <a:pt x="60344" y="38870"/>
                </a:cubicBezTo>
                <a:cubicBezTo>
                  <a:pt x="60395" y="38773"/>
                  <a:pt x="60454" y="38673"/>
                  <a:pt x="60515" y="38566"/>
                </a:cubicBezTo>
                <a:lnTo>
                  <a:pt x="60699" y="38236"/>
                </a:lnTo>
                <a:cubicBezTo>
                  <a:pt x="60767" y="38126"/>
                  <a:pt x="60838" y="38016"/>
                  <a:pt x="60909" y="37903"/>
                </a:cubicBezTo>
                <a:cubicBezTo>
                  <a:pt x="61197" y="37451"/>
                  <a:pt x="61543" y="37014"/>
                  <a:pt x="61889" y="36704"/>
                </a:cubicBezTo>
                <a:cubicBezTo>
                  <a:pt x="61928" y="36681"/>
                  <a:pt x="61970" y="36662"/>
                  <a:pt x="62012" y="36652"/>
                </a:cubicBezTo>
                <a:lnTo>
                  <a:pt x="62012" y="36652"/>
                </a:lnTo>
                <a:lnTo>
                  <a:pt x="61957" y="36733"/>
                </a:lnTo>
                <a:cubicBezTo>
                  <a:pt x="62106" y="36604"/>
                  <a:pt x="62235" y="36458"/>
                  <a:pt x="62348" y="36300"/>
                </a:cubicBezTo>
                <a:cubicBezTo>
                  <a:pt x="62574" y="36109"/>
                  <a:pt x="62723" y="35989"/>
                  <a:pt x="62927" y="35792"/>
                </a:cubicBezTo>
                <a:cubicBezTo>
                  <a:pt x="62929" y="35792"/>
                  <a:pt x="62931" y="35793"/>
                  <a:pt x="62934" y="35793"/>
                </a:cubicBezTo>
                <a:cubicBezTo>
                  <a:pt x="63025" y="35793"/>
                  <a:pt x="63227" y="35618"/>
                  <a:pt x="63451" y="35407"/>
                </a:cubicBezTo>
                <a:cubicBezTo>
                  <a:pt x="63683" y="35188"/>
                  <a:pt x="63942" y="34929"/>
                  <a:pt x="64120" y="34767"/>
                </a:cubicBezTo>
                <a:cubicBezTo>
                  <a:pt x="64008" y="34692"/>
                  <a:pt x="64243" y="34450"/>
                  <a:pt x="64157" y="34450"/>
                </a:cubicBezTo>
                <a:cubicBezTo>
                  <a:pt x="64127" y="34450"/>
                  <a:pt x="64062" y="34478"/>
                  <a:pt x="63936" y="34547"/>
                </a:cubicBezTo>
                <a:cubicBezTo>
                  <a:pt x="63936" y="34547"/>
                  <a:pt x="63937" y="34547"/>
                  <a:pt x="63937" y="34547"/>
                </a:cubicBezTo>
                <a:cubicBezTo>
                  <a:pt x="63952" y="34547"/>
                  <a:pt x="63836" y="34663"/>
                  <a:pt x="63641" y="34855"/>
                </a:cubicBezTo>
                <a:cubicBezTo>
                  <a:pt x="63593" y="34903"/>
                  <a:pt x="63548" y="34955"/>
                  <a:pt x="63506" y="35007"/>
                </a:cubicBezTo>
                <a:cubicBezTo>
                  <a:pt x="63509" y="34997"/>
                  <a:pt x="63515" y="34984"/>
                  <a:pt x="63518" y="34974"/>
                </a:cubicBezTo>
                <a:lnTo>
                  <a:pt x="63518" y="34974"/>
                </a:lnTo>
                <a:cubicBezTo>
                  <a:pt x="63295" y="35191"/>
                  <a:pt x="63001" y="35479"/>
                  <a:pt x="62671" y="35802"/>
                </a:cubicBezTo>
                <a:cubicBezTo>
                  <a:pt x="62875" y="35479"/>
                  <a:pt x="63111" y="35149"/>
                  <a:pt x="63560" y="34858"/>
                </a:cubicBezTo>
                <a:cubicBezTo>
                  <a:pt x="63661" y="34606"/>
                  <a:pt x="63784" y="34337"/>
                  <a:pt x="63858" y="34195"/>
                </a:cubicBezTo>
                <a:cubicBezTo>
                  <a:pt x="64505" y="33927"/>
                  <a:pt x="65529" y="33167"/>
                  <a:pt x="65762" y="33154"/>
                </a:cubicBezTo>
                <a:cubicBezTo>
                  <a:pt x="66270" y="32617"/>
                  <a:pt x="66897" y="32006"/>
                  <a:pt x="67437" y="31405"/>
                </a:cubicBezTo>
                <a:cubicBezTo>
                  <a:pt x="67977" y="30800"/>
                  <a:pt x="68423" y="30202"/>
                  <a:pt x="68620" y="29753"/>
                </a:cubicBezTo>
                <a:cubicBezTo>
                  <a:pt x="68866" y="29407"/>
                  <a:pt x="69008" y="29449"/>
                  <a:pt x="69153" y="29365"/>
                </a:cubicBezTo>
                <a:lnTo>
                  <a:pt x="69153" y="29365"/>
                </a:lnTo>
                <a:cubicBezTo>
                  <a:pt x="69018" y="29569"/>
                  <a:pt x="68824" y="29785"/>
                  <a:pt x="68769" y="29915"/>
                </a:cubicBezTo>
                <a:cubicBezTo>
                  <a:pt x="68895" y="29743"/>
                  <a:pt x="69056" y="29536"/>
                  <a:pt x="69231" y="29320"/>
                </a:cubicBezTo>
                <a:lnTo>
                  <a:pt x="69499" y="28990"/>
                </a:lnTo>
                <a:cubicBezTo>
                  <a:pt x="69587" y="28880"/>
                  <a:pt x="69671" y="28764"/>
                  <a:pt x="69752" y="28657"/>
                </a:cubicBezTo>
                <a:cubicBezTo>
                  <a:pt x="69913" y="28437"/>
                  <a:pt x="70062" y="28230"/>
                  <a:pt x="70162" y="28059"/>
                </a:cubicBezTo>
                <a:cubicBezTo>
                  <a:pt x="70266" y="27888"/>
                  <a:pt x="70317" y="27752"/>
                  <a:pt x="70304" y="27677"/>
                </a:cubicBezTo>
                <a:cubicBezTo>
                  <a:pt x="70484" y="27485"/>
                  <a:pt x="70563" y="27424"/>
                  <a:pt x="70593" y="27424"/>
                </a:cubicBezTo>
                <a:cubicBezTo>
                  <a:pt x="70644" y="27424"/>
                  <a:pt x="70552" y="27600"/>
                  <a:pt x="70575" y="27600"/>
                </a:cubicBezTo>
                <a:cubicBezTo>
                  <a:pt x="70593" y="27600"/>
                  <a:pt x="70682" y="27491"/>
                  <a:pt x="70967" y="27099"/>
                </a:cubicBezTo>
                <a:lnTo>
                  <a:pt x="70967" y="27099"/>
                </a:lnTo>
                <a:lnTo>
                  <a:pt x="70903" y="27296"/>
                </a:lnTo>
                <a:cubicBezTo>
                  <a:pt x="70967" y="27231"/>
                  <a:pt x="71029" y="27167"/>
                  <a:pt x="71090" y="27102"/>
                </a:cubicBezTo>
                <a:cubicBezTo>
                  <a:pt x="71151" y="27037"/>
                  <a:pt x="71206" y="26973"/>
                  <a:pt x="71261" y="26905"/>
                </a:cubicBezTo>
                <a:cubicBezTo>
                  <a:pt x="71375" y="26775"/>
                  <a:pt x="71481" y="26643"/>
                  <a:pt x="71581" y="26510"/>
                </a:cubicBezTo>
                <a:cubicBezTo>
                  <a:pt x="71685" y="26381"/>
                  <a:pt x="71782" y="26248"/>
                  <a:pt x="71872" y="26119"/>
                </a:cubicBezTo>
                <a:cubicBezTo>
                  <a:pt x="71963" y="25987"/>
                  <a:pt x="72047" y="25851"/>
                  <a:pt x="72128" y="25718"/>
                </a:cubicBezTo>
                <a:cubicBezTo>
                  <a:pt x="72212" y="25586"/>
                  <a:pt x="72289" y="25453"/>
                  <a:pt x="72367" y="25321"/>
                </a:cubicBezTo>
                <a:lnTo>
                  <a:pt x="72480" y="25120"/>
                </a:lnTo>
                <a:lnTo>
                  <a:pt x="72587" y="24920"/>
                </a:lnTo>
                <a:cubicBezTo>
                  <a:pt x="72726" y="24651"/>
                  <a:pt x="72862" y="24380"/>
                  <a:pt x="72997" y="24112"/>
                </a:cubicBezTo>
                <a:cubicBezTo>
                  <a:pt x="73503" y="23079"/>
                  <a:pt x="74008" y="22024"/>
                  <a:pt x="74885" y="20838"/>
                </a:cubicBezTo>
                <a:lnTo>
                  <a:pt x="74885" y="20838"/>
                </a:lnTo>
                <a:cubicBezTo>
                  <a:pt x="74858" y="20872"/>
                  <a:pt x="74824" y="20901"/>
                  <a:pt x="74785" y="20921"/>
                </a:cubicBezTo>
                <a:cubicBezTo>
                  <a:pt x="75758" y="19395"/>
                  <a:pt x="76563" y="17714"/>
                  <a:pt x="77346" y="16036"/>
                </a:cubicBezTo>
                <a:lnTo>
                  <a:pt x="77931" y="14778"/>
                </a:lnTo>
                <a:cubicBezTo>
                  <a:pt x="78128" y="14361"/>
                  <a:pt x="78325" y="13954"/>
                  <a:pt x="78535" y="13553"/>
                </a:cubicBezTo>
                <a:cubicBezTo>
                  <a:pt x="78959" y="12751"/>
                  <a:pt x="79421" y="11981"/>
                  <a:pt x="79945" y="11277"/>
                </a:cubicBezTo>
                <a:cubicBezTo>
                  <a:pt x="80091" y="11073"/>
                  <a:pt x="80194" y="10908"/>
                  <a:pt x="80275" y="10772"/>
                </a:cubicBezTo>
                <a:cubicBezTo>
                  <a:pt x="80343" y="10656"/>
                  <a:pt x="80401" y="10536"/>
                  <a:pt x="80453" y="10414"/>
                </a:cubicBezTo>
                <a:cubicBezTo>
                  <a:pt x="80543" y="10200"/>
                  <a:pt x="80585" y="10016"/>
                  <a:pt x="80715" y="9735"/>
                </a:cubicBezTo>
                <a:lnTo>
                  <a:pt x="80989" y="9663"/>
                </a:lnTo>
                <a:lnTo>
                  <a:pt x="81203" y="9179"/>
                </a:lnTo>
                <a:lnTo>
                  <a:pt x="81429" y="8697"/>
                </a:lnTo>
                <a:cubicBezTo>
                  <a:pt x="81814" y="8060"/>
                  <a:pt x="82318" y="7636"/>
                  <a:pt x="82851" y="7200"/>
                </a:cubicBezTo>
                <a:cubicBezTo>
                  <a:pt x="82984" y="7090"/>
                  <a:pt x="83123" y="6983"/>
                  <a:pt x="83259" y="6867"/>
                </a:cubicBezTo>
                <a:cubicBezTo>
                  <a:pt x="83395" y="6751"/>
                  <a:pt x="83540" y="6634"/>
                  <a:pt x="83679" y="6502"/>
                </a:cubicBezTo>
                <a:cubicBezTo>
                  <a:pt x="83818" y="6369"/>
                  <a:pt x="83964" y="6240"/>
                  <a:pt x="84109" y="6091"/>
                </a:cubicBezTo>
                <a:cubicBezTo>
                  <a:pt x="84183" y="6017"/>
                  <a:pt x="84258" y="5942"/>
                  <a:pt x="84332" y="5862"/>
                </a:cubicBezTo>
                <a:lnTo>
                  <a:pt x="84558" y="5609"/>
                </a:lnTo>
                <a:lnTo>
                  <a:pt x="84558" y="5609"/>
                </a:lnTo>
                <a:cubicBezTo>
                  <a:pt x="84471" y="5626"/>
                  <a:pt x="84381" y="5642"/>
                  <a:pt x="84293" y="5664"/>
                </a:cubicBezTo>
                <a:cubicBezTo>
                  <a:pt x="84423" y="5561"/>
                  <a:pt x="84591" y="5425"/>
                  <a:pt x="84765" y="5276"/>
                </a:cubicBezTo>
                <a:lnTo>
                  <a:pt x="85037" y="5063"/>
                </a:lnTo>
                <a:lnTo>
                  <a:pt x="85170" y="4956"/>
                </a:lnTo>
                <a:lnTo>
                  <a:pt x="85305" y="4859"/>
                </a:lnTo>
                <a:cubicBezTo>
                  <a:pt x="85393" y="4798"/>
                  <a:pt x="85477" y="4740"/>
                  <a:pt x="85551" y="4688"/>
                </a:cubicBezTo>
                <a:cubicBezTo>
                  <a:pt x="85625" y="4636"/>
                  <a:pt x="85696" y="4597"/>
                  <a:pt x="85751" y="4565"/>
                </a:cubicBezTo>
                <a:cubicBezTo>
                  <a:pt x="85824" y="4527"/>
                  <a:pt x="85878" y="4505"/>
                  <a:pt x="85907" y="4505"/>
                </a:cubicBezTo>
                <a:cubicBezTo>
                  <a:pt x="85925" y="4505"/>
                  <a:pt x="85934" y="4513"/>
                  <a:pt x="85932" y="4530"/>
                </a:cubicBezTo>
                <a:cubicBezTo>
                  <a:pt x="85965" y="4478"/>
                  <a:pt x="86000" y="4429"/>
                  <a:pt x="86039" y="4384"/>
                </a:cubicBezTo>
                <a:cubicBezTo>
                  <a:pt x="86110" y="4310"/>
                  <a:pt x="86204" y="4255"/>
                  <a:pt x="86304" y="4226"/>
                </a:cubicBezTo>
                <a:lnTo>
                  <a:pt x="86372" y="4300"/>
                </a:lnTo>
                <a:cubicBezTo>
                  <a:pt x="86744" y="4028"/>
                  <a:pt x="87132" y="3776"/>
                  <a:pt x="87530" y="3547"/>
                </a:cubicBezTo>
                <a:cubicBezTo>
                  <a:pt x="87596" y="3612"/>
                  <a:pt x="87740" y="3654"/>
                  <a:pt x="88022" y="3654"/>
                </a:cubicBezTo>
                <a:cubicBezTo>
                  <a:pt x="88190" y="3654"/>
                  <a:pt x="88407" y="3639"/>
                  <a:pt x="88687" y="3605"/>
                </a:cubicBezTo>
                <a:lnTo>
                  <a:pt x="89360" y="3315"/>
                </a:lnTo>
                <a:lnTo>
                  <a:pt x="89360" y="3315"/>
                </a:lnTo>
                <a:lnTo>
                  <a:pt x="89220" y="2764"/>
                </a:lnTo>
                <a:lnTo>
                  <a:pt x="89851" y="2619"/>
                </a:lnTo>
                <a:cubicBezTo>
                  <a:pt x="89699" y="2554"/>
                  <a:pt x="89579" y="2435"/>
                  <a:pt x="89518" y="2283"/>
                </a:cubicBezTo>
                <a:cubicBezTo>
                  <a:pt x="89401" y="1953"/>
                  <a:pt x="89453" y="1568"/>
                  <a:pt x="89256" y="1280"/>
                </a:cubicBezTo>
                <a:cubicBezTo>
                  <a:pt x="89017" y="931"/>
                  <a:pt x="88525" y="889"/>
                  <a:pt x="88102" y="880"/>
                </a:cubicBezTo>
                <a:cubicBezTo>
                  <a:pt x="86689" y="850"/>
                  <a:pt x="85276" y="821"/>
                  <a:pt x="83867" y="799"/>
                </a:cubicBezTo>
                <a:lnTo>
                  <a:pt x="83915" y="770"/>
                </a:lnTo>
                <a:lnTo>
                  <a:pt x="83773" y="795"/>
                </a:lnTo>
                <a:cubicBezTo>
                  <a:pt x="83424" y="789"/>
                  <a:pt x="83075" y="786"/>
                  <a:pt x="82729" y="779"/>
                </a:cubicBezTo>
                <a:cubicBezTo>
                  <a:pt x="82774" y="750"/>
                  <a:pt x="82864" y="731"/>
                  <a:pt x="83023" y="721"/>
                </a:cubicBezTo>
                <a:cubicBezTo>
                  <a:pt x="82834" y="684"/>
                  <a:pt x="82701" y="673"/>
                  <a:pt x="82596" y="673"/>
                </a:cubicBezTo>
                <a:cubicBezTo>
                  <a:pt x="82417" y="673"/>
                  <a:pt x="82319" y="706"/>
                  <a:pt x="82166" y="706"/>
                </a:cubicBezTo>
                <a:cubicBezTo>
                  <a:pt x="82071" y="706"/>
                  <a:pt x="81953" y="693"/>
                  <a:pt x="81781" y="650"/>
                </a:cubicBezTo>
                <a:cubicBezTo>
                  <a:pt x="81713" y="627"/>
                  <a:pt x="81746" y="614"/>
                  <a:pt x="81807" y="605"/>
                </a:cubicBezTo>
                <a:lnTo>
                  <a:pt x="81807" y="605"/>
                </a:lnTo>
                <a:lnTo>
                  <a:pt x="81112" y="673"/>
                </a:lnTo>
                <a:cubicBezTo>
                  <a:pt x="81229" y="628"/>
                  <a:pt x="81062" y="524"/>
                  <a:pt x="81282" y="524"/>
                </a:cubicBezTo>
                <a:cubicBezTo>
                  <a:pt x="81318" y="524"/>
                  <a:pt x="81365" y="527"/>
                  <a:pt x="81426" y="534"/>
                </a:cubicBezTo>
                <a:cubicBezTo>
                  <a:pt x="81154" y="497"/>
                  <a:pt x="80904" y="484"/>
                  <a:pt x="80676" y="484"/>
                </a:cubicBezTo>
                <a:cubicBezTo>
                  <a:pt x="80121" y="484"/>
                  <a:pt x="79690" y="560"/>
                  <a:pt x="79357" y="560"/>
                </a:cubicBezTo>
                <a:cubicBezTo>
                  <a:pt x="79197" y="560"/>
                  <a:pt x="79060" y="543"/>
                  <a:pt x="78943" y="492"/>
                </a:cubicBezTo>
                <a:lnTo>
                  <a:pt x="79046" y="479"/>
                </a:lnTo>
                <a:lnTo>
                  <a:pt x="79046" y="479"/>
                </a:lnTo>
                <a:cubicBezTo>
                  <a:pt x="77831" y="521"/>
                  <a:pt x="78238" y="595"/>
                  <a:pt x="78138" y="705"/>
                </a:cubicBezTo>
                <a:lnTo>
                  <a:pt x="77262" y="695"/>
                </a:lnTo>
                <a:lnTo>
                  <a:pt x="76706" y="388"/>
                </a:lnTo>
                <a:lnTo>
                  <a:pt x="76534" y="572"/>
                </a:lnTo>
                <a:cubicBezTo>
                  <a:pt x="76356" y="563"/>
                  <a:pt x="76004" y="543"/>
                  <a:pt x="76069" y="469"/>
                </a:cubicBezTo>
                <a:lnTo>
                  <a:pt x="76069" y="469"/>
                </a:lnTo>
                <a:cubicBezTo>
                  <a:pt x="75403" y="592"/>
                  <a:pt x="76182" y="553"/>
                  <a:pt x="75794" y="673"/>
                </a:cubicBezTo>
                <a:cubicBezTo>
                  <a:pt x="74937" y="485"/>
                  <a:pt x="73421" y="718"/>
                  <a:pt x="73230" y="411"/>
                </a:cubicBezTo>
                <a:lnTo>
                  <a:pt x="73230" y="411"/>
                </a:lnTo>
                <a:cubicBezTo>
                  <a:pt x="72923" y="550"/>
                  <a:pt x="74051" y="537"/>
                  <a:pt x="73133" y="621"/>
                </a:cubicBezTo>
                <a:cubicBezTo>
                  <a:pt x="73047" y="512"/>
                  <a:pt x="72902" y="481"/>
                  <a:pt x="72716" y="481"/>
                </a:cubicBezTo>
                <a:cubicBezTo>
                  <a:pt x="72454" y="481"/>
                  <a:pt x="72113" y="544"/>
                  <a:pt x="71750" y="544"/>
                </a:cubicBezTo>
                <a:cubicBezTo>
                  <a:pt x="71598" y="544"/>
                  <a:pt x="71442" y="533"/>
                  <a:pt x="71287" y="501"/>
                </a:cubicBezTo>
                <a:cubicBezTo>
                  <a:pt x="71530" y="336"/>
                  <a:pt x="72273" y="437"/>
                  <a:pt x="71491" y="275"/>
                </a:cubicBezTo>
                <a:lnTo>
                  <a:pt x="71491" y="275"/>
                </a:lnTo>
                <a:cubicBezTo>
                  <a:pt x="71354" y="354"/>
                  <a:pt x="71170" y="381"/>
                  <a:pt x="70962" y="381"/>
                </a:cubicBezTo>
                <a:cubicBezTo>
                  <a:pt x="70491" y="381"/>
                  <a:pt x="69895" y="241"/>
                  <a:pt x="69435" y="241"/>
                </a:cubicBezTo>
                <a:cubicBezTo>
                  <a:pt x="69388" y="241"/>
                  <a:pt x="69343" y="243"/>
                  <a:pt x="69299" y="246"/>
                </a:cubicBezTo>
                <a:cubicBezTo>
                  <a:pt x="69281" y="360"/>
                  <a:pt x="68905" y="378"/>
                  <a:pt x="68393" y="378"/>
                </a:cubicBezTo>
                <a:cubicBezTo>
                  <a:pt x="68145" y="378"/>
                  <a:pt x="67865" y="374"/>
                  <a:pt x="67578" y="374"/>
                </a:cubicBezTo>
                <a:cubicBezTo>
                  <a:pt x="67299" y="374"/>
                  <a:pt x="67013" y="378"/>
                  <a:pt x="66745" y="395"/>
                </a:cubicBezTo>
                <a:cubicBezTo>
                  <a:pt x="66816" y="320"/>
                  <a:pt x="64653" y="259"/>
                  <a:pt x="63619" y="172"/>
                </a:cubicBezTo>
                <a:lnTo>
                  <a:pt x="63648" y="136"/>
                </a:lnTo>
                <a:lnTo>
                  <a:pt x="63648" y="136"/>
                </a:lnTo>
                <a:cubicBezTo>
                  <a:pt x="63447" y="362"/>
                  <a:pt x="62380" y="314"/>
                  <a:pt x="61605" y="359"/>
                </a:cubicBezTo>
                <a:cubicBezTo>
                  <a:pt x="61634" y="223"/>
                  <a:pt x="61773" y="168"/>
                  <a:pt x="62196" y="110"/>
                </a:cubicBezTo>
                <a:lnTo>
                  <a:pt x="61466" y="110"/>
                </a:lnTo>
                <a:cubicBezTo>
                  <a:pt x="61291" y="181"/>
                  <a:pt x="61065" y="220"/>
                  <a:pt x="60589" y="246"/>
                </a:cubicBezTo>
                <a:lnTo>
                  <a:pt x="60774" y="75"/>
                </a:lnTo>
                <a:lnTo>
                  <a:pt x="60774" y="75"/>
                </a:lnTo>
                <a:cubicBezTo>
                  <a:pt x="60027" y="79"/>
                  <a:pt x="59275" y="193"/>
                  <a:pt x="58400" y="193"/>
                </a:cubicBezTo>
                <a:cubicBezTo>
                  <a:pt x="58135" y="193"/>
                  <a:pt x="57858" y="182"/>
                  <a:pt x="57567" y="155"/>
                </a:cubicBezTo>
                <a:lnTo>
                  <a:pt x="57567" y="155"/>
                </a:lnTo>
                <a:cubicBezTo>
                  <a:pt x="57518" y="265"/>
                  <a:pt x="57990" y="430"/>
                  <a:pt x="57890" y="556"/>
                </a:cubicBezTo>
                <a:lnTo>
                  <a:pt x="57211" y="556"/>
                </a:lnTo>
                <a:cubicBezTo>
                  <a:pt x="57234" y="505"/>
                  <a:pt x="57308" y="456"/>
                  <a:pt x="57486" y="437"/>
                </a:cubicBezTo>
                <a:lnTo>
                  <a:pt x="57486" y="437"/>
                </a:lnTo>
                <a:cubicBezTo>
                  <a:pt x="57398" y="444"/>
                  <a:pt x="57201" y="483"/>
                  <a:pt x="57010" y="483"/>
                </a:cubicBezTo>
                <a:cubicBezTo>
                  <a:pt x="56956" y="483"/>
                  <a:pt x="56903" y="480"/>
                  <a:pt x="56852" y="472"/>
                </a:cubicBezTo>
                <a:lnTo>
                  <a:pt x="57382" y="327"/>
                </a:lnTo>
                <a:cubicBezTo>
                  <a:pt x="57296" y="317"/>
                  <a:pt x="57230" y="313"/>
                  <a:pt x="57176" y="313"/>
                </a:cubicBezTo>
                <a:cubicBezTo>
                  <a:pt x="56887" y="313"/>
                  <a:pt x="57003" y="434"/>
                  <a:pt x="56673" y="434"/>
                </a:cubicBezTo>
                <a:cubicBezTo>
                  <a:pt x="56659" y="434"/>
                  <a:pt x="56644" y="434"/>
                  <a:pt x="56629" y="433"/>
                </a:cubicBezTo>
                <a:cubicBezTo>
                  <a:pt x="56636" y="314"/>
                  <a:pt x="56290" y="346"/>
                  <a:pt x="56354" y="249"/>
                </a:cubicBezTo>
                <a:cubicBezTo>
                  <a:pt x="56365" y="248"/>
                  <a:pt x="56378" y="247"/>
                  <a:pt x="56391" y="247"/>
                </a:cubicBezTo>
                <a:cubicBezTo>
                  <a:pt x="56482" y="247"/>
                  <a:pt x="56627" y="271"/>
                  <a:pt x="56760" y="271"/>
                </a:cubicBezTo>
                <a:cubicBezTo>
                  <a:pt x="56820" y="271"/>
                  <a:pt x="56877" y="266"/>
                  <a:pt x="56926" y="252"/>
                </a:cubicBezTo>
                <a:cubicBezTo>
                  <a:pt x="56416" y="230"/>
                  <a:pt x="55792" y="159"/>
                  <a:pt x="55588" y="65"/>
                </a:cubicBezTo>
                <a:lnTo>
                  <a:pt x="55588" y="65"/>
                </a:lnTo>
                <a:cubicBezTo>
                  <a:pt x="55633" y="136"/>
                  <a:pt x="55588" y="230"/>
                  <a:pt x="55213" y="246"/>
                </a:cubicBezTo>
                <a:cubicBezTo>
                  <a:pt x="55184" y="246"/>
                  <a:pt x="55156" y="246"/>
                  <a:pt x="55129" y="246"/>
                </a:cubicBezTo>
                <a:cubicBezTo>
                  <a:pt x="54277" y="246"/>
                  <a:pt x="54863" y="98"/>
                  <a:pt x="54311" y="36"/>
                </a:cubicBezTo>
                <a:lnTo>
                  <a:pt x="54311" y="36"/>
                </a:lnTo>
                <a:cubicBezTo>
                  <a:pt x="54075" y="123"/>
                  <a:pt x="53454" y="36"/>
                  <a:pt x="53441" y="220"/>
                </a:cubicBezTo>
                <a:cubicBezTo>
                  <a:pt x="53157" y="220"/>
                  <a:pt x="53102" y="133"/>
                  <a:pt x="52992" y="84"/>
                </a:cubicBezTo>
                <a:cubicBezTo>
                  <a:pt x="52491" y="165"/>
                  <a:pt x="50642" y="117"/>
                  <a:pt x="51211" y="307"/>
                </a:cubicBezTo>
                <a:lnTo>
                  <a:pt x="51340" y="320"/>
                </a:lnTo>
                <a:cubicBezTo>
                  <a:pt x="51314" y="323"/>
                  <a:pt x="51288" y="323"/>
                  <a:pt x="51259" y="330"/>
                </a:cubicBezTo>
                <a:cubicBezTo>
                  <a:pt x="50820" y="380"/>
                  <a:pt x="50372" y="397"/>
                  <a:pt x="49920" y="397"/>
                </a:cubicBezTo>
                <a:cubicBezTo>
                  <a:pt x="48927" y="397"/>
                  <a:pt x="47914" y="314"/>
                  <a:pt x="46936" y="314"/>
                </a:cubicBezTo>
                <a:cubicBezTo>
                  <a:pt x="46687" y="314"/>
                  <a:pt x="46440" y="320"/>
                  <a:pt x="46196" y="333"/>
                </a:cubicBezTo>
                <a:lnTo>
                  <a:pt x="46196" y="272"/>
                </a:lnTo>
                <a:cubicBezTo>
                  <a:pt x="45220" y="349"/>
                  <a:pt x="44024" y="330"/>
                  <a:pt x="43329" y="469"/>
                </a:cubicBezTo>
                <a:cubicBezTo>
                  <a:pt x="43038" y="469"/>
                  <a:pt x="42643" y="362"/>
                  <a:pt x="42766" y="288"/>
                </a:cubicBezTo>
                <a:lnTo>
                  <a:pt x="42766" y="288"/>
                </a:lnTo>
                <a:cubicBezTo>
                  <a:pt x="42283" y="323"/>
                  <a:pt x="42079" y="364"/>
                  <a:pt x="41702" y="364"/>
                </a:cubicBezTo>
                <a:cubicBezTo>
                  <a:pt x="41497" y="364"/>
                  <a:pt x="41240" y="352"/>
                  <a:pt x="40859" y="320"/>
                </a:cubicBezTo>
                <a:cubicBezTo>
                  <a:pt x="41372" y="243"/>
                  <a:pt x="41060" y="229"/>
                  <a:pt x="41142" y="229"/>
                </a:cubicBezTo>
                <a:cubicBezTo>
                  <a:pt x="41179" y="229"/>
                  <a:pt x="41300" y="232"/>
                  <a:pt x="41625" y="233"/>
                </a:cubicBezTo>
                <a:cubicBezTo>
                  <a:pt x="41084" y="211"/>
                  <a:pt x="40776" y="172"/>
                  <a:pt x="40429" y="172"/>
                </a:cubicBezTo>
                <a:cubicBezTo>
                  <a:pt x="40154" y="172"/>
                  <a:pt x="39854" y="196"/>
                  <a:pt x="39394" y="275"/>
                </a:cubicBezTo>
                <a:cubicBezTo>
                  <a:pt x="39641" y="162"/>
                  <a:pt x="39185" y="114"/>
                  <a:pt x="38731" y="114"/>
                </a:cubicBezTo>
                <a:cubicBezTo>
                  <a:pt x="38536" y="114"/>
                  <a:pt x="38340" y="123"/>
                  <a:pt x="38201" y="139"/>
                </a:cubicBezTo>
                <a:lnTo>
                  <a:pt x="38883" y="243"/>
                </a:lnTo>
                <a:cubicBezTo>
                  <a:pt x="38602" y="258"/>
                  <a:pt x="38340" y="264"/>
                  <a:pt x="38084" y="264"/>
                </a:cubicBezTo>
                <a:cubicBezTo>
                  <a:pt x="37870" y="264"/>
                  <a:pt x="37661" y="260"/>
                  <a:pt x="37451" y="256"/>
                </a:cubicBezTo>
                <a:lnTo>
                  <a:pt x="37697" y="45"/>
                </a:lnTo>
                <a:cubicBezTo>
                  <a:pt x="37412" y="13"/>
                  <a:pt x="37135" y="0"/>
                  <a:pt x="368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2" name="Google Shape;152;p5"/>
          <p:cNvGrpSpPr/>
          <p:nvPr/>
        </p:nvGrpSpPr>
        <p:grpSpPr>
          <a:xfrm>
            <a:off x="4704088" y="-395496"/>
            <a:ext cx="2649792" cy="2150086"/>
            <a:chOff x="2282775" y="694625"/>
            <a:chExt cx="1044500" cy="847525"/>
          </a:xfrm>
        </p:grpSpPr>
        <p:sp>
          <p:nvSpPr>
            <p:cNvPr id="153" name="Google Shape;153;p5"/>
            <p:cNvSpPr/>
            <p:nvPr/>
          </p:nvSpPr>
          <p:spPr>
            <a:xfrm>
              <a:off x="3129750" y="707825"/>
              <a:ext cx="142400" cy="149050"/>
            </a:xfrm>
            <a:custGeom>
              <a:avLst/>
              <a:gdLst/>
              <a:ahLst/>
              <a:cxnLst/>
              <a:rect l="l" t="t" r="r" b="b"/>
              <a:pathLst>
                <a:path w="5696" h="5962" extrusionOk="0">
                  <a:moveTo>
                    <a:pt x="1796" y="1"/>
                  </a:moveTo>
                  <a:cubicBezTo>
                    <a:pt x="1779" y="1"/>
                    <a:pt x="1761" y="1"/>
                    <a:pt x="1744" y="1"/>
                  </a:cubicBezTo>
                  <a:cubicBezTo>
                    <a:pt x="1293" y="14"/>
                    <a:pt x="1007" y="284"/>
                    <a:pt x="842" y="674"/>
                  </a:cubicBezTo>
                  <a:cubicBezTo>
                    <a:pt x="398" y="1078"/>
                    <a:pt x="115" y="1657"/>
                    <a:pt x="135" y="2404"/>
                  </a:cubicBezTo>
                  <a:cubicBezTo>
                    <a:pt x="135" y="2414"/>
                    <a:pt x="142" y="2421"/>
                    <a:pt x="146" y="2431"/>
                  </a:cubicBezTo>
                  <a:cubicBezTo>
                    <a:pt x="1" y="3020"/>
                    <a:pt x="78" y="3676"/>
                    <a:pt x="368" y="4194"/>
                  </a:cubicBezTo>
                  <a:cubicBezTo>
                    <a:pt x="704" y="4797"/>
                    <a:pt x="1236" y="5110"/>
                    <a:pt x="1811" y="5204"/>
                  </a:cubicBezTo>
                  <a:cubicBezTo>
                    <a:pt x="1680" y="5520"/>
                    <a:pt x="1835" y="5961"/>
                    <a:pt x="2276" y="5961"/>
                  </a:cubicBezTo>
                  <a:cubicBezTo>
                    <a:pt x="2559" y="5961"/>
                    <a:pt x="2717" y="5779"/>
                    <a:pt x="2767" y="5564"/>
                  </a:cubicBezTo>
                  <a:cubicBezTo>
                    <a:pt x="2956" y="5503"/>
                    <a:pt x="3137" y="5372"/>
                    <a:pt x="3326" y="5224"/>
                  </a:cubicBezTo>
                  <a:cubicBezTo>
                    <a:pt x="3753" y="4888"/>
                    <a:pt x="4127" y="4565"/>
                    <a:pt x="4500" y="4161"/>
                  </a:cubicBezTo>
                  <a:cubicBezTo>
                    <a:pt x="5295" y="3299"/>
                    <a:pt x="5695" y="2044"/>
                    <a:pt x="4897" y="1034"/>
                  </a:cubicBezTo>
                  <a:cubicBezTo>
                    <a:pt x="4347" y="340"/>
                    <a:pt x="3501" y="10"/>
                    <a:pt x="2673" y="10"/>
                  </a:cubicBezTo>
                  <a:cubicBezTo>
                    <a:pt x="2534" y="10"/>
                    <a:pt x="2395" y="20"/>
                    <a:pt x="2259" y="38"/>
                  </a:cubicBezTo>
                  <a:cubicBezTo>
                    <a:pt x="2108" y="14"/>
                    <a:pt x="1951" y="1"/>
                    <a:pt x="17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5"/>
            <p:cNvSpPr/>
            <p:nvPr/>
          </p:nvSpPr>
          <p:spPr>
            <a:xfrm>
              <a:off x="2956125" y="710550"/>
              <a:ext cx="169200" cy="160025"/>
            </a:xfrm>
            <a:custGeom>
              <a:avLst/>
              <a:gdLst/>
              <a:ahLst/>
              <a:cxnLst/>
              <a:rect l="l" t="t" r="r" b="b"/>
              <a:pathLst>
                <a:path w="6768" h="6401" extrusionOk="0">
                  <a:moveTo>
                    <a:pt x="2011" y="2334"/>
                  </a:moveTo>
                  <a:lnTo>
                    <a:pt x="2011" y="2334"/>
                  </a:lnTo>
                  <a:cubicBezTo>
                    <a:pt x="2071" y="2400"/>
                    <a:pt x="2141" y="2464"/>
                    <a:pt x="2207" y="2531"/>
                  </a:cubicBezTo>
                  <a:cubicBezTo>
                    <a:pt x="2265" y="2588"/>
                    <a:pt x="2342" y="2625"/>
                    <a:pt x="2423" y="2635"/>
                  </a:cubicBezTo>
                  <a:cubicBezTo>
                    <a:pt x="2217" y="2840"/>
                    <a:pt x="2184" y="3160"/>
                    <a:pt x="2339" y="3406"/>
                  </a:cubicBezTo>
                  <a:cubicBezTo>
                    <a:pt x="1949" y="3305"/>
                    <a:pt x="1663" y="2764"/>
                    <a:pt x="2011" y="2334"/>
                  </a:cubicBezTo>
                  <a:close/>
                  <a:moveTo>
                    <a:pt x="2899" y="1916"/>
                  </a:moveTo>
                  <a:cubicBezTo>
                    <a:pt x="3126" y="1916"/>
                    <a:pt x="3341" y="1989"/>
                    <a:pt x="3540" y="2106"/>
                  </a:cubicBezTo>
                  <a:cubicBezTo>
                    <a:pt x="3813" y="2500"/>
                    <a:pt x="3947" y="2938"/>
                    <a:pt x="3870" y="3412"/>
                  </a:cubicBezTo>
                  <a:cubicBezTo>
                    <a:pt x="3840" y="3342"/>
                    <a:pt x="3796" y="3278"/>
                    <a:pt x="3745" y="3220"/>
                  </a:cubicBezTo>
                  <a:lnTo>
                    <a:pt x="3210" y="2642"/>
                  </a:lnTo>
                  <a:cubicBezTo>
                    <a:pt x="3089" y="2509"/>
                    <a:pt x="2954" y="2456"/>
                    <a:pt x="2824" y="2456"/>
                  </a:cubicBezTo>
                  <a:cubicBezTo>
                    <a:pt x="2795" y="2456"/>
                    <a:pt x="2767" y="2458"/>
                    <a:pt x="2739" y="2463"/>
                  </a:cubicBezTo>
                  <a:cubicBezTo>
                    <a:pt x="2793" y="2379"/>
                    <a:pt x="2817" y="2281"/>
                    <a:pt x="2803" y="2184"/>
                  </a:cubicBezTo>
                  <a:cubicBezTo>
                    <a:pt x="2790" y="2096"/>
                    <a:pt x="2779" y="2012"/>
                    <a:pt x="2759" y="1928"/>
                  </a:cubicBezTo>
                  <a:lnTo>
                    <a:pt x="2759" y="1925"/>
                  </a:lnTo>
                  <a:cubicBezTo>
                    <a:pt x="2806" y="1919"/>
                    <a:pt x="2853" y="1916"/>
                    <a:pt x="2899" y="1916"/>
                  </a:cubicBezTo>
                  <a:close/>
                  <a:moveTo>
                    <a:pt x="3779" y="4028"/>
                  </a:moveTo>
                  <a:cubicBezTo>
                    <a:pt x="3837" y="4314"/>
                    <a:pt x="4113" y="4477"/>
                    <a:pt x="4401" y="4477"/>
                  </a:cubicBezTo>
                  <a:cubicBezTo>
                    <a:pt x="4428" y="4477"/>
                    <a:pt x="4455" y="4475"/>
                    <a:pt x="4482" y="4472"/>
                  </a:cubicBezTo>
                  <a:lnTo>
                    <a:pt x="4482" y="4472"/>
                  </a:lnTo>
                  <a:cubicBezTo>
                    <a:pt x="4425" y="4607"/>
                    <a:pt x="4334" y="4721"/>
                    <a:pt x="4217" y="4809"/>
                  </a:cubicBezTo>
                  <a:cubicBezTo>
                    <a:pt x="4067" y="4917"/>
                    <a:pt x="3904" y="4962"/>
                    <a:pt x="3737" y="4962"/>
                  </a:cubicBezTo>
                  <a:cubicBezTo>
                    <a:pt x="3493" y="4962"/>
                    <a:pt x="3242" y="4867"/>
                    <a:pt x="3018" y="4735"/>
                  </a:cubicBezTo>
                  <a:cubicBezTo>
                    <a:pt x="2981" y="4698"/>
                    <a:pt x="2941" y="4668"/>
                    <a:pt x="2901" y="4641"/>
                  </a:cubicBezTo>
                  <a:cubicBezTo>
                    <a:pt x="3234" y="4550"/>
                    <a:pt x="3533" y="4355"/>
                    <a:pt x="3749" y="4082"/>
                  </a:cubicBezTo>
                  <a:cubicBezTo>
                    <a:pt x="3762" y="4065"/>
                    <a:pt x="3766" y="4045"/>
                    <a:pt x="3779" y="4028"/>
                  </a:cubicBezTo>
                  <a:close/>
                  <a:moveTo>
                    <a:pt x="2663" y="1"/>
                  </a:moveTo>
                  <a:cubicBezTo>
                    <a:pt x="2357" y="1"/>
                    <a:pt x="2074" y="97"/>
                    <a:pt x="1864" y="336"/>
                  </a:cubicBezTo>
                  <a:cubicBezTo>
                    <a:pt x="1773" y="430"/>
                    <a:pt x="1767" y="575"/>
                    <a:pt x="1841" y="680"/>
                  </a:cubicBezTo>
                  <a:cubicBezTo>
                    <a:pt x="1184" y="912"/>
                    <a:pt x="649" y="1393"/>
                    <a:pt x="447" y="2113"/>
                  </a:cubicBezTo>
                  <a:cubicBezTo>
                    <a:pt x="435" y="2112"/>
                    <a:pt x="424" y="2111"/>
                    <a:pt x="412" y="2111"/>
                  </a:cubicBezTo>
                  <a:cubicBezTo>
                    <a:pt x="191" y="2111"/>
                    <a:pt x="0" y="2318"/>
                    <a:pt x="134" y="2571"/>
                  </a:cubicBezTo>
                  <a:cubicBezTo>
                    <a:pt x="215" y="2722"/>
                    <a:pt x="303" y="2894"/>
                    <a:pt x="390" y="3069"/>
                  </a:cubicBezTo>
                  <a:cubicBezTo>
                    <a:pt x="467" y="3436"/>
                    <a:pt x="649" y="3772"/>
                    <a:pt x="915" y="4038"/>
                  </a:cubicBezTo>
                  <a:cubicBezTo>
                    <a:pt x="1080" y="4331"/>
                    <a:pt x="1262" y="4614"/>
                    <a:pt x="1457" y="4886"/>
                  </a:cubicBezTo>
                  <a:cubicBezTo>
                    <a:pt x="1221" y="5324"/>
                    <a:pt x="1373" y="6017"/>
                    <a:pt x="1921" y="6101"/>
                  </a:cubicBezTo>
                  <a:lnTo>
                    <a:pt x="2194" y="6145"/>
                  </a:lnTo>
                  <a:cubicBezTo>
                    <a:pt x="2247" y="6152"/>
                    <a:pt x="2300" y="6156"/>
                    <a:pt x="2353" y="6156"/>
                  </a:cubicBezTo>
                  <a:cubicBezTo>
                    <a:pt x="2469" y="6156"/>
                    <a:pt x="2585" y="6138"/>
                    <a:pt x="2695" y="6101"/>
                  </a:cubicBezTo>
                  <a:cubicBezTo>
                    <a:pt x="3017" y="6288"/>
                    <a:pt x="3367" y="6400"/>
                    <a:pt x="3750" y="6400"/>
                  </a:cubicBezTo>
                  <a:cubicBezTo>
                    <a:pt x="4075" y="6400"/>
                    <a:pt x="4424" y="6319"/>
                    <a:pt x="4799" y="6135"/>
                  </a:cubicBezTo>
                  <a:cubicBezTo>
                    <a:pt x="6767" y="5162"/>
                    <a:pt x="6061" y="2275"/>
                    <a:pt x="4671" y="1134"/>
                  </a:cubicBezTo>
                  <a:lnTo>
                    <a:pt x="4667" y="1130"/>
                  </a:lnTo>
                  <a:cubicBezTo>
                    <a:pt x="4624" y="1063"/>
                    <a:pt x="4580" y="996"/>
                    <a:pt x="4530" y="935"/>
                  </a:cubicBezTo>
                  <a:cubicBezTo>
                    <a:pt x="4179" y="498"/>
                    <a:pt x="3360" y="1"/>
                    <a:pt x="26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5"/>
            <p:cNvSpPr/>
            <p:nvPr/>
          </p:nvSpPr>
          <p:spPr>
            <a:xfrm>
              <a:off x="2769400" y="694625"/>
              <a:ext cx="152475" cy="166875"/>
            </a:xfrm>
            <a:custGeom>
              <a:avLst/>
              <a:gdLst/>
              <a:ahLst/>
              <a:cxnLst/>
              <a:rect l="l" t="t" r="r" b="b"/>
              <a:pathLst>
                <a:path w="6099" h="6675" extrusionOk="0">
                  <a:moveTo>
                    <a:pt x="2740" y="4938"/>
                  </a:moveTo>
                  <a:cubicBezTo>
                    <a:pt x="2899" y="4969"/>
                    <a:pt x="3060" y="4984"/>
                    <a:pt x="3220" y="4984"/>
                  </a:cubicBezTo>
                  <a:cubicBezTo>
                    <a:pt x="3303" y="4984"/>
                    <a:pt x="3387" y="4979"/>
                    <a:pt x="3471" y="4971"/>
                  </a:cubicBezTo>
                  <a:cubicBezTo>
                    <a:pt x="3582" y="5193"/>
                    <a:pt x="3622" y="5443"/>
                    <a:pt x="3528" y="5685"/>
                  </a:cubicBezTo>
                  <a:cubicBezTo>
                    <a:pt x="3427" y="5944"/>
                    <a:pt x="3168" y="6223"/>
                    <a:pt x="2888" y="6307"/>
                  </a:cubicBezTo>
                  <a:cubicBezTo>
                    <a:pt x="2993" y="6267"/>
                    <a:pt x="3070" y="6173"/>
                    <a:pt x="3087" y="6062"/>
                  </a:cubicBezTo>
                  <a:cubicBezTo>
                    <a:pt x="3094" y="5991"/>
                    <a:pt x="3111" y="5920"/>
                    <a:pt x="3131" y="5853"/>
                  </a:cubicBezTo>
                  <a:cubicBezTo>
                    <a:pt x="3218" y="5587"/>
                    <a:pt x="3067" y="5294"/>
                    <a:pt x="2845" y="5153"/>
                  </a:cubicBezTo>
                  <a:cubicBezTo>
                    <a:pt x="2784" y="5113"/>
                    <a:pt x="2720" y="5082"/>
                    <a:pt x="2656" y="5055"/>
                  </a:cubicBezTo>
                  <a:cubicBezTo>
                    <a:pt x="2686" y="5018"/>
                    <a:pt x="2717" y="4978"/>
                    <a:pt x="2740" y="4938"/>
                  </a:cubicBezTo>
                  <a:close/>
                  <a:moveTo>
                    <a:pt x="3713" y="1"/>
                  </a:moveTo>
                  <a:cubicBezTo>
                    <a:pt x="3707" y="1"/>
                    <a:pt x="3700" y="1"/>
                    <a:pt x="3693" y="1"/>
                  </a:cubicBezTo>
                  <a:cubicBezTo>
                    <a:pt x="3299" y="7"/>
                    <a:pt x="2946" y="192"/>
                    <a:pt x="2838" y="590"/>
                  </a:cubicBezTo>
                  <a:cubicBezTo>
                    <a:pt x="2811" y="684"/>
                    <a:pt x="2804" y="781"/>
                    <a:pt x="2814" y="876"/>
                  </a:cubicBezTo>
                  <a:cubicBezTo>
                    <a:pt x="2710" y="889"/>
                    <a:pt x="2606" y="909"/>
                    <a:pt x="2505" y="936"/>
                  </a:cubicBezTo>
                  <a:cubicBezTo>
                    <a:pt x="2279" y="1010"/>
                    <a:pt x="2071" y="1131"/>
                    <a:pt x="1892" y="1286"/>
                  </a:cubicBezTo>
                  <a:cubicBezTo>
                    <a:pt x="1728" y="959"/>
                    <a:pt x="1394" y="764"/>
                    <a:pt x="1066" y="764"/>
                  </a:cubicBezTo>
                  <a:cubicBezTo>
                    <a:pt x="803" y="764"/>
                    <a:pt x="544" y="889"/>
                    <a:pt x="378" y="1172"/>
                  </a:cubicBezTo>
                  <a:cubicBezTo>
                    <a:pt x="1" y="1811"/>
                    <a:pt x="65" y="2602"/>
                    <a:pt x="317" y="3349"/>
                  </a:cubicBezTo>
                  <a:cubicBezTo>
                    <a:pt x="321" y="3417"/>
                    <a:pt x="344" y="3477"/>
                    <a:pt x="381" y="3531"/>
                  </a:cubicBezTo>
                  <a:cubicBezTo>
                    <a:pt x="543" y="3945"/>
                    <a:pt x="748" y="4339"/>
                    <a:pt x="997" y="4709"/>
                  </a:cubicBezTo>
                  <a:cubicBezTo>
                    <a:pt x="947" y="5217"/>
                    <a:pt x="1074" y="5732"/>
                    <a:pt x="1435" y="6102"/>
                  </a:cubicBezTo>
                  <a:cubicBezTo>
                    <a:pt x="1789" y="6463"/>
                    <a:pt x="2365" y="6675"/>
                    <a:pt x="2917" y="6675"/>
                  </a:cubicBezTo>
                  <a:cubicBezTo>
                    <a:pt x="3451" y="6675"/>
                    <a:pt x="3963" y="6478"/>
                    <a:pt x="4235" y="6028"/>
                  </a:cubicBezTo>
                  <a:cubicBezTo>
                    <a:pt x="4347" y="6118"/>
                    <a:pt x="4490" y="6164"/>
                    <a:pt x="4633" y="6164"/>
                  </a:cubicBezTo>
                  <a:cubicBezTo>
                    <a:pt x="4928" y="6164"/>
                    <a:pt x="5219" y="5971"/>
                    <a:pt x="5224" y="5584"/>
                  </a:cubicBezTo>
                  <a:cubicBezTo>
                    <a:pt x="5224" y="5362"/>
                    <a:pt x="5194" y="5140"/>
                    <a:pt x="5136" y="4928"/>
                  </a:cubicBezTo>
                  <a:cubicBezTo>
                    <a:pt x="5873" y="4120"/>
                    <a:pt x="6099" y="3252"/>
                    <a:pt x="5793" y="2192"/>
                  </a:cubicBezTo>
                  <a:cubicBezTo>
                    <a:pt x="5535" y="1299"/>
                    <a:pt x="4786" y="1"/>
                    <a:pt x="37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5"/>
            <p:cNvSpPr/>
            <p:nvPr/>
          </p:nvSpPr>
          <p:spPr>
            <a:xfrm>
              <a:off x="2551575" y="699150"/>
              <a:ext cx="158375" cy="166800"/>
            </a:xfrm>
            <a:custGeom>
              <a:avLst/>
              <a:gdLst/>
              <a:ahLst/>
              <a:cxnLst/>
              <a:rect l="l" t="t" r="r" b="b"/>
              <a:pathLst>
                <a:path w="6335" h="6672" extrusionOk="0">
                  <a:moveTo>
                    <a:pt x="4453" y="4043"/>
                  </a:moveTo>
                  <a:lnTo>
                    <a:pt x="4453" y="4043"/>
                  </a:lnTo>
                  <a:cubicBezTo>
                    <a:pt x="4339" y="4269"/>
                    <a:pt x="4124" y="4420"/>
                    <a:pt x="3878" y="4454"/>
                  </a:cubicBezTo>
                  <a:cubicBezTo>
                    <a:pt x="3850" y="4458"/>
                    <a:pt x="3819" y="4460"/>
                    <a:pt x="3787" y="4460"/>
                  </a:cubicBezTo>
                  <a:cubicBezTo>
                    <a:pt x="3617" y="4460"/>
                    <a:pt x="3399" y="4400"/>
                    <a:pt x="3269" y="4279"/>
                  </a:cubicBezTo>
                  <a:cubicBezTo>
                    <a:pt x="3673" y="4262"/>
                    <a:pt x="4073" y="4185"/>
                    <a:pt x="4453" y="4043"/>
                  </a:cubicBezTo>
                  <a:close/>
                  <a:moveTo>
                    <a:pt x="2886" y="0"/>
                  </a:moveTo>
                  <a:cubicBezTo>
                    <a:pt x="2363" y="0"/>
                    <a:pt x="1834" y="132"/>
                    <a:pt x="1344" y="425"/>
                  </a:cubicBezTo>
                  <a:cubicBezTo>
                    <a:pt x="519" y="920"/>
                    <a:pt x="1" y="1886"/>
                    <a:pt x="314" y="2822"/>
                  </a:cubicBezTo>
                  <a:cubicBezTo>
                    <a:pt x="125" y="3505"/>
                    <a:pt x="233" y="4151"/>
                    <a:pt x="533" y="4716"/>
                  </a:cubicBezTo>
                  <a:lnTo>
                    <a:pt x="533" y="4723"/>
                  </a:lnTo>
                  <a:cubicBezTo>
                    <a:pt x="563" y="4854"/>
                    <a:pt x="600" y="4982"/>
                    <a:pt x="647" y="5107"/>
                  </a:cubicBezTo>
                  <a:cubicBezTo>
                    <a:pt x="748" y="5366"/>
                    <a:pt x="920" y="5608"/>
                    <a:pt x="1058" y="5850"/>
                  </a:cubicBezTo>
                  <a:cubicBezTo>
                    <a:pt x="1080" y="5884"/>
                    <a:pt x="1114" y="5899"/>
                    <a:pt x="1147" y="5899"/>
                  </a:cubicBezTo>
                  <a:cubicBezTo>
                    <a:pt x="1201" y="5899"/>
                    <a:pt x="1254" y="5861"/>
                    <a:pt x="1256" y="5797"/>
                  </a:cubicBezTo>
                  <a:cubicBezTo>
                    <a:pt x="1256" y="5753"/>
                    <a:pt x="1260" y="5706"/>
                    <a:pt x="1263" y="5659"/>
                  </a:cubicBezTo>
                  <a:cubicBezTo>
                    <a:pt x="1727" y="6089"/>
                    <a:pt x="2276" y="6416"/>
                    <a:pt x="2875" y="6621"/>
                  </a:cubicBezTo>
                  <a:cubicBezTo>
                    <a:pt x="2977" y="6656"/>
                    <a:pt x="3073" y="6671"/>
                    <a:pt x="3164" y="6671"/>
                  </a:cubicBezTo>
                  <a:cubicBezTo>
                    <a:pt x="3569" y="6671"/>
                    <a:pt x="3856" y="6357"/>
                    <a:pt x="3955" y="5988"/>
                  </a:cubicBezTo>
                  <a:cubicBezTo>
                    <a:pt x="4066" y="5982"/>
                    <a:pt x="4174" y="5965"/>
                    <a:pt x="4285" y="5941"/>
                  </a:cubicBezTo>
                  <a:cubicBezTo>
                    <a:pt x="5372" y="5712"/>
                    <a:pt x="6038" y="4780"/>
                    <a:pt x="6224" y="3727"/>
                  </a:cubicBezTo>
                  <a:cubicBezTo>
                    <a:pt x="6335" y="3091"/>
                    <a:pt x="6234" y="2438"/>
                    <a:pt x="5937" y="1866"/>
                  </a:cubicBezTo>
                  <a:cubicBezTo>
                    <a:pt x="5832" y="1034"/>
                    <a:pt x="5222" y="266"/>
                    <a:pt x="4325" y="266"/>
                  </a:cubicBezTo>
                  <a:cubicBezTo>
                    <a:pt x="4304" y="266"/>
                    <a:pt x="4283" y="266"/>
                    <a:pt x="4261" y="267"/>
                  </a:cubicBezTo>
                  <a:cubicBezTo>
                    <a:pt x="4245" y="267"/>
                    <a:pt x="4224" y="274"/>
                    <a:pt x="4208" y="277"/>
                  </a:cubicBezTo>
                  <a:cubicBezTo>
                    <a:pt x="3790" y="99"/>
                    <a:pt x="3340" y="0"/>
                    <a:pt x="28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5"/>
            <p:cNvSpPr/>
            <p:nvPr/>
          </p:nvSpPr>
          <p:spPr>
            <a:xfrm>
              <a:off x="2664750" y="891750"/>
              <a:ext cx="169050" cy="167975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5"/>
            <p:cNvSpPr/>
            <p:nvPr/>
          </p:nvSpPr>
          <p:spPr>
            <a:xfrm>
              <a:off x="2860025" y="891275"/>
              <a:ext cx="123700" cy="153675"/>
            </a:xfrm>
            <a:custGeom>
              <a:avLst/>
              <a:gdLst/>
              <a:ahLst/>
              <a:cxnLst/>
              <a:rect l="l" t="t" r="r" b="b"/>
              <a:pathLst>
                <a:path w="4948" h="6147" extrusionOk="0">
                  <a:moveTo>
                    <a:pt x="2245" y="2056"/>
                  </a:moveTo>
                  <a:cubicBezTo>
                    <a:pt x="2265" y="2116"/>
                    <a:pt x="2302" y="2170"/>
                    <a:pt x="2353" y="2211"/>
                  </a:cubicBezTo>
                  <a:cubicBezTo>
                    <a:pt x="2423" y="2261"/>
                    <a:pt x="2494" y="2312"/>
                    <a:pt x="2565" y="2362"/>
                  </a:cubicBezTo>
                  <a:cubicBezTo>
                    <a:pt x="2584" y="2508"/>
                    <a:pt x="2684" y="2636"/>
                    <a:pt x="2850" y="2636"/>
                  </a:cubicBezTo>
                  <a:cubicBezTo>
                    <a:pt x="2860" y="2636"/>
                    <a:pt x="2871" y="2636"/>
                    <a:pt x="2881" y="2635"/>
                  </a:cubicBezTo>
                  <a:lnTo>
                    <a:pt x="2908" y="2635"/>
                  </a:lnTo>
                  <a:cubicBezTo>
                    <a:pt x="3029" y="2739"/>
                    <a:pt x="3140" y="2857"/>
                    <a:pt x="3235" y="2988"/>
                  </a:cubicBezTo>
                  <a:cubicBezTo>
                    <a:pt x="3204" y="3012"/>
                    <a:pt x="3174" y="3035"/>
                    <a:pt x="3144" y="3059"/>
                  </a:cubicBezTo>
                  <a:cubicBezTo>
                    <a:pt x="2923" y="2965"/>
                    <a:pt x="2688" y="2919"/>
                    <a:pt x="2454" y="2919"/>
                  </a:cubicBezTo>
                  <a:cubicBezTo>
                    <a:pt x="2224" y="2919"/>
                    <a:pt x="1994" y="2964"/>
                    <a:pt x="1777" y="3052"/>
                  </a:cubicBezTo>
                  <a:cubicBezTo>
                    <a:pt x="1697" y="3086"/>
                    <a:pt x="1623" y="3123"/>
                    <a:pt x="1548" y="3163"/>
                  </a:cubicBezTo>
                  <a:cubicBezTo>
                    <a:pt x="1464" y="2928"/>
                    <a:pt x="1589" y="2598"/>
                    <a:pt x="1808" y="2362"/>
                  </a:cubicBezTo>
                  <a:cubicBezTo>
                    <a:pt x="1973" y="2184"/>
                    <a:pt x="2114" y="2090"/>
                    <a:pt x="2245" y="2056"/>
                  </a:cubicBezTo>
                  <a:close/>
                  <a:moveTo>
                    <a:pt x="2535" y="4099"/>
                  </a:moveTo>
                  <a:cubicBezTo>
                    <a:pt x="2588" y="4099"/>
                    <a:pt x="2639" y="4105"/>
                    <a:pt x="2689" y="4119"/>
                  </a:cubicBezTo>
                  <a:cubicBezTo>
                    <a:pt x="2905" y="4183"/>
                    <a:pt x="3120" y="4321"/>
                    <a:pt x="3325" y="4496"/>
                  </a:cubicBezTo>
                  <a:cubicBezTo>
                    <a:pt x="3218" y="4688"/>
                    <a:pt x="3053" y="4842"/>
                    <a:pt x="2854" y="4940"/>
                  </a:cubicBezTo>
                  <a:cubicBezTo>
                    <a:pt x="2804" y="4657"/>
                    <a:pt x="2706" y="4388"/>
                    <a:pt x="2561" y="4139"/>
                  </a:cubicBezTo>
                  <a:cubicBezTo>
                    <a:pt x="2555" y="4129"/>
                    <a:pt x="2541" y="4112"/>
                    <a:pt x="2535" y="4099"/>
                  </a:cubicBezTo>
                  <a:close/>
                  <a:moveTo>
                    <a:pt x="2345" y="0"/>
                  </a:moveTo>
                  <a:cubicBezTo>
                    <a:pt x="1601" y="0"/>
                    <a:pt x="875" y="344"/>
                    <a:pt x="461" y="1063"/>
                  </a:cubicBezTo>
                  <a:cubicBezTo>
                    <a:pt x="0" y="1871"/>
                    <a:pt x="48" y="2921"/>
                    <a:pt x="724" y="3510"/>
                  </a:cubicBezTo>
                  <a:cubicBezTo>
                    <a:pt x="744" y="3648"/>
                    <a:pt x="791" y="3782"/>
                    <a:pt x="862" y="3907"/>
                  </a:cubicBezTo>
                  <a:cubicBezTo>
                    <a:pt x="791" y="4055"/>
                    <a:pt x="751" y="4216"/>
                    <a:pt x="748" y="4381"/>
                  </a:cubicBezTo>
                  <a:cubicBezTo>
                    <a:pt x="734" y="4987"/>
                    <a:pt x="1259" y="5408"/>
                    <a:pt x="1777" y="5620"/>
                  </a:cubicBezTo>
                  <a:cubicBezTo>
                    <a:pt x="1838" y="5643"/>
                    <a:pt x="1902" y="5664"/>
                    <a:pt x="1966" y="5677"/>
                  </a:cubicBezTo>
                  <a:cubicBezTo>
                    <a:pt x="2023" y="5765"/>
                    <a:pt x="2094" y="5839"/>
                    <a:pt x="2178" y="5899"/>
                  </a:cubicBezTo>
                  <a:cubicBezTo>
                    <a:pt x="2218" y="5936"/>
                    <a:pt x="2269" y="5963"/>
                    <a:pt x="2323" y="5977"/>
                  </a:cubicBezTo>
                  <a:cubicBezTo>
                    <a:pt x="2344" y="5972"/>
                    <a:pt x="2363" y="5969"/>
                    <a:pt x="2379" y="5969"/>
                  </a:cubicBezTo>
                  <a:cubicBezTo>
                    <a:pt x="2442" y="5969"/>
                    <a:pt x="2460" y="6007"/>
                    <a:pt x="2430" y="6084"/>
                  </a:cubicBezTo>
                  <a:cubicBezTo>
                    <a:pt x="2451" y="6128"/>
                    <a:pt x="2487" y="6147"/>
                    <a:pt x="2524" y="6147"/>
                  </a:cubicBezTo>
                  <a:cubicBezTo>
                    <a:pt x="2589" y="6147"/>
                    <a:pt x="2658" y="6091"/>
                    <a:pt x="2662" y="6020"/>
                  </a:cubicBezTo>
                  <a:cubicBezTo>
                    <a:pt x="2673" y="5889"/>
                    <a:pt x="2777" y="5832"/>
                    <a:pt x="2834" y="5707"/>
                  </a:cubicBezTo>
                  <a:cubicBezTo>
                    <a:pt x="3265" y="5633"/>
                    <a:pt x="3669" y="5462"/>
                    <a:pt x="4022" y="5206"/>
                  </a:cubicBezTo>
                  <a:cubicBezTo>
                    <a:pt x="4096" y="5290"/>
                    <a:pt x="4170" y="5374"/>
                    <a:pt x="4234" y="5448"/>
                  </a:cubicBezTo>
                  <a:cubicBezTo>
                    <a:pt x="4293" y="5513"/>
                    <a:pt x="4369" y="5541"/>
                    <a:pt x="4446" y="5541"/>
                  </a:cubicBezTo>
                  <a:cubicBezTo>
                    <a:pt x="4643" y="5541"/>
                    <a:pt x="4844" y="5355"/>
                    <a:pt x="4769" y="5139"/>
                  </a:cubicBezTo>
                  <a:cubicBezTo>
                    <a:pt x="4709" y="4964"/>
                    <a:pt x="4645" y="4792"/>
                    <a:pt x="4577" y="4624"/>
                  </a:cubicBezTo>
                  <a:cubicBezTo>
                    <a:pt x="4688" y="4455"/>
                    <a:pt x="4769" y="4270"/>
                    <a:pt x="4813" y="4075"/>
                  </a:cubicBezTo>
                  <a:cubicBezTo>
                    <a:pt x="4887" y="3725"/>
                    <a:pt x="4840" y="3345"/>
                    <a:pt x="4705" y="2988"/>
                  </a:cubicBezTo>
                  <a:cubicBezTo>
                    <a:pt x="4722" y="2971"/>
                    <a:pt x="4739" y="2961"/>
                    <a:pt x="4756" y="2944"/>
                  </a:cubicBezTo>
                  <a:cubicBezTo>
                    <a:pt x="4934" y="2790"/>
                    <a:pt x="4948" y="2500"/>
                    <a:pt x="4833" y="2298"/>
                  </a:cubicBezTo>
                  <a:cubicBezTo>
                    <a:pt x="4863" y="1699"/>
                    <a:pt x="4473" y="1087"/>
                    <a:pt x="4069" y="696"/>
                  </a:cubicBezTo>
                  <a:cubicBezTo>
                    <a:pt x="3594" y="238"/>
                    <a:pt x="2963" y="0"/>
                    <a:pt x="2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5"/>
            <p:cNvSpPr/>
            <p:nvPr/>
          </p:nvSpPr>
          <p:spPr>
            <a:xfrm>
              <a:off x="3062025" y="875025"/>
              <a:ext cx="150200" cy="150350"/>
            </a:xfrm>
            <a:custGeom>
              <a:avLst/>
              <a:gdLst/>
              <a:ahLst/>
              <a:cxnLst/>
              <a:rect l="l" t="t" r="r" b="b"/>
              <a:pathLst>
                <a:path w="6008" h="6014" extrusionOk="0">
                  <a:moveTo>
                    <a:pt x="1872" y="2144"/>
                  </a:moveTo>
                  <a:cubicBezTo>
                    <a:pt x="1852" y="2406"/>
                    <a:pt x="2107" y="2568"/>
                    <a:pt x="2333" y="2598"/>
                  </a:cubicBezTo>
                  <a:cubicBezTo>
                    <a:pt x="2403" y="2605"/>
                    <a:pt x="2476" y="2609"/>
                    <a:pt x="2548" y="2609"/>
                  </a:cubicBezTo>
                  <a:cubicBezTo>
                    <a:pt x="2611" y="2609"/>
                    <a:pt x="2674" y="2606"/>
                    <a:pt x="2737" y="2602"/>
                  </a:cubicBezTo>
                  <a:lnTo>
                    <a:pt x="2737" y="2625"/>
                  </a:lnTo>
                  <a:cubicBezTo>
                    <a:pt x="2730" y="2817"/>
                    <a:pt x="2703" y="3009"/>
                    <a:pt x="2659" y="3197"/>
                  </a:cubicBezTo>
                  <a:cubicBezTo>
                    <a:pt x="2622" y="3248"/>
                    <a:pt x="2582" y="3295"/>
                    <a:pt x="2545" y="3349"/>
                  </a:cubicBezTo>
                  <a:cubicBezTo>
                    <a:pt x="2437" y="3389"/>
                    <a:pt x="2331" y="3411"/>
                    <a:pt x="2231" y="3411"/>
                  </a:cubicBezTo>
                  <a:cubicBezTo>
                    <a:pt x="1992" y="3411"/>
                    <a:pt x="1784" y="3284"/>
                    <a:pt x="1646" y="2955"/>
                  </a:cubicBezTo>
                  <a:cubicBezTo>
                    <a:pt x="1552" y="2726"/>
                    <a:pt x="1687" y="2544"/>
                    <a:pt x="1673" y="2332"/>
                  </a:cubicBezTo>
                  <a:cubicBezTo>
                    <a:pt x="1667" y="2295"/>
                    <a:pt x="1673" y="2258"/>
                    <a:pt x="1694" y="2228"/>
                  </a:cubicBezTo>
                  <a:cubicBezTo>
                    <a:pt x="1754" y="2204"/>
                    <a:pt x="1815" y="2177"/>
                    <a:pt x="1872" y="2144"/>
                  </a:cubicBezTo>
                  <a:close/>
                  <a:moveTo>
                    <a:pt x="997" y="3379"/>
                  </a:moveTo>
                  <a:lnTo>
                    <a:pt x="997" y="3379"/>
                  </a:lnTo>
                  <a:cubicBezTo>
                    <a:pt x="1041" y="3413"/>
                    <a:pt x="1084" y="3443"/>
                    <a:pt x="1131" y="3473"/>
                  </a:cubicBezTo>
                  <a:cubicBezTo>
                    <a:pt x="1576" y="3766"/>
                    <a:pt x="2060" y="3887"/>
                    <a:pt x="2558" y="3897"/>
                  </a:cubicBezTo>
                  <a:cubicBezTo>
                    <a:pt x="2565" y="3924"/>
                    <a:pt x="2582" y="3954"/>
                    <a:pt x="2606" y="3975"/>
                  </a:cubicBezTo>
                  <a:cubicBezTo>
                    <a:pt x="2737" y="4076"/>
                    <a:pt x="2898" y="4129"/>
                    <a:pt x="3063" y="4129"/>
                  </a:cubicBezTo>
                  <a:cubicBezTo>
                    <a:pt x="2949" y="4167"/>
                    <a:pt x="2832" y="4186"/>
                    <a:pt x="2715" y="4186"/>
                  </a:cubicBezTo>
                  <a:cubicBezTo>
                    <a:pt x="2541" y="4186"/>
                    <a:pt x="2367" y="4145"/>
                    <a:pt x="2208" y="4062"/>
                  </a:cubicBezTo>
                  <a:cubicBezTo>
                    <a:pt x="2081" y="3995"/>
                    <a:pt x="1955" y="3965"/>
                    <a:pt x="1837" y="3965"/>
                  </a:cubicBezTo>
                  <a:cubicBezTo>
                    <a:pt x="1606" y="3965"/>
                    <a:pt x="1403" y="4079"/>
                    <a:pt x="1269" y="4251"/>
                  </a:cubicBezTo>
                  <a:cubicBezTo>
                    <a:pt x="1108" y="3971"/>
                    <a:pt x="1041" y="3678"/>
                    <a:pt x="997" y="3379"/>
                  </a:cubicBezTo>
                  <a:close/>
                  <a:moveTo>
                    <a:pt x="2162" y="0"/>
                  </a:moveTo>
                  <a:cubicBezTo>
                    <a:pt x="1666" y="0"/>
                    <a:pt x="1176" y="149"/>
                    <a:pt x="778" y="478"/>
                  </a:cubicBezTo>
                  <a:cubicBezTo>
                    <a:pt x="300" y="875"/>
                    <a:pt x="28" y="1504"/>
                    <a:pt x="108" y="2120"/>
                  </a:cubicBezTo>
                  <a:cubicBezTo>
                    <a:pt x="135" y="2336"/>
                    <a:pt x="213" y="2544"/>
                    <a:pt x="334" y="2726"/>
                  </a:cubicBezTo>
                  <a:cubicBezTo>
                    <a:pt x="1" y="3339"/>
                    <a:pt x="327" y="4190"/>
                    <a:pt x="728" y="4725"/>
                  </a:cubicBezTo>
                  <a:cubicBezTo>
                    <a:pt x="919" y="4988"/>
                    <a:pt x="1155" y="5213"/>
                    <a:pt x="1424" y="5395"/>
                  </a:cubicBezTo>
                  <a:cubicBezTo>
                    <a:pt x="1680" y="5681"/>
                    <a:pt x="2023" y="5876"/>
                    <a:pt x="2404" y="5950"/>
                  </a:cubicBezTo>
                  <a:cubicBezTo>
                    <a:pt x="2551" y="5993"/>
                    <a:pt x="2703" y="6014"/>
                    <a:pt x="2856" y="6014"/>
                  </a:cubicBezTo>
                  <a:cubicBezTo>
                    <a:pt x="3018" y="6014"/>
                    <a:pt x="3180" y="5990"/>
                    <a:pt x="3336" y="5943"/>
                  </a:cubicBezTo>
                  <a:cubicBezTo>
                    <a:pt x="3396" y="5923"/>
                    <a:pt x="3450" y="5890"/>
                    <a:pt x="3494" y="5842"/>
                  </a:cubicBezTo>
                  <a:cubicBezTo>
                    <a:pt x="4160" y="5610"/>
                    <a:pt x="4796" y="5105"/>
                    <a:pt x="5227" y="4500"/>
                  </a:cubicBezTo>
                  <a:cubicBezTo>
                    <a:pt x="5253" y="4530"/>
                    <a:pt x="5286" y="4543"/>
                    <a:pt x="5319" y="4543"/>
                  </a:cubicBezTo>
                  <a:cubicBezTo>
                    <a:pt x="5391" y="4543"/>
                    <a:pt x="5460" y="4478"/>
                    <a:pt x="5439" y="4392"/>
                  </a:cubicBezTo>
                  <a:cubicBezTo>
                    <a:pt x="5429" y="4338"/>
                    <a:pt x="5416" y="4288"/>
                    <a:pt x="5406" y="4237"/>
                  </a:cubicBezTo>
                  <a:cubicBezTo>
                    <a:pt x="5523" y="4039"/>
                    <a:pt x="5621" y="3827"/>
                    <a:pt x="5692" y="3604"/>
                  </a:cubicBezTo>
                  <a:cubicBezTo>
                    <a:pt x="6008" y="2595"/>
                    <a:pt x="5900" y="1346"/>
                    <a:pt x="5042" y="633"/>
                  </a:cubicBezTo>
                  <a:cubicBezTo>
                    <a:pt x="4701" y="349"/>
                    <a:pt x="4356" y="216"/>
                    <a:pt x="4025" y="216"/>
                  </a:cubicBezTo>
                  <a:cubicBezTo>
                    <a:pt x="3834" y="216"/>
                    <a:pt x="3648" y="260"/>
                    <a:pt x="3470" y="347"/>
                  </a:cubicBezTo>
                  <a:cubicBezTo>
                    <a:pt x="3072" y="124"/>
                    <a:pt x="2615" y="0"/>
                    <a:pt x="21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5"/>
            <p:cNvSpPr/>
            <p:nvPr/>
          </p:nvSpPr>
          <p:spPr>
            <a:xfrm>
              <a:off x="2942800" y="1061600"/>
              <a:ext cx="161675" cy="154750"/>
            </a:xfrm>
            <a:custGeom>
              <a:avLst/>
              <a:gdLst/>
              <a:ahLst/>
              <a:cxnLst/>
              <a:rect l="l" t="t" r="r" b="b"/>
              <a:pathLst>
                <a:path w="6467" h="6190" extrusionOk="0">
                  <a:moveTo>
                    <a:pt x="3922" y="2619"/>
                  </a:moveTo>
                  <a:cubicBezTo>
                    <a:pt x="3950" y="2619"/>
                    <a:pt x="3978" y="2621"/>
                    <a:pt x="4006" y="2627"/>
                  </a:cubicBezTo>
                  <a:cubicBezTo>
                    <a:pt x="4107" y="2647"/>
                    <a:pt x="4198" y="2734"/>
                    <a:pt x="4275" y="2852"/>
                  </a:cubicBezTo>
                  <a:cubicBezTo>
                    <a:pt x="4236" y="2858"/>
                    <a:pt x="4197" y="2861"/>
                    <a:pt x="4158" y="2861"/>
                  </a:cubicBezTo>
                  <a:cubicBezTo>
                    <a:pt x="4059" y="2861"/>
                    <a:pt x="3962" y="2843"/>
                    <a:pt x="3868" y="2812"/>
                  </a:cubicBezTo>
                  <a:cubicBezTo>
                    <a:pt x="3599" y="2710"/>
                    <a:pt x="3750" y="2619"/>
                    <a:pt x="3922" y="2619"/>
                  </a:cubicBezTo>
                  <a:close/>
                  <a:moveTo>
                    <a:pt x="4551" y="3734"/>
                  </a:moveTo>
                  <a:cubicBezTo>
                    <a:pt x="4564" y="3828"/>
                    <a:pt x="4564" y="3922"/>
                    <a:pt x="4551" y="4013"/>
                  </a:cubicBezTo>
                  <a:cubicBezTo>
                    <a:pt x="4486" y="4287"/>
                    <a:pt x="4327" y="4389"/>
                    <a:pt x="4139" y="4389"/>
                  </a:cubicBezTo>
                  <a:cubicBezTo>
                    <a:pt x="3876" y="4389"/>
                    <a:pt x="3558" y="4191"/>
                    <a:pt x="3366" y="3983"/>
                  </a:cubicBezTo>
                  <a:cubicBezTo>
                    <a:pt x="3339" y="3949"/>
                    <a:pt x="3316" y="3912"/>
                    <a:pt x="3296" y="3875"/>
                  </a:cubicBezTo>
                  <a:lnTo>
                    <a:pt x="3296" y="3875"/>
                  </a:lnTo>
                  <a:cubicBezTo>
                    <a:pt x="3418" y="3894"/>
                    <a:pt x="3541" y="3903"/>
                    <a:pt x="3663" y="3903"/>
                  </a:cubicBezTo>
                  <a:cubicBezTo>
                    <a:pt x="3967" y="3903"/>
                    <a:pt x="4268" y="3846"/>
                    <a:pt x="4551" y="3734"/>
                  </a:cubicBezTo>
                  <a:close/>
                  <a:moveTo>
                    <a:pt x="4094" y="1"/>
                  </a:moveTo>
                  <a:cubicBezTo>
                    <a:pt x="4076" y="1"/>
                    <a:pt x="4058" y="1"/>
                    <a:pt x="4039" y="2"/>
                  </a:cubicBezTo>
                  <a:cubicBezTo>
                    <a:pt x="3521" y="15"/>
                    <a:pt x="3030" y="217"/>
                    <a:pt x="2646" y="567"/>
                  </a:cubicBezTo>
                  <a:cubicBezTo>
                    <a:pt x="2623" y="490"/>
                    <a:pt x="2579" y="419"/>
                    <a:pt x="2525" y="362"/>
                  </a:cubicBezTo>
                  <a:cubicBezTo>
                    <a:pt x="2491" y="331"/>
                    <a:pt x="2458" y="304"/>
                    <a:pt x="2421" y="281"/>
                  </a:cubicBezTo>
                  <a:cubicBezTo>
                    <a:pt x="2352" y="233"/>
                    <a:pt x="2253" y="208"/>
                    <a:pt x="2155" y="208"/>
                  </a:cubicBezTo>
                  <a:cubicBezTo>
                    <a:pt x="2061" y="208"/>
                    <a:pt x="1967" y="231"/>
                    <a:pt x="1902" y="281"/>
                  </a:cubicBezTo>
                  <a:cubicBezTo>
                    <a:pt x="1" y="1711"/>
                    <a:pt x="587" y="4663"/>
                    <a:pt x="2061" y="6147"/>
                  </a:cubicBezTo>
                  <a:cubicBezTo>
                    <a:pt x="2090" y="6177"/>
                    <a:pt x="2123" y="6190"/>
                    <a:pt x="2156" y="6190"/>
                  </a:cubicBezTo>
                  <a:cubicBezTo>
                    <a:pt x="2251" y="6190"/>
                    <a:pt x="2338" y="6080"/>
                    <a:pt x="2283" y="5975"/>
                  </a:cubicBezTo>
                  <a:cubicBezTo>
                    <a:pt x="1896" y="5255"/>
                    <a:pt x="1768" y="4545"/>
                    <a:pt x="1798" y="3781"/>
                  </a:cubicBezTo>
                  <a:lnTo>
                    <a:pt x="1798" y="3781"/>
                  </a:lnTo>
                  <a:cubicBezTo>
                    <a:pt x="1862" y="4020"/>
                    <a:pt x="1953" y="4245"/>
                    <a:pt x="2074" y="4457"/>
                  </a:cubicBezTo>
                  <a:cubicBezTo>
                    <a:pt x="2499" y="5189"/>
                    <a:pt x="3348" y="5776"/>
                    <a:pt x="4213" y="5776"/>
                  </a:cubicBezTo>
                  <a:cubicBezTo>
                    <a:pt x="4334" y="5776"/>
                    <a:pt x="4457" y="5764"/>
                    <a:pt x="4578" y="5740"/>
                  </a:cubicBezTo>
                  <a:cubicBezTo>
                    <a:pt x="5658" y="5521"/>
                    <a:pt x="6126" y="4380"/>
                    <a:pt x="6146" y="3377"/>
                  </a:cubicBezTo>
                  <a:cubicBezTo>
                    <a:pt x="6146" y="3131"/>
                    <a:pt x="6119" y="2889"/>
                    <a:pt x="6065" y="2653"/>
                  </a:cubicBezTo>
                  <a:cubicBezTo>
                    <a:pt x="6467" y="1532"/>
                    <a:pt x="5389" y="1"/>
                    <a:pt x="40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5"/>
            <p:cNvSpPr/>
            <p:nvPr/>
          </p:nvSpPr>
          <p:spPr>
            <a:xfrm>
              <a:off x="2748975" y="1075500"/>
              <a:ext cx="160425" cy="150150"/>
            </a:xfrm>
            <a:custGeom>
              <a:avLst/>
              <a:gdLst/>
              <a:ahLst/>
              <a:cxnLst/>
              <a:rect l="l" t="t" r="r" b="b"/>
              <a:pathLst>
                <a:path w="6417" h="6006" extrusionOk="0">
                  <a:moveTo>
                    <a:pt x="4419" y="2289"/>
                  </a:moveTo>
                  <a:cubicBezTo>
                    <a:pt x="4543" y="2330"/>
                    <a:pt x="4661" y="2394"/>
                    <a:pt x="4762" y="2478"/>
                  </a:cubicBezTo>
                  <a:lnTo>
                    <a:pt x="4759" y="2478"/>
                  </a:lnTo>
                  <a:cubicBezTo>
                    <a:pt x="4850" y="2649"/>
                    <a:pt x="4887" y="2845"/>
                    <a:pt x="4870" y="3036"/>
                  </a:cubicBezTo>
                  <a:cubicBezTo>
                    <a:pt x="4843" y="2902"/>
                    <a:pt x="4786" y="2774"/>
                    <a:pt x="4688" y="2693"/>
                  </a:cubicBezTo>
                  <a:cubicBezTo>
                    <a:pt x="4597" y="2622"/>
                    <a:pt x="4503" y="2559"/>
                    <a:pt x="4402" y="2508"/>
                  </a:cubicBezTo>
                  <a:cubicBezTo>
                    <a:pt x="4402" y="2434"/>
                    <a:pt x="4409" y="2363"/>
                    <a:pt x="4419" y="2289"/>
                  </a:cubicBezTo>
                  <a:close/>
                  <a:moveTo>
                    <a:pt x="3179" y="0"/>
                  </a:moveTo>
                  <a:cubicBezTo>
                    <a:pt x="3164" y="0"/>
                    <a:pt x="3148" y="0"/>
                    <a:pt x="3133" y="1"/>
                  </a:cubicBezTo>
                  <a:cubicBezTo>
                    <a:pt x="1740" y="51"/>
                    <a:pt x="767" y="1371"/>
                    <a:pt x="407" y="2609"/>
                  </a:cubicBezTo>
                  <a:cubicBezTo>
                    <a:pt x="0" y="3999"/>
                    <a:pt x="576" y="4972"/>
                    <a:pt x="1531" y="5917"/>
                  </a:cubicBezTo>
                  <a:cubicBezTo>
                    <a:pt x="1594" y="5979"/>
                    <a:pt x="1669" y="6005"/>
                    <a:pt x="1743" y="6005"/>
                  </a:cubicBezTo>
                  <a:cubicBezTo>
                    <a:pt x="1969" y="6005"/>
                    <a:pt x="2187" y="5763"/>
                    <a:pt x="2033" y="5530"/>
                  </a:cubicBezTo>
                  <a:cubicBezTo>
                    <a:pt x="2019" y="5510"/>
                    <a:pt x="2013" y="5483"/>
                    <a:pt x="2003" y="5463"/>
                  </a:cubicBezTo>
                  <a:lnTo>
                    <a:pt x="2003" y="5463"/>
                  </a:lnTo>
                  <a:cubicBezTo>
                    <a:pt x="2117" y="5513"/>
                    <a:pt x="2241" y="5547"/>
                    <a:pt x="2369" y="5554"/>
                  </a:cubicBezTo>
                  <a:lnTo>
                    <a:pt x="3211" y="5608"/>
                  </a:lnTo>
                  <a:cubicBezTo>
                    <a:pt x="3223" y="5608"/>
                    <a:pt x="3235" y="5609"/>
                    <a:pt x="3247" y="5609"/>
                  </a:cubicBezTo>
                  <a:cubicBezTo>
                    <a:pt x="3455" y="5609"/>
                    <a:pt x="3647" y="5501"/>
                    <a:pt x="3793" y="5352"/>
                  </a:cubicBezTo>
                  <a:cubicBezTo>
                    <a:pt x="3864" y="5342"/>
                    <a:pt x="3931" y="5318"/>
                    <a:pt x="3988" y="5278"/>
                  </a:cubicBezTo>
                  <a:cubicBezTo>
                    <a:pt x="4934" y="5278"/>
                    <a:pt x="5863" y="4702"/>
                    <a:pt x="6098" y="3740"/>
                  </a:cubicBezTo>
                  <a:cubicBezTo>
                    <a:pt x="6417" y="2459"/>
                    <a:pt x="5633" y="1047"/>
                    <a:pt x="4215" y="1047"/>
                  </a:cubicBezTo>
                  <a:cubicBezTo>
                    <a:pt x="4210" y="1047"/>
                    <a:pt x="4205" y="1047"/>
                    <a:pt x="4200" y="1047"/>
                  </a:cubicBezTo>
                  <a:cubicBezTo>
                    <a:pt x="4173" y="1047"/>
                    <a:pt x="4143" y="1058"/>
                    <a:pt x="4113" y="1058"/>
                  </a:cubicBezTo>
                  <a:cubicBezTo>
                    <a:pt x="4123" y="1034"/>
                    <a:pt x="4133" y="1010"/>
                    <a:pt x="4143" y="984"/>
                  </a:cubicBezTo>
                  <a:cubicBezTo>
                    <a:pt x="4287" y="361"/>
                    <a:pt x="3736" y="0"/>
                    <a:pt x="31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5"/>
            <p:cNvSpPr/>
            <p:nvPr/>
          </p:nvSpPr>
          <p:spPr>
            <a:xfrm>
              <a:off x="2548725" y="1056300"/>
              <a:ext cx="154925" cy="147875"/>
            </a:xfrm>
            <a:custGeom>
              <a:avLst/>
              <a:gdLst/>
              <a:ahLst/>
              <a:cxnLst/>
              <a:rect l="l" t="t" r="r" b="b"/>
              <a:pathLst>
                <a:path w="6197" h="5915" extrusionOk="0">
                  <a:moveTo>
                    <a:pt x="3110" y="3110"/>
                  </a:moveTo>
                  <a:cubicBezTo>
                    <a:pt x="3139" y="3110"/>
                    <a:pt x="3170" y="3113"/>
                    <a:pt x="3201" y="3118"/>
                  </a:cubicBezTo>
                  <a:cubicBezTo>
                    <a:pt x="3241" y="3273"/>
                    <a:pt x="3272" y="3427"/>
                    <a:pt x="3292" y="3589"/>
                  </a:cubicBezTo>
                  <a:cubicBezTo>
                    <a:pt x="3204" y="3636"/>
                    <a:pt x="3108" y="3661"/>
                    <a:pt x="3025" y="3661"/>
                  </a:cubicBezTo>
                  <a:cubicBezTo>
                    <a:pt x="2834" y="3661"/>
                    <a:pt x="2704" y="3533"/>
                    <a:pt x="2868" y="3246"/>
                  </a:cubicBezTo>
                  <a:lnTo>
                    <a:pt x="2864" y="3246"/>
                  </a:lnTo>
                  <a:cubicBezTo>
                    <a:pt x="2920" y="3146"/>
                    <a:pt x="3007" y="3110"/>
                    <a:pt x="3110" y="3110"/>
                  </a:cubicBezTo>
                  <a:close/>
                  <a:moveTo>
                    <a:pt x="1656" y="1"/>
                  </a:moveTo>
                  <a:cubicBezTo>
                    <a:pt x="1398" y="1"/>
                    <a:pt x="1142" y="262"/>
                    <a:pt x="1162" y="520"/>
                  </a:cubicBezTo>
                  <a:cubicBezTo>
                    <a:pt x="1175" y="735"/>
                    <a:pt x="1212" y="944"/>
                    <a:pt x="1266" y="1149"/>
                  </a:cubicBezTo>
                  <a:cubicBezTo>
                    <a:pt x="660" y="1590"/>
                    <a:pt x="260" y="2260"/>
                    <a:pt x="162" y="3007"/>
                  </a:cubicBezTo>
                  <a:cubicBezTo>
                    <a:pt x="0" y="4286"/>
                    <a:pt x="761" y="5740"/>
                    <a:pt x="2151" y="5901"/>
                  </a:cubicBezTo>
                  <a:cubicBezTo>
                    <a:pt x="2227" y="5910"/>
                    <a:pt x="2300" y="5914"/>
                    <a:pt x="2371" y="5914"/>
                  </a:cubicBezTo>
                  <a:cubicBezTo>
                    <a:pt x="2775" y="5914"/>
                    <a:pt x="3100" y="5771"/>
                    <a:pt x="3352" y="5531"/>
                  </a:cubicBezTo>
                  <a:cubicBezTo>
                    <a:pt x="3574" y="5652"/>
                    <a:pt x="3828" y="5712"/>
                    <a:pt x="4088" y="5712"/>
                  </a:cubicBezTo>
                  <a:cubicBezTo>
                    <a:pt x="4500" y="5712"/>
                    <a:pt x="4926" y="5561"/>
                    <a:pt x="5254" y="5268"/>
                  </a:cubicBezTo>
                  <a:cubicBezTo>
                    <a:pt x="6196" y="4427"/>
                    <a:pt x="5957" y="3094"/>
                    <a:pt x="5247" y="2192"/>
                  </a:cubicBezTo>
                  <a:cubicBezTo>
                    <a:pt x="4880" y="1338"/>
                    <a:pt x="3992" y="718"/>
                    <a:pt x="3033" y="638"/>
                  </a:cubicBezTo>
                  <a:cubicBezTo>
                    <a:pt x="3019" y="638"/>
                    <a:pt x="3004" y="639"/>
                    <a:pt x="2990" y="639"/>
                  </a:cubicBezTo>
                  <a:cubicBezTo>
                    <a:pt x="2983" y="639"/>
                    <a:pt x="2975" y="639"/>
                    <a:pt x="2969" y="638"/>
                  </a:cubicBezTo>
                  <a:cubicBezTo>
                    <a:pt x="2619" y="271"/>
                    <a:pt x="2188" y="32"/>
                    <a:pt x="1680" y="2"/>
                  </a:cubicBezTo>
                  <a:cubicBezTo>
                    <a:pt x="1672" y="1"/>
                    <a:pt x="1664" y="1"/>
                    <a:pt x="16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5"/>
            <p:cNvSpPr/>
            <p:nvPr/>
          </p:nvSpPr>
          <p:spPr>
            <a:xfrm>
              <a:off x="3170475" y="1070175"/>
              <a:ext cx="156800" cy="124250"/>
            </a:xfrm>
            <a:custGeom>
              <a:avLst/>
              <a:gdLst/>
              <a:ahLst/>
              <a:cxnLst/>
              <a:rect l="l" t="t" r="r" b="b"/>
              <a:pathLst>
                <a:path w="6272" h="4970" extrusionOk="0">
                  <a:moveTo>
                    <a:pt x="3114" y="1"/>
                  </a:moveTo>
                  <a:cubicBezTo>
                    <a:pt x="2659" y="1"/>
                    <a:pt x="2191" y="122"/>
                    <a:pt x="1754" y="392"/>
                  </a:cubicBezTo>
                  <a:cubicBezTo>
                    <a:pt x="1455" y="406"/>
                    <a:pt x="1172" y="480"/>
                    <a:pt x="973" y="665"/>
                  </a:cubicBezTo>
                  <a:cubicBezTo>
                    <a:pt x="721" y="904"/>
                    <a:pt x="573" y="1294"/>
                    <a:pt x="506" y="1674"/>
                  </a:cubicBezTo>
                  <a:cubicBezTo>
                    <a:pt x="48" y="1981"/>
                    <a:pt x="1" y="2718"/>
                    <a:pt x="559" y="2943"/>
                  </a:cubicBezTo>
                  <a:cubicBezTo>
                    <a:pt x="798" y="3838"/>
                    <a:pt x="1455" y="4633"/>
                    <a:pt x="2367" y="4885"/>
                  </a:cubicBezTo>
                  <a:cubicBezTo>
                    <a:pt x="2570" y="4942"/>
                    <a:pt x="2775" y="4969"/>
                    <a:pt x="2977" y="4969"/>
                  </a:cubicBezTo>
                  <a:cubicBezTo>
                    <a:pt x="3952" y="4969"/>
                    <a:pt x="4870" y="4344"/>
                    <a:pt x="5321" y="3472"/>
                  </a:cubicBezTo>
                  <a:cubicBezTo>
                    <a:pt x="6271" y="1635"/>
                    <a:pt x="4785" y="1"/>
                    <a:pt x="31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5"/>
            <p:cNvSpPr/>
            <p:nvPr/>
          </p:nvSpPr>
          <p:spPr>
            <a:xfrm>
              <a:off x="3083650" y="1218425"/>
              <a:ext cx="169800" cy="149800"/>
            </a:xfrm>
            <a:custGeom>
              <a:avLst/>
              <a:gdLst/>
              <a:ahLst/>
              <a:cxnLst/>
              <a:rect l="l" t="t" r="r" b="b"/>
              <a:pathLst>
                <a:path w="6792" h="5992" extrusionOk="0">
                  <a:moveTo>
                    <a:pt x="3597" y="765"/>
                  </a:moveTo>
                  <a:cubicBezTo>
                    <a:pt x="3946" y="765"/>
                    <a:pt x="4249" y="965"/>
                    <a:pt x="4466" y="1264"/>
                  </a:cubicBezTo>
                  <a:cubicBezTo>
                    <a:pt x="4130" y="1294"/>
                    <a:pt x="3800" y="1392"/>
                    <a:pt x="3497" y="1546"/>
                  </a:cubicBezTo>
                  <a:cubicBezTo>
                    <a:pt x="3462" y="1542"/>
                    <a:pt x="3427" y="1540"/>
                    <a:pt x="3392" y="1540"/>
                  </a:cubicBezTo>
                  <a:cubicBezTo>
                    <a:pt x="3237" y="1540"/>
                    <a:pt x="3082" y="1581"/>
                    <a:pt x="2945" y="1661"/>
                  </a:cubicBezTo>
                  <a:cubicBezTo>
                    <a:pt x="2797" y="1583"/>
                    <a:pt x="2639" y="1519"/>
                    <a:pt x="2478" y="1476"/>
                  </a:cubicBezTo>
                  <a:cubicBezTo>
                    <a:pt x="2579" y="1321"/>
                    <a:pt x="2700" y="1183"/>
                    <a:pt x="2838" y="1065"/>
                  </a:cubicBezTo>
                  <a:lnTo>
                    <a:pt x="2841" y="1065"/>
                  </a:lnTo>
                  <a:cubicBezTo>
                    <a:pt x="3107" y="855"/>
                    <a:pt x="3362" y="765"/>
                    <a:pt x="3597" y="765"/>
                  </a:cubicBezTo>
                  <a:close/>
                  <a:moveTo>
                    <a:pt x="5079" y="2216"/>
                  </a:moveTo>
                  <a:lnTo>
                    <a:pt x="5079" y="2216"/>
                  </a:lnTo>
                  <a:cubicBezTo>
                    <a:pt x="5170" y="2236"/>
                    <a:pt x="5251" y="2280"/>
                    <a:pt x="5325" y="2337"/>
                  </a:cubicBezTo>
                  <a:cubicBezTo>
                    <a:pt x="5658" y="2620"/>
                    <a:pt x="5739" y="3545"/>
                    <a:pt x="5540" y="3932"/>
                  </a:cubicBezTo>
                  <a:cubicBezTo>
                    <a:pt x="5419" y="4165"/>
                    <a:pt x="5224" y="4360"/>
                    <a:pt x="5002" y="4515"/>
                  </a:cubicBezTo>
                  <a:cubicBezTo>
                    <a:pt x="4985" y="4303"/>
                    <a:pt x="4938" y="4094"/>
                    <a:pt x="4857" y="3899"/>
                  </a:cubicBezTo>
                  <a:cubicBezTo>
                    <a:pt x="4941" y="3710"/>
                    <a:pt x="4981" y="3508"/>
                    <a:pt x="4985" y="3303"/>
                  </a:cubicBezTo>
                  <a:cubicBezTo>
                    <a:pt x="5069" y="2946"/>
                    <a:pt x="5103" y="2580"/>
                    <a:pt x="5079" y="2216"/>
                  </a:cubicBezTo>
                  <a:close/>
                  <a:moveTo>
                    <a:pt x="2690" y="3821"/>
                  </a:moveTo>
                  <a:cubicBezTo>
                    <a:pt x="2854" y="3990"/>
                    <a:pt x="3033" y="4033"/>
                    <a:pt x="3309" y="4091"/>
                  </a:cubicBezTo>
                  <a:cubicBezTo>
                    <a:pt x="3320" y="4093"/>
                    <a:pt x="3331" y="4094"/>
                    <a:pt x="3343" y="4094"/>
                  </a:cubicBezTo>
                  <a:cubicBezTo>
                    <a:pt x="3448" y="4094"/>
                    <a:pt x="3567" y="4001"/>
                    <a:pt x="3528" y="3885"/>
                  </a:cubicBezTo>
                  <a:lnTo>
                    <a:pt x="3528" y="3885"/>
                  </a:lnTo>
                  <a:cubicBezTo>
                    <a:pt x="3639" y="3976"/>
                    <a:pt x="3642" y="4138"/>
                    <a:pt x="3602" y="4484"/>
                  </a:cubicBezTo>
                  <a:cubicBezTo>
                    <a:pt x="3612" y="4548"/>
                    <a:pt x="3615" y="4616"/>
                    <a:pt x="3612" y="4683"/>
                  </a:cubicBezTo>
                  <a:cubicBezTo>
                    <a:pt x="3511" y="4737"/>
                    <a:pt x="3403" y="4784"/>
                    <a:pt x="3295" y="4821"/>
                  </a:cubicBezTo>
                  <a:cubicBezTo>
                    <a:pt x="3013" y="4760"/>
                    <a:pt x="2750" y="4622"/>
                    <a:pt x="2538" y="4427"/>
                  </a:cubicBezTo>
                  <a:cubicBezTo>
                    <a:pt x="2538" y="4336"/>
                    <a:pt x="2548" y="4245"/>
                    <a:pt x="2572" y="4158"/>
                  </a:cubicBezTo>
                  <a:cubicBezTo>
                    <a:pt x="2605" y="4043"/>
                    <a:pt x="2646" y="3929"/>
                    <a:pt x="2690" y="3821"/>
                  </a:cubicBezTo>
                  <a:close/>
                  <a:moveTo>
                    <a:pt x="3505" y="0"/>
                  </a:moveTo>
                  <a:cubicBezTo>
                    <a:pt x="3161" y="0"/>
                    <a:pt x="2766" y="142"/>
                    <a:pt x="2323" y="476"/>
                  </a:cubicBezTo>
                  <a:cubicBezTo>
                    <a:pt x="1996" y="722"/>
                    <a:pt x="1737" y="1052"/>
                    <a:pt x="1576" y="1429"/>
                  </a:cubicBezTo>
                  <a:cubicBezTo>
                    <a:pt x="1343" y="1462"/>
                    <a:pt x="1121" y="1536"/>
                    <a:pt x="913" y="1647"/>
                  </a:cubicBezTo>
                  <a:cubicBezTo>
                    <a:pt x="219" y="2028"/>
                    <a:pt x="1" y="2633"/>
                    <a:pt x="88" y="3273"/>
                  </a:cubicBezTo>
                  <a:cubicBezTo>
                    <a:pt x="118" y="3529"/>
                    <a:pt x="192" y="3778"/>
                    <a:pt x="314" y="4006"/>
                  </a:cubicBezTo>
                  <a:cubicBezTo>
                    <a:pt x="805" y="5050"/>
                    <a:pt x="1955" y="5991"/>
                    <a:pt x="3045" y="5991"/>
                  </a:cubicBezTo>
                  <a:cubicBezTo>
                    <a:pt x="3238" y="5991"/>
                    <a:pt x="3430" y="5962"/>
                    <a:pt x="3615" y="5898"/>
                  </a:cubicBezTo>
                  <a:cubicBezTo>
                    <a:pt x="3675" y="5905"/>
                    <a:pt x="3734" y="5909"/>
                    <a:pt x="3793" y="5909"/>
                  </a:cubicBezTo>
                  <a:cubicBezTo>
                    <a:pt x="4248" y="5909"/>
                    <a:pt x="4667" y="5683"/>
                    <a:pt x="4914" y="5117"/>
                  </a:cubicBezTo>
                  <a:cubicBezTo>
                    <a:pt x="4954" y="5016"/>
                    <a:pt x="4985" y="4912"/>
                    <a:pt x="4998" y="4804"/>
                  </a:cubicBezTo>
                  <a:cubicBezTo>
                    <a:pt x="6058" y="4242"/>
                    <a:pt x="6792" y="3078"/>
                    <a:pt x="5978" y="1954"/>
                  </a:cubicBezTo>
                  <a:cubicBezTo>
                    <a:pt x="5725" y="1593"/>
                    <a:pt x="5338" y="1348"/>
                    <a:pt x="4901" y="1280"/>
                  </a:cubicBezTo>
                  <a:cubicBezTo>
                    <a:pt x="4657" y="554"/>
                    <a:pt x="4182" y="0"/>
                    <a:pt x="35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5"/>
            <p:cNvSpPr/>
            <p:nvPr/>
          </p:nvSpPr>
          <p:spPr>
            <a:xfrm>
              <a:off x="2875075" y="1242650"/>
              <a:ext cx="136925" cy="121400"/>
            </a:xfrm>
            <a:custGeom>
              <a:avLst/>
              <a:gdLst/>
              <a:ahLst/>
              <a:cxnLst/>
              <a:rect l="l" t="t" r="r" b="b"/>
              <a:pathLst>
                <a:path w="5477" h="4856" extrusionOk="0">
                  <a:moveTo>
                    <a:pt x="2460" y="2389"/>
                  </a:moveTo>
                  <a:cubicBezTo>
                    <a:pt x="2775" y="2389"/>
                    <a:pt x="3101" y="2639"/>
                    <a:pt x="3329" y="2906"/>
                  </a:cubicBezTo>
                  <a:cubicBezTo>
                    <a:pt x="3329" y="2940"/>
                    <a:pt x="3329" y="2974"/>
                    <a:pt x="3326" y="3007"/>
                  </a:cubicBezTo>
                  <a:cubicBezTo>
                    <a:pt x="3127" y="3303"/>
                    <a:pt x="2796" y="3528"/>
                    <a:pt x="2465" y="3528"/>
                  </a:cubicBezTo>
                  <a:cubicBezTo>
                    <a:pt x="2298" y="3528"/>
                    <a:pt x="2131" y="3471"/>
                    <a:pt x="1980" y="3337"/>
                  </a:cubicBezTo>
                  <a:cubicBezTo>
                    <a:pt x="1906" y="3270"/>
                    <a:pt x="1845" y="3189"/>
                    <a:pt x="1801" y="3101"/>
                  </a:cubicBezTo>
                  <a:cubicBezTo>
                    <a:pt x="1852" y="2883"/>
                    <a:pt x="1933" y="2674"/>
                    <a:pt x="2054" y="2560"/>
                  </a:cubicBezTo>
                  <a:cubicBezTo>
                    <a:pt x="2181" y="2439"/>
                    <a:pt x="2319" y="2389"/>
                    <a:pt x="2460" y="2389"/>
                  </a:cubicBezTo>
                  <a:close/>
                  <a:moveTo>
                    <a:pt x="2543" y="1"/>
                  </a:moveTo>
                  <a:cubicBezTo>
                    <a:pt x="1988" y="1"/>
                    <a:pt x="1433" y="162"/>
                    <a:pt x="984" y="490"/>
                  </a:cubicBezTo>
                  <a:cubicBezTo>
                    <a:pt x="146" y="1102"/>
                    <a:pt x="1" y="2041"/>
                    <a:pt x="260" y="2869"/>
                  </a:cubicBezTo>
                  <a:cubicBezTo>
                    <a:pt x="334" y="3505"/>
                    <a:pt x="664" y="4118"/>
                    <a:pt x="1199" y="4491"/>
                  </a:cubicBezTo>
                  <a:cubicBezTo>
                    <a:pt x="1560" y="4743"/>
                    <a:pt x="1959" y="4855"/>
                    <a:pt x="2355" y="4855"/>
                  </a:cubicBezTo>
                  <a:cubicBezTo>
                    <a:pt x="2919" y="4855"/>
                    <a:pt x="3478" y="4627"/>
                    <a:pt x="3915" y="4246"/>
                  </a:cubicBezTo>
                  <a:cubicBezTo>
                    <a:pt x="4015" y="4440"/>
                    <a:pt x="4223" y="4572"/>
                    <a:pt x="4428" y="4572"/>
                  </a:cubicBezTo>
                  <a:cubicBezTo>
                    <a:pt x="4589" y="4572"/>
                    <a:pt x="4749" y="4491"/>
                    <a:pt x="4854" y="4296"/>
                  </a:cubicBezTo>
                  <a:cubicBezTo>
                    <a:pt x="5476" y="3142"/>
                    <a:pt x="5342" y="1631"/>
                    <a:pt x="4369" y="699"/>
                  </a:cubicBezTo>
                  <a:cubicBezTo>
                    <a:pt x="3885" y="236"/>
                    <a:pt x="3214" y="1"/>
                    <a:pt x="25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5"/>
            <p:cNvSpPr/>
            <p:nvPr/>
          </p:nvSpPr>
          <p:spPr>
            <a:xfrm>
              <a:off x="2639350" y="1256150"/>
              <a:ext cx="145975" cy="134025"/>
            </a:xfrm>
            <a:custGeom>
              <a:avLst/>
              <a:gdLst/>
              <a:ahLst/>
              <a:cxnLst/>
              <a:rect l="l" t="t" r="r" b="b"/>
              <a:pathLst>
                <a:path w="5839" h="5361" extrusionOk="0">
                  <a:moveTo>
                    <a:pt x="2824" y="3234"/>
                  </a:moveTo>
                  <a:cubicBezTo>
                    <a:pt x="2999" y="3386"/>
                    <a:pt x="3194" y="3514"/>
                    <a:pt x="3402" y="3615"/>
                  </a:cubicBezTo>
                  <a:cubicBezTo>
                    <a:pt x="3396" y="3625"/>
                    <a:pt x="3399" y="3635"/>
                    <a:pt x="3396" y="3645"/>
                  </a:cubicBezTo>
                  <a:cubicBezTo>
                    <a:pt x="3365" y="3702"/>
                    <a:pt x="3325" y="3756"/>
                    <a:pt x="3278" y="3797"/>
                  </a:cubicBezTo>
                  <a:cubicBezTo>
                    <a:pt x="3147" y="3786"/>
                    <a:pt x="3019" y="3736"/>
                    <a:pt x="2911" y="3655"/>
                  </a:cubicBezTo>
                  <a:cubicBezTo>
                    <a:pt x="2871" y="3517"/>
                    <a:pt x="2840" y="3376"/>
                    <a:pt x="2824" y="3234"/>
                  </a:cubicBezTo>
                  <a:close/>
                  <a:moveTo>
                    <a:pt x="2051" y="0"/>
                  </a:moveTo>
                  <a:cubicBezTo>
                    <a:pt x="1495" y="0"/>
                    <a:pt x="968" y="363"/>
                    <a:pt x="818" y="922"/>
                  </a:cubicBezTo>
                  <a:cubicBezTo>
                    <a:pt x="687" y="1417"/>
                    <a:pt x="646" y="1932"/>
                    <a:pt x="703" y="2440"/>
                  </a:cubicBezTo>
                  <a:cubicBezTo>
                    <a:pt x="0" y="3675"/>
                    <a:pt x="1124" y="4867"/>
                    <a:pt x="2383" y="5143"/>
                  </a:cubicBezTo>
                  <a:cubicBezTo>
                    <a:pt x="2604" y="5267"/>
                    <a:pt x="2852" y="5361"/>
                    <a:pt x="3095" y="5361"/>
                  </a:cubicBezTo>
                  <a:cubicBezTo>
                    <a:pt x="3225" y="5361"/>
                    <a:pt x="3354" y="5334"/>
                    <a:pt x="3476" y="5271"/>
                  </a:cubicBezTo>
                  <a:cubicBezTo>
                    <a:pt x="3611" y="5193"/>
                    <a:pt x="3736" y="5096"/>
                    <a:pt x="3843" y="4981"/>
                  </a:cubicBezTo>
                  <a:cubicBezTo>
                    <a:pt x="3897" y="4951"/>
                    <a:pt x="3951" y="4921"/>
                    <a:pt x="4001" y="4884"/>
                  </a:cubicBezTo>
                  <a:cubicBezTo>
                    <a:pt x="4136" y="4833"/>
                    <a:pt x="4264" y="4769"/>
                    <a:pt x="4385" y="4692"/>
                  </a:cubicBezTo>
                  <a:cubicBezTo>
                    <a:pt x="4742" y="4453"/>
                    <a:pt x="5035" y="4052"/>
                    <a:pt x="5213" y="3605"/>
                  </a:cubicBezTo>
                  <a:cubicBezTo>
                    <a:pt x="5681" y="3187"/>
                    <a:pt x="5839" y="2457"/>
                    <a:pt x="5274" y="1848"/>
                  </a:cubicBezTo>
                  <a:cubicBezTo>
                    <a:pt x="4493" y="1013"/>
                    <a:pt x="3483" y="330"/>
                    <a:pt x="2369" y="41"/>
                  </a:cubicBezTo>
                  <a:cubicBezTo>
                    <a:pt x="2264" y="13"/>
                    <a:pt x="2157" y="0"/>
                    <a:pt x="20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5"/>
            <p:cNvSpPr/>
            <p:nvPr/>
          </p:nvSpPr>
          <p:spPr>
            <a:xfrm>
              <a:off x="2446100" y="889450"/>
              <a:ext cx="177700" cy="127625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2478300" y="1255625"/>
              <a:ext cx="113350" cy="110925"/>
            </a:xfrm>
            <a:custGeom>
              <a:avLst/>
              <a:gdLst/>
              <a:ahLst/>
              <a:cxnLst/>
              <a:rect l="l" t="t" r="r" b="b"/>
              <a:pathLst>
                <a:path w="4534" h="4437" extrusionOk="0">
                  <a:moveTo>
                    <a:pt x="2142" y="1909"/>
                  </a:moveTo>
                  <a:cubicBezTo>
                    <a:pt x="2217" y="1909"/>
                    <a:pt x="2313" y="1950"/>
                    <a:pt x="2430" y="2044"/>
                  </a:cubicBezTo>
                  <a:cubicBezTo>
                    <a:pt x="2585" y="2168"/>
                    <a:pt x="2636" y="2354"/>
                    <a:pt x="2717" y="2518"/>
                  </a:cubicBezTo>
                  <a:lnTo>
                    <a:pt x="2717" y="2522"/>
                  </a:lnTo>
                  <a:cubicBezTo>
                    <a:pt x="2579" y="2676"/>
                    <a:pt x="2397" y="2784"/>
                    <a:pt x="2243" y="2784"/>
                  </a:cubicBezTo>
                  <a:cubicBezTo>
                    <a:pt x="2073" y="2784"/>
                    <a:pt x="1936" y="2652"/>
                    <a:pt x="1929" y="2306"/>
                  </a:cubicBezTo>
                  <a:cubicBezTo>
                    <a:pt x="1925" y="2073"/>
                    <a:pt x="1992" y="1909"/>
                    <a:pt x="2142" y="1909"/>
                  </a:cubicBezTo>
                  <a:close/>
                  <a:moveTo>
                    <a:pt x="2094" y="0"/>
                  </a:moveTo>
                  <a:cubicBezTo>
                    <a:pt x="970" y="0"/>
                    <a:pt x="41" y="928"/>
                    <a:pt x="17" y="2054"/>
                  </a:cubicBezTo>
                  <a:cubicBezTo>
                    <a:pt x="1" y="3067"/>
                    <a:pt x="633" y="4093"/>
                    <a:pt x="1636" y="4373"/>
                  </a:cubicBezTo>
                  <a:cubicBezTo>
                    <a:pt x="1797" y="4414"/>
                    <a:pt x="1964" y="4436"/>
                    <a:pt x="2130" y="4436"/>
                  </a:cubicBezTo>
                  <a:cubicBezTo>
                    <a:pt x="2193" y="4436"/>
                    <a:pt x="2256" y="4433"/>
                    <a:pt x="2319" y="4427"/>
                  </a:cubicBezTo>
                  <a:cubicBezTo>
                    <a:pt x="2353" y="4427"/>
                    <a:pt x="2387" y="4433"/>
                    <a:pt x="2420" y="4433"/>
                  </a:cubicBezTo>
                  <a:cubicBezTo>
                    <a:pt x="2424" y="4433"/>
                    <a:pt x="2429" y="4433"/>
                    <a:pt x="2433" y="4433"/>
                  </a:cubicBezTo>
                  <a:cubicBezTo>
                    <a:pt x="3687" y="4433"/>
                    <a:pt x="4386" y="3407"/>
                    <a:pt x="4433" y="2377"/>
                  </a:cubicBezTo>
                  <a:cubicBezTo>
                    <a:pt x="4534" y="1657"/>
                    <a:pt x="4292" y="917"/>
                    <a:pt x="3659" y="462"/>
                  </a:cubicBezTo>
                  <a:cubicBezTo>
                    <a:pt x="3376" y="267"/>
                    <a:pt x="3050" y="139"/>
                    <a:pt x="2710" y="95"/>
                  </a:cubicBezTo>
                  <a:cubicBezTo>
                    <a:pt x="2528" y="38"/>
                    <a:pt x="2340" y="8"/>
                    <a:pt x="2148" y="1"/>
                  </a:cubicBezTo>
                  <a:cubicBezTo>
                    <a:pt x="2130" y="1"/>
                    <a:pt x="2112" y="0"/>
                    <a:pt x="20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5"/>
            <p:cNvSpPr/>
            <p:nvPr/>
          </p:nvSpPr>
          <p:spPr>
            <a:xfrm>
              <a:off x="2379600" y="695600"/>
              <a:ext cx="152500" cy="127975"/>
            </a:xfrm>
            <a:custGeom>
              <a:avLst/>
              <a:gdLst/>
              <a:ahLst/>
              <a:cxnLst/>
              <a:rect l="l" t="t" r="r" b="b"/>
              <a:pathLst>
                <a:path w="6100" h="5119" extrusionOk="0">
                  <a:moveTo>
                    <a:pt x="2656" y="1944"/>
                  </a:moveTo>
                  <a:lnTo>
                    <a:pt x="2656" y="1944"/>
                  </a:lnTo>
                  <a:cubicBezTo>
                    <a:pt x="2569" y="2510"/>
                    <a:pt x="2886" y="3231"/>
                    <a:pt x="3487" y="3231"/>
                  </a:cubicBezTo>
                  <a:cubicBezTo>
                    <a:pt x="3555" y="3231"/>
                    <a:pt x="3625" y="3222"/>
                    <a:pt x="3700" y="3203"/>
                  </a:cubicBezTo>
                  <a:cubicBezTo>
                    <a:pt x="4245" y="3061"/>
                    <a:pt x="4386" y="2566"/>
                    <a:pt x="4342" y="2048"/>
                  </a:cubicBezTo>
                  <a:lnTo>
                    <a:pt x="4342" y="2048"/>
                  </a:lnTo>
                  <a:cubicBezTo>
                    <a:pt x="5260" y="3049"/>
                    <a:pt x="4123" y="4304"/>
                    <a:pt x="2950" y="4304"/>
                  </a:cubicBezTo>
                  <a:cubicBezTo>
                    <a:pt x="2932" y="4304"/>
                    <a:pt x="2914" y="4304"/>
                    <a:pt x="2895" y="4303"/>
                  </a:cubicBezTo>
                  <a:cubicBezTo>
                    <a:pt x="2300" y="4286"/>
                    <a:pt x="1714" y="4088"/>
                    <a:pt x="1472" y="3505"/>
                  </a:cubicBezTo>
                  <a:cubicBezTo>
                    <a:pt x="1277" y="3031"/>
                    <a:pt x="1297" y="2506"/>
                    <a:pt x="1576" y="2072"/>
                  </a:cubicBezTo>
                  <a:cubicBezTo>
                    <a:pt x="1579" y="2065"/>
                    <a:pt x="1583" y="2062"/>
                    <a:pt x="1586" y="2058"/>
                  </a:cubicBezTo>
                  <a:lnTo>
                    <a:pt x="1586" y="2058"/>
                  </a:lnTo>
                  <a:cubicBezTo>
                    <a:pt x="1421" y="2688"/>
                    <a:pt x="1563" y="3394"/>
                    <a:pt x="2165" y="3929"/>
                  </a:cubicBezTo>
                  <a:cubicBezTo>
                    <a:pt x="2198" y="3958"/>
                    <a:pt x="2236" y="3970"/>
                    <a:pt x="2273" y="3970"/>
                  </a:cubicBezTo>
                  <a:cubicBezTo>
                    <a:pt x="2386" y="3970"/>
                    <a:pt x="2491" y="3858"/>
                    <a:pt x="2417" y="3734"/>
                  </a:cubicBezTo>
                  <a:cubicBezTo>
                    <a:pt x="2057" y="3135"/>
                    <a:pt x="2236" y="2381"/>
                    <a:pt x="2656" y="1944"/>
                  </a:cubicBezTo>
                  <a:close/>
                  <a:moveTo>
                    <a:pt x="2345" y="0"/>
                  </a:moveTo>
                  <a:cubicBezTo>
                    <a:pt x="1156" y="0"/>
                    <a:pt x="0" y="1149"/>
                    <a:pt x="169" y="2590"/>
                  </a:cubicBezTo>
                  <a:cubicBezTo>
                    <a:pt x="260" y="3364"/>
                    <a:pt x="792" y="3970"/>
                    <a:pt x="1482" y="4340"/>
                  </a:cubicBezTo>
                  <a:cubicBezTo>
                    <a:pt x="1418" y="4454"/>
                    <a:pt x="1445" y="4599"/>
                    <a:pt x="1546" y="4683"/>
                  </a:cubicBezTo>
                  <a:cubicBezTo>
                    <a:pt x="1653" y="4788"/>
                    <a:pt x="1761" y="4902"/>
                    <a:pt x="1892" y="4976"/>
                  </a:cubicBezTo>
                  <a:cubicBezTo>
                    <a:pt x="2027" y="5050"/>
                    <a:pt x="2189" y="5077"/>
                    <a:pt x="2343" y="5111"/>
                  </a:cubicBezTo>
                  <a:cubicBezTo>
                    <a:pt x="2367" y="5116"/>
                    <a:pt x="2391" y="5119"/>
                    <a:pt x="2415" y="5119"/>
                  </a:cubicBezTo>
                  <a:cubicBezTo>
                    <a:pt x="2617" y="5119"/>
                    <a:pt x="2795" y="4924"/>
                    <a:pt x="2774" y="4737"/>
                  </a:cubicBezTo>
                  <a:lnTo>
                    <a:pt x="2774" y="4737"/>
                  </a:lnTo>
                  <a:cubicBezTo>
                    <a:pt x="2878" y="4749"/>
                    <a:pt x="2982" y="4754"/>
                    <a:pt x="3086" y="4754"/>
                  </a:cubicBezTo>
                  <a:cubicBezTo>
                    <a:pt x="3346" y="4754"/>
                    <a:pt x="3605" y="4718"/>
                    <a:pt x="3858" y="4646"/>
                  </a:cubicBezTo>
                  <a:cubicBezTo>
                    <a:pt x="5702" y="4094"/>
                    <a:pt x="6099" y="1641"/>
                    <a:pt x="4268" y="763"/>
                  </a:cubicBezTo>
                  <a:cubicBezTo>
                    <a:pt x="4083" y="675"/>
                    <a:pt x="3888" y="615"/>
                    <a:pt x="3686" y="588"/>
                  </a:cubicBezTo>
                  <a:cubicBezTo>
                    <a:pt x="3287" y="179"/>
                    <a:pt x="2813" y="0"/>
                    <a:pt x="2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5"/>
            <p:cNvSpPr/>
            <p:nvPr/>
          </p:nvSpPr>
          <p:spPr>
            <a:xfrm>
              <a:off x="2362275" y="1100975"/>
              <a:ext cx="143575" cy="117200"/>
            </a:xfrm>
            <a:custGeom>
              <a:avLst/>
              <a:gdLst/>
              <a:ahLst/>
              <a:cxnLst/>
              <a:rect l="l" t="t" r="r" b="b"/>
              <a:pathLst>
                <a:path w="5743" h="4688" extrusionOk="0">
                  <a:moveTo>
                    <a:pt x="3209" y="1"/>
                  </a:moveTo>
                  <a:cubicBezTo>
                    <a:pt x="3071" y="1"/>
                    <a:pt x="2931" y="11"/>
                    <a:pt x="2787" y="32"/>
                  </a:cubicBezTo>
                  <a:cubicBezTo>
                    <a:pt x="2309" y="99"/>
                    <a:pt x="1922" y="284"/>
                    <a:pt x="1653" y="564"/>
                  </a:cubicBezTo>
                  <a:cubicBezTo>
                    <a:pt x="893" y="826"/>
                    <a:pt x="277" y="1516"/>
                    <a:pt x="145" y="2307"/>
                  </a:cubicBezTo>
                  <a:cubicBezTo>
                    <a:pt x="1" y="2754"/>
                    <a:pt x="55" y="3239"/>
                    <a:pt x="294" y="3643"/>
                  </a:cubicBezTo>
                  <a:cubicBezTo>
                    <a:pt x="681" y="4310"/>
                    <a:pt x="1447" y="4687"/>
                    <a:pt x="2206" y="4687"/>
                  </a:cubicBezTo>
                  <a:cubicBezTo>
                    <a:pt x="2251" y="4687"/>
                    <a:pt x="2295" y="4685"/>
                    <a:pt x="2340" y="4683"/>
                  </a:cubicBezTo>
                  <a:cubicBezTo>
                    <a:pt x="2393" y="4686"/>
                    <a:pt x="2446" y="4688"/>
                    <a:pt x="2499" y="4688"/>
                  </a:cubicBezTo>
                  <a:cubicBezTo>
                    <a:pt x="2722" y="4688"/>
                    <a:pt x="2943" y="4659"/>
                    <a:pt x="3161" y="4602"/>
                  </a:cubicBezTo>
                  <a:cubicBezTo>
                    <a:pt x="4255" y="4303"/>
                    <a:pt x="5022" y="3320"/>
                    <a:pt x="5517" y="2357"/>
                  </a:cubicBezTo>
                  <a:cubicBezTo>
                    <a:pt x="5682" y="2034"/>
                    <a:pt x="5742" y="1593"/>
                    <a:pt x="5517" y="1277"/>
                  </a:cubicBezTo>
                  <a:cubicBezTo>
                    <a:pt x="4956" y="481"/>
                    <a:pt x="4151" y="1"/>
                    <a:pt x="32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5"/>
            <p:cNvSpPr/>
            <p:nvPr/>
          </p:nvSpPr>
          <p:spPr>
            <a:xfrm>
              <a:off x="2282775" y="878000"/>
              <a:ext cx="148350" cy="138025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3013725" y="1390275"/>
              <a:ext cx="189675" cy="151875"/>
            </a:xfrm>
            <a:custGeom>
              <a:avLst/>
              <a:gdLst/>
              <a:ahLst/>
              <a:cxnLst/>
              <a:rect l="l" t="t" r="r" b="b"/>
              <a:pathLst>
                <a:path w="7587" h="6075" extrusionOk="0">
                  <a:moveTo>
                    <a:pt x="3292" y="1898"/>
                  </a:moveTo>
                  <a:cubicBezTo>
                    <a:pt x="3387" y="1975"/>
                    <a:pt x="3467" y="2066"/>
                    <a:pt x="3531" y="2170"/>
                  </a:cubicBezTo>
                  <a:cubicBezTo>
                    <a:pt x="3406" y="2274"/>
                    <a:pt x="3250" y="2328"/>
                    <a:pt x="3093" y="2328"/>
                  </a:cubicBezTo>
                  <a:cubicBezTo>
                    <a:pt x="3009" y="2328"/>
                    <a:pt x="2925" y="2313"/>
                    <a:pt x="2845" y="2282"/>
                  </a:cubicBezTo>
                  <a:cubicBezTo>
                    <a:pt x="2973" y="2133"/>
                    <a:pt x="3124" y="2006"/>
                    <a:pt x="3289" y="1901"/>
                  </a:cubicBezTo>
                  <a:lnTo>
                    <a:pt x="3292" y="1898"/>
                  </a:lnTo>
                  <a:close/>
                  <a:moveTo>
                    <a:pt x="4601" y="1555"/>
                  </a:moveTo>
                  <a:cubicBezTo>
                    <a:pt x="4877" y="1578"/>
                    <a:pt x="5143" y="1662"/>
                    <a:pt x="5362" y="1831"/>
                  </a:cubicBezTo>
                  <a:cubicBezTo>
                    <a:pt x="5655" y="2063"/>
                    <a:pt x="5843" y="2335"/>
                    <a:pt x="6001" y="2628"/>
                  </a:cubicBezTo>
                  <a:cubicBezTo>
                    <a:pt x="5938" y="2609"/>
                    <a:pt x="5874" y="2599"/>
                    <a:pt x="5811" y="2599"/>
                  </a:cubicBezTo>
                  <a:cubicBezTo>
                    <a:pt x="5536" y="2599"/>
                    <a:pt x="5281" y="2775"/>
                    <a:pt x="5194" y="3049"/>
                  </a:cubicBezTo>
                  <a:cubicBezTo>
                    <a:pt x="5116" y="3284"/>
                    <a:pt x="4948" y="3507"/>
                    <a:pt x="4763" y="3705"/>
                  </a:cubicBezTo>
                  <a:cubicBezTo>
                    <a:pt x="4871" y="3493"/>
                    <a:pt x="4945" y="3261"/>
                    <a:pt x="4982" y="3025"/>
                  </a:cubicBezTo>
                  <a:cubicBezTo>
                    <a:pt x="5063" y="2477"/>
                    <a:pt x="4898" y="1972"/>
                    <a:pt x="4601" y="1555"/>
                  </a:cubicBezTo>
                  <a:close/>
                  <a:moveTo>
                    <a:pt x="1785" y="2133"/>
                  </a:moveTo>
                  <a:cubicBezTo>
                    <a:pt x="1933" y="2709"/>
                    <a:pt x="2401" y="3187"/>
                    <a:pt x="3084" y="3217"/>
                  </a:cubicBezTo>
                  <a:cubicBezTo>
                    <a:pt x="3096" y="3217"/>
                    <a:pt x="3108" y="3217"/>
                    <a:pt x="3120" y="3217"/>
                  </a:cubicBezTo>
                  <a:cubicBezTo>
                    <a:pt x="3276" y="3217"/>
                    <a:pt x="3432" y="3197"/>
                    <a:pt x="3582" y="3153"/>
                  </a:cubicBezTo>
                  <a:lnTo>
                    <a:pt x="3582" y="3153"/>
                  </a:lnTo>
                  <a:cubicBezTo>
                    <a:pt x="3511" y="3355"/>
                    <a:pt x="3403" y="3544"/>
                    <a:pt x="3262" y="3705"/>
                  </a:cubicBezTo>
                  <a:cubicBezTo>
                    <a:pt x="3056" y="3838"/>
                    <a:pt x="2819" y="3918"/>
                    <a:pt x="2588" y="3918"/>
                  </a:cubicBezTo>
                  <a:cubicBezTo>
                    <a:pt x="2237" y="3918"/>
                    <a:pt x="1897" y="3733"/>
                    <a:pt x="1690" y="3261"/>
                  </a:cubicBezTo>
                  <a:cubicBezTo>
                    <a:pt x="1492" y="2803"/>
                    <a:pt x="1566" y="2416"/>
                    <a:pt x="1785" y="2137"/>
                  </a:cubicBezTo>
                  <a:lnTo>
                    <a:pt x="1785" y="2133"/>
                  </a:lnTo>
                  <a:close/>
                  <a:moveTo>
                    <a:pt x="4610" y="1"/>
                  </a:moveTo>
                  <a:cubicBezTo>
                    <a:pt x="4103" y="1"/>
                    <a:pt x="3579" y="134"/>
                    <a:pt x="3151" y="380"/>
                  </a:cubicBezTo>
                  <a:cubicBezTo>
                    <a:pt x="3101" y="374"/>
                    <a:pt x="3052" y="371"/>
                    <a:pt x="3002" y="371"/>
                  </a:cubicBezTo>
                  <a:cubicBezTo>
                    <a:pt x="2801" y="371"/>
                    <a:pt x="2603" y="421"/>
                    <a:pt x="2424" y="518"/>
                  </a:cubicBezTo>
                  <a:cubicBezTo>
                    <a:pt x="1734" y="572"/>
                    <a:pt x="1071" y="905"/>
                    <a:pt x="698" y="1538"/>
                  </a:cubicBezTo>
                  <a:cubicBezTo>
                    <a:pt x="1" y="2706"/>
                    <a:pt x="563" y="4395"/>
                    <a:pt x="1805" y="4930"/>
                  </a:cubicBezTo>
                  <a:cubicBezTo>
                    <a:pt x="2057" y="5038"/>
                    <a:pt x="2325" y="5094"/>
                    <a:pt x="2597" y="5094"/>
                  </a:cubicBezTo>
                  <a:cubicBezTo>
                    <a:pt x="2688" y="5094"/>
                    <a:pt x="2780" y="5088"/>
                    <a:pt x="2872" y="5075"/>
                  </a:cubicBezTo>
                  <a:lnTo>
                    <a:pt x="2872" y="5075"/>
                  </a:lnTo>
                  <a:cubicBezTo>
                    <a:pt x="2845" y="5145"/>
                    <a:pt x="2841" y="5223"/>
                    <a:pt x="2858" y="5297"/>
                  </a:cubicBezTo>
                  <a:cubicBezTo>
                    <a:pt x="2973" y="5738"/>
                    <a:pt x="3494" y="5963"/>
                    <a:pt x="3905" y="6044"/>
                  </a:cubicBezTo>
                  <a:cubicBezTo>
                    <a:pt x="4005" y="6065"/>
                    <a:pt x="4105" y="6074"/>
                    <a:pt x="4204" y="6074"/>
                  </a:cubicBezTo>
                  <a:cubicBezTo>
                    <a:pt x="4623" y="6074"/>
                    <a:pt x="5030" y="5903"/>
                    <a:pt x="5376" y="5664"/>
                  </a:cubicBezTo>
                  <a:cubicBezTo>
                    <a:pt x="6065" y="5186"/>
                    <a:pt x="6526" y="4408"/>
                    <a:pt x="6493" y="3584"/>
                  </a:cubicBezTo>
                  <a:lnTo>
                    <a:pt x="6493" y="3584"/>
                  </a:lnTo>
                  <a:cubicBezTo>
                    <a:pt x="6658" y="3813"/>
                    <a:pt x="6836" y="4045"/>
                    <a:pt x="6870" y="4267"/>
                  </a:cubicBezTo>
                  <a:cubicBezTo>
                    <a:pt x="6878" y="4327"/>
                    <a:pt x="6930" y="4355"/>
                    <a:pt x="6984" y="4355"/>
                  </a:cubicBezTo>
                  <a:cubicBezTo>
                    <a:pt x="7040" y="4355"/>
                    <a:pt x="7097" y="4325"/>
                    <a:pt x="7109" y="4267"/>
                  </a:cubicBezTo>
                  <a:cubicBezTo>
                    <a:pt x="7179" y="3914"/>
                    <a:pt x="7482" y="3655"/>
                    <a:pt x="7533" y="3268"/>
                  </a:cubicBezTo>
                  <a:cubicBezTo>
                    <a:pt x="7587" y="2827"/>
                    <a:pt x="7412" y="2335"/>
                    <a:pt x="7250" y="1938"/>
                  </a:cubicBezTo>
                  <a:cubicBezTo>
                    <a:pt x="6900" y="1090"/>
                    <a:pt x="6240" y="377"/>
                    <a:pt x="5345" y="104"/>
                  </a:cubicBezTo>
                  <a:cubicBezTo>
                    <a:pt x="5114" y="34"/>
                    <a:pt x="4864" y="1"/>
                    <a:pt x="46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2795900" y="1400775"/>
              <a:ext cx="143150" cy="119375"/>
            </a:xfrm>
            <a:custGeom>
              <a:avLst/>
              <a:gdLst/>
              <a:ahLst/>
              <a:cxnLst/>
              <a:rect l="l" t="t" r="r" b="b"/>
              <a:pathLst>
                <a:path w="5726" h="4775" extrusionOk="0">
                  <a:moveTo>
                    <a:pt x="3582" y="2501"/>
                  </a:moveTo>
                  <a:cubicBezTo>
                    <a:pt x="3656" y="2868"/>
                    <a:pt x="3555" y="3241"/>
                    <a:pt x="3097" y="3376"/>
                  </a:cubicBezTo>
                  <a:cubicBezTo>
                    <a:pt x="3043" y="3392"/>
                    <a:pt x="2990" y="3399"/>
                    <a:pt x="2938" y="3399"/>
                  </a:cubicBezTo>
                  <a:cubicBezTo>
                    <a:pt x="2766" y="3399"/>
                    <a:pt x="2609" y="3320"/>
                    <a:pt x="2488" y="3201"/>
                  </a:cubicBezTo>
                  <a:cubicBezTo>
                    <a:pt x="2518" y="3174"/>
                    <a:pt x="2549" y="3147"/>
                    <a:pt x="2579" y="3120"/>
                  </a:cubicBezTo>
                  <a:lnTo>
                    <a:pt x="2784" y="3120"/>
                  </a:lnTo>
                  <a:cubicBezTo>
                    <a:pt x="3225" y="3120"/>
                    <a:pt x="3488" y="2837"/>
                    <a:pt x="3582" y="2501"/>
                  </a:cubicBezTo>
                  <a:close/>
                  <a:moveTo>
                    <a:pt x="2286" y="0"/>
                  </a:moveTo>
                  <a:cubicBezTo>
                    <a:pt x="1843" y="0"/>
                    <a:pt x="1403" y="123"/>
                    <a:pt x="1017" y="364"/>
                  </a:cubicBezTo>
                  <a:cubicBezTo>
                    <a:pt x="963" y="361"/>
                    <a:pt x="910" y="350"/>
                    <a:pt x="856" y="347"/>
                  </a:cubicBezTo>
                  <a:cubicBezTo>
                    <a:pt x="846" y="347"/>
                    <a:pt x="837" y="346"/>
                    <a:pt x="828" y="346"/>
                  </a:cubicBezTo>
                  <a:cubicBezTo>
                    <a:pt x="465" y="346"/>
                    <a:pt x="262" y="732"/>
                    <a:pt x="334" y="1047"/>
                  </a:cubicBezTo>
                  <a:cubicBezTo>
                    <a:pt x="95" y="1458"/>
                    <a:pt x="1" y="1966"/>
                    <a:pt x="142" y="2538"/>
                  </a:cubicBezTo>
                  <a:cubicBezTo>
                    <a:pt x="263" y="3036"/>
                    <a:pt x="566" y="3450"/>
                    <a:pt x="967" y="3618"/>
                  </a:cubicBezTo>
                  <a:cubicBezTo>
                    <a:pt x="1342" y="4303"/>
                    <a:pt x="2026" y="4775"/>
                    <a:pt x="2797" y="4775"/>
                  </a:cubicBezTo>
                  <a:cubicBezTo>
                    <a:pt x="3167" y="4775"/>
                    <a:pt x="3556" y="4667"/>
                    <a:pt x="3942" y="4423"/>
                  </a:cubicBezTo>
                  <a:cubicBezTo>
                    <a:pt x="5726" y="3288"/>
                    <a:pt x="4898" y="886"/>
                    <a:pt x="3191" y="179"/>
                  </a:cubicBezTo>
                  <a:cubicBezTo>
                    <a:pt x="2900" y="59"/>
                    <a:pt x="2592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2541150" y="1410500"/>
              <a:ext cx="136075" cy="116950"/>
            </a:xfrm>
            <a:custGeom>
              <a:avLst/>
              <a:gdLst/>
              <a:ahLst/>
              <a:cxnLst/>
              <a:rect l="l" t="t" r="r" b="b"/>
              <a:pathLst>
                <a:path w="5443" h="4678" extrusionOk="0">
                  <a:moveTo>
                    <a:pt x="3155" y="1"/>
                  </a:moveTo>
                  <a:cubicBezTo>
                    <a:pt x="2701" y="1"/>
                    <a:pt x="2244" y="124"/>
                    <a:pt x="1862" y="355"/>
                  </a:cubicBezTo>
                  <a:cubicBezTo>
                    <a:pt x="1" y="1483"/>
                    <a:pt x="791" y="4340"/>
                    <a:pt x="2841" y="4663"/>
                  </a:cubicBezTo>
                  <a:cubicBezTo>
                    <a:pt x="2905" y="4673"/>
                    <a:pt x="2966" y="4678"/>
                    <a:pt x="3025" y="4678"/>
                  </a:cubicBezTo>
                  <a:cubicBezTo>
                    <a:pt x="3444" y="4678"/>
                    <a:pt x="3748" y="4436"/>
                    <a:pt x="3952" y="4094"/>
                  </a:cubicBezTo>
                  <a:cubicBezTo>
                    <a:pt x="4527" y="3879"/>
                    <a:pt x="4971" y="3411"/>
                    <a:pt x="5160" y="2825"/>
                  </a:cubicBezTo>
                  <a:cubicBezTo>
                    <a:pt x="5442" y="1967"/>
                    <a:pt x="5200" y="958"/>
                    <a:pt x="4460" y="409"/>
                  </a:cubicBezTo>
                  <a:cubicBezTo>
                    <a:pt x="4085" y="131"/>
                    <a:pt x="3621" y="1"/>
                    <a:pt x="31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2315800" y="1374225"/>
              <a:ext cx="178850" cy="129375"/>
            </a:xfrm>
            <a:custGeom>
              <a:avLst/>
              <a:gdLst/>
              <a:ahLst/>
              <a:cxnLst/>
              <a:rect l="l" t="t" r="r" b="b"/>
              <a:pathLst>
                <a:path w="7154" h="5175" extrusionOk="0">
                  <a:moveTo>
                    <a:pt x="3398" y="1"/>
                  </a:moveTo>
                  <a:cubicBezTo>
                    <a:pt x="2965" y="1"/>
                    <a:pt x="2519" y="137"/>
                    <a:pt x="2156" y="403"/>
                  </a:cubicBezTo>
                  <a:cubicBezTo>
                    <a:pt x="1" y="1981"/>
                    <a:pt x="1677" y="5175"/>
                    <a:pt x="3936" y="5175"/>
                  </a:cubicBezTo>
                  <a:cubicBezTo>
                    <a:pt x="4235" y="5175"/>
                    <a:pt x="4544" y="5119"/>
                    <a:pt x="4855" y="4997"/>
                  </a:cubicBezTo>
                  <a:cubicBezTo>
                    <a:pt x="7154" y="4088"/>
                    <a:pt x="6666" y="80"/>
                    <a:pt x="4064" y="66"/>
                  </a:cubicBezTo>
                  <a:cubicBezTo>
                    <a:pt x="4024" y="66"/>
                    <a:pt x="3980" y="76"/>
                    <a:pt x="3940" y="76"/>
                  </a:cubicBezTo>
                  <a:cubicBezTo>
                    <a:pt x="3767" y="26"/>
                    <a:pt x="3584" y="1"/>
                    <a:pt x="33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6" name="Google Shape;176;p5"/>
          <p:cNvGrpSpPr/>
          <p:nvPr/>
        </p:nvGrpSpPr>
        <p:grpSpPr>
          <a:xfrm>
            <a:off x="294846" y="2543636"/>
            <a:ext cx="3486588" cy="2748221"/>
            <a:chOff x="1025550" y="238100"/>
            <a:chExt cx="1159375" cy="913850"/>
          </a:xfrm>
        </p:grpSpPr>
        <p:sp>
          <p:nvSpPr>
            <p:cNvPr id="177" name="Google Shape;177;p5"/>
            <p:cNvSpPr/>
            <p:nvPr/>
          </p:nvSpPr>
          <p:spPr>
            <a:xfrm>
              <a:off x="1025550" y="720025"/>
              <a:ext cx="377625" cy="257725"/>
            </a:xfrm>
            <a:custGeom>
              <a:avLst/>
              <a:gdLst/>
              <a:ahLst/>
              <a:cxnLst/>
              <a:rect l="l" t="t" r="r" b="b"/>
              <a:pathLst>
                <a:path w="15105" h="10309" extrusionOk="0">
                  <a:moveTo>
                    <a:pt x="5150" y="3225"/>
                  </a:moveTo>
                  <a:cubicBezTo>
                    <a:pt x="5607" y="3323"/>
                    <a:pt x="6095" y="3342"/>
                    <a:pt x="6589" y="3342"/>
                  </a:cubicBezTo>
                  <a:cubicBezTo>
                    <a:pt x="6910" y="3342"/>
                    <a:pt x="7233" y="3334"/>
                    <a:pt x="7553" y="3334"/>
                  </a:cubicBezTo>
                  <a:cubicBezTo>
                    <a:pt x="8017" y="3334"/>
                    <a:pt x="8473" y="3351"/>
                    <a:pt x="8902" y="3434"/>
                  </a:cubicBezTo>
                  <a:cubicBezTo>
                    <a:pt x="10241" y="3696"/>
                    <a:pt x="10790" y="4174"/>
                    <a:pt x="10396" y="5480"/>
                  </a:cubicBezTo>
                  <a:cubicBezTo>
                    <a:pt x="10107" y="6439"/>
                    <a:pt x="9619" y="7196"/>
                    <a:pt x="8838" y="7832"/>
                  </a:cubicBezTo>
                  <a:cubicBezTo>
                    <a:pt x="8031" y="8486"/>
                    <a:pt x="6933" y="8883"/>
                    <a:pt x="5871" y="8883"/>
                  </a:cubicBezTo>
                  <a:cubicBezTo>
                    <a:pt x="4719" y="8883"/>
                    <a:pt x="3609" y="8416"/>
                    <a:pt x="2955" y="7304"/>
                  </a:cubicBezTo>
                  <a:cubicBezTo>
                    <a:pt x="1902" y="5503"/>
                    <a:pt x="3561" y="4278"/>
                    <a:pt x="5150" y="3232"/>
                  </a:cubicBezTo>
                  <a:lnTo>
                    <a:pt x="5150" y="3225"/>
                  </a:lnTo>
                  <a:close/>
                  <a:moveTo>
                    <a:pt x="6222" y="0"/>
                  </a:moveTo>
                  <a:cubicBezTo>
                    <a:pt x="6126" y="0"/>
                    <a:pt x="6029" y="14"/>
                    <a:pt x="5934" y="41"/>
                  </a:cubicBezTo>
                  <a:cubicBezTo>
                    <a:pt x="3248" y="802"/>
                    <a:pt x="1" y="4719"/>
                    <a:pt x="1390" y="7600"/>
                  </a:cubicBezTo>
                  <a:cubicBezTo>
                    <a:pt x="2309" y="9515"/>
                    <a:pt x="4301" y="10308"/>
                    <a:pt x="6312" y="10308"/>
                  </a:cubicBezTo>
                  <a:cubicBezTo>
                    <a:pt x="7365" y="10308"/>
                    <a:pt x="8424" y="10091"/>
                    <a:pt x="9336" y="9703"/>
                  </a:cubicBezTo>
                  <a:cubicBezTo>
                    <a:pt x="11884" y="8620"/>
                    <a:pt x="15104" y="5019"/>
                    <a:pt x="13099" y="2125"/>
                  </a:cubicBezTo>
                  <a:cubicBezTo>
                    <a:pt x="12291" y="967"/>
                    <a:pt x="10183" y="244"/>
                    <a:pt x="8202" y="244"/>
                  </a:cubicBezTo>
                  <a:cubicBezTo>
                    <a:pt x="7788" y="244"/>
                    <a:pt x="7380" y="275"/>
                    <a:pt x="6990" y="341"/>
                  </a:cubicBezTo>
                  <a:cubicBezTo>
                    <a:pt x="6791" y="121"/>
                    <a:pt x="6510" y="0"/>
                    <a:pt x="6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1410725" y="867950"/>
              <a:ext cx="367850" cy="284000"/>
            </a:xfrm>
            <a:custGeom>
              <a:avLst/>
              <a:gdLst/>
              <a:ahLst/>
              <a:cxnLst/>
              <a:rect l="l" t="t" r="r" b="b"/>
              <a:pathLst>
                <a:path w="14714" h="11360" extrusionOk="0">
                  <a:moveTo>
                    <a:pt x="7695" y="2273"/>
                  </a:moveTo>
                  <a:cubicBezTo>
                    <a:pt x="7753" y="2273"/>
                    <a:pt x="7812" y="2274"/>
                    <a:pt x="7872" y="2275"/>
                  </a:cubicBezTo>
                  <a:cubicBezTo>
                    <a:pt x="10228" y="2349"/>
                    <a:pt x="12785" y="4254"/>
                    <a:pt x="12220" y="6920"/>
                  </a:cubicBezTo>
                  <a:cubicBezTo>
                    <a:pt x="11888" y="8488"/>
                    <a:pt x="10697" y="8875"/>
                    <a:pt x="9309" y="8875"/>
                  </a:cubicBezTo>
                  <a:cubicBezTo>
                    <a:pt x="8711" y="8875"/>
                    <a:pt x="8076" y="8804"/>
                    <a:pt x="7458" y="8724"/>
                  </a:cubicBezTo>
                  <a:cubicBezTo>
                    <a:pt x="6691" y="7667"/>
                    <a:pt x="5371" y="6906"/>
                    <a:pt x="4591" y="5870"/>
                  </a:cubicBezTo>
                  <a:cubicBezTo>
                    <a:pt x="3702" y="4695"/>
                    <a:pt x="3615" y="3908"/>
                    <a:pt x="4890" y="3107"/>
                  </a:cubicBezTo>
                  <a:cubicBezTo>
                    <a:pt x="5775" y="2550"/>
                    <a:pt x="6675" y="2273"/>
                    <a:pt x="7695" y="2273"/>
                  </a:cubicBezTo>
                  <a:close/>
                  <a:moveTo>
                    <a:pt x="6297" y="1"/>
                  </a:moveTo>
                  <a:cubicBezTo>
                    <a:pt x="3617" y="1"/>
                    <a:pt x="627" y="1105"/>
                    <a:pt x="249" y="3951"/>
                  </a:cubicBezTo>
                  <a:cubicBezTo>
                    <a:pt x="0" y="5809"/>
                    <a:pt x="1760" y="8498"/>
                    <a:pt x="3854" y="9797"/>
                  </a:cubicBezTo>
                  <a:cubicBezTo>
                    <a:pt x="3860" y="10201"/>
                    <a:pt x="4056" y="10598"/>
                    <a:pt x="4486" y="10800"/>
                  </a:cubicBezTo>
                  <a:cubicBezTo>
                    <a:pt x="5268" y="11171"/>
                    <a:pt x="6278" y="11360"/>
                    <a:pt x="7346" y="11360"/>
                  </a:cubicBezTo>
                  <a:cubicBezTo>
                    <a:pt x="9993" y="11360"/>
                    <a:pt x="12988" y="10200"/>
                    <a:pt x="13701" y="7795"/>
                  </a:cubicBezTo>
                  <a:cubicBezTo>
                    <a:pt x="14714" y="4375"/>
                    <a:pt x="11813" y="1336"/>
                    <a:pt x="8844" y="371"/>
                  </a:cubicBezTo>
                  <a:cubicBezTo>
                    <a:pt x="8113" y="133"/>
                    <a:pt x="7224" y="1"/>
                    <a:pt x="62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1760550" y="654000"/>
              <a:ext cx="274600" cy="256850"/>
            </a:xfrm>
            <a:custGeom>
              <a:avLst/>
              <a:gdLst/>
              <a:ahLst/>
              <a:cxnLst/>
              <a:rect l="l" t="t" r="r" b="b"/>
              <a:pathLst>
                <a:path w="10984" h="10274" extrusionOk="0">
                  <a:moveTo>
                    <a:pt x="4991" y="2374"/>
                  </a:moveTo>
                  <a:cubicBezTo>
                    <a:pt x="6530" y="2374"/>
                    <a:pt x="7934" y="3724"/>
                    <a:pt x="7610" y="5435"/>
                  </a:cubicBezTo>
                  <a:cubicBezTo>
                    <a:pt x="7324" y="6933"/>
                    <a:pt x="6085" y="7909"/>
                    <a:pt x="4806" y="8653"/>
                  </a:cubicBezTo>
                  <a:cubicBezTo>
                    <a:pt x="4722" y="8639"/>
                    <a:pt x="4638" y="8619"/>
                    <a:pt x="4554" y="8595"/>
                  </a:cubicBezTo>
                  <a:cubicBezTo>
                    <a:pt x="2158" y="7818"/>
                    <a:pt x="1347" y="4072"/>
                    <a:pt x="3672" y="2733"/>
                  </a:cubicBezTo>
                  <a:lnTo>
                    <a:pt x="3672" y="2730"/>
                  </a:lnTo>
                  <a:cubicBezTo>
                    <a:pt x="4098" y="2484"/>
                    <a:pt x="4550" y="2374"/>
                    <a:pt x="4991" y="2374"/>
                  </a:cubicBezTo>
                  <a:close/>
                  <a:moveTo>
                    <a:pt x="5496" y="0"/>
                  </a:moveTo>
                  <a:cubicBezTo>
                    <a:pt x="4368" y="0"/>
                    <a:pt x="3236" y="423"/>
                    <a:pt x="2333" y="1373"/>
                  </a:cubicBezTo>
                  <a:cubicBezTo>
                    <a:pt x="1" y="3820"/>
                    <a:pt x="489" y="7943"/>
                    <a:pt x="3517" y="9629"/>
                  </a:cubicBezTo>
                  <a:cubicBezTo>
                    <a:pt x="3568" y="9659"/>
                    <a:pt x="3622" y="9682"/>
                    <a:pt x="3676" y="9709"/>
                  </a:cubicBezTo>
                  <a:cubicBezTo>
                    <a:pt x="3729" y="9831"/>
                    <a:pt x="3827" y="9928"/>
                    <a:pt x="3952" y="9982"/>
                  </a:cubicBezTo>
                  <a:cubicBezTo>
                    <a:pt x="4443" y="10182"/>
                    <a:pt x="4934" y="10273"/>
                    <a:pt x="5416" y="10273"/>
                  </a:cubicBezTo>
                  <a:cubicBezTo>
                    <a:pt x="8410" y="10273"/>
                    <a:pt x="10984" y="6735"/>
                    <a:pt x="10285" y="3810"/>
                  </a:cubicBezTo>
                  <a:cubicBezTo>
                    <a:pt x="9733" y="1501"/>
                    <a:pt x="7621" y="0"/>
                    <a:pt x="54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1827700" y="238100"/>
              <a:ext cx="357225" cy="334175"/>
            </a:xfrm>
            <a:custGeom>
              <a:avLst/>
              <a:gdLst/>
              <a:ahLst/>
              <a:cxnLst/>
              <a:rect l="l" t="t" r="r" b="b"/>
              <a:pathLst>
                <a:path w="14289" h="13367" extrusionOk="0">
                  <a:moveTo>
                    <a:pt x="6490" y="3091"/>
                  </a:moveTo>
                  <a:cubicBezTo>
                    <a:pt x="8493" y="3091"/>
                    <a:pt x="10319" y="4852"/>
                    <a:pt x="9898" y="7078"/>
                  </a:cubicBezTo>
                  <a:cubicBezTo>
                    <a:pt x="9528" y="9027"/>
                    <a:pt x="7916" y="10296"/>
                    <a:pt x="6253" y="11262"/>
                  </a:cubicBezTo>
                  <a:cubicBezTo>
                    <a:pt x="6142" y="11241"/>
                    <a:pt x="6031" y="11218"/>
                    <a:pt x="5920" y="11188"/>
                  </a:cubicBezTo>
                  <a:cubicBezTo>
                    <a:pt x="2807" y="10171"/>
                    <a:pt x="1753" y="5298"/>
                    <a:pt x="4776" y="3555"/>
                  </a:cubicBezTo>
                  <a:cubicBezTo>
                    <a:pt x="5329" y="3236"/>
                    <a:pt x="5917" y="3091"/>
                    <a:pt x="6490" y="3091"/>
                  </a:cubicBezTo>
                  <a:close/>
                  <a:moveTo>
                    <a:pt x="7151" y="0"/>
                  </a:moveTo>
                  <a:cubicBezTo>
                    <a:pt x="5683" y="0"/>
                    <a:pt x="4211" y="550"/>
                    <a:pt x="3036" y="1785"/>
                  </a:cubicBezTo>
                  <a:cubicBezTo>
                    <a:pt x="0" y="4972"/>
                    <a:pt x="633" y="10336"/>
                    <a:pt x="4574" y="12530"/>
                  </a:cubicBezTo>
                  <a:cubicBezTo>
                    <a:pt x="4641" y="12567"/>
                    <a:pt x="4712" y="12598"/>
                    <a:pt x="4779" y="12631"/>
                  </a:cubicBezTo>
                  <a:cubicBezTo>
                    <a:pt x="4850" y="12793"/>
                    <a:pt x="4978" y="12921"/>
                    <a:pt x="5139" y="12988"/>
                  </a:cubicBezTo>
                  <a:cubicBezTo>
                    <a:pt x="5778" y="13248"/>
                    <a:pt x="6419" y="13367"/>
                    <a:pt x="7045" y="13367"/>
                  </a:cubicBezTo>
                  <a:cubicBezTo>
                    <a:pt x="10942" y="13367"/>
                    <a:pt x="14289" y="8765"/>
                    <a:pt x="13384" y="4955"/>
                  </a:cubicBezTo>
                  <a:cubicBezTo>
                    <a:pt x="12665" y="1952"/>
                    <a:pt x="9916" y="0"/>
                    <a:pt x="71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1394350" y="411600"/>
              <a:ext cx="322975" cy="272875"/>
            </a:xfrm>
            <a:custGeom>
              <a:avLst/>
              <a:gdLst/>
              <a:ahLst/>
              <a:cxnLst/>
              <a:rect l="l" t="t" r="r" b="b"/>
              <a:pathLst>
                <a:path w="12919" h="10915" extrusionOk="0">
                  <a:moveTo>
                    <a:pt x="6307" y="2885"/>
                  </a:moveTo>
                  <a:cubicBezTo>
                    <a:pt x="6435" y="2885"/>
                    <a:pt x="6565" y="2891"/>
                    <a:pt x="6696" y="2905"/>
                  </a:cubicBezTo>
                  <a:cubicBezTo>
                    <a:pt x="7756" y="3012"/>
                    <a:pt x="8978" y="3618"/>
                    <a:pt x="9298" y="4725"/>
                  </a:cubicBezTo>
                  <a:cubicBezTo>
                    <a:pt x="9543" y="5584"/>
                    <a:pt x="9257" y="6654"/>
                    <a:pt x="8352" y="6923"/>
                  </a:cubicBezTo>
                  <a:cubicBezTo>
                    <a:pt x="7578" y="7155"/>
                    <a:pt x="7628" y="8047"/>
                    <a:pt x="8180" y="8397"/>
                  </a:cubicBezTo>
                  <a:cubicBezTo>
                    <a:pt x="7675" y="8730"/>
                    <a:pt x="7167" y="8976"/>
                    <a:pt x="6753" y="9084"/>
                  </a:cubicBezTo>
                  <a:cubicBezTo>
                    <a:pt x="6304" y="9200"/>
                    <a:pt x="5781" y="9266"/>
                    <a:pt x="5250" y="9266"/>
                  </a:cubicBezTo>
                  <a:cubicBezTo>
                    <a:pt x="3450" y="9266"/>
                    <a:pt x="1564" y="8504"/>
                    <a:pt x="2170" y="6354"/>
                  </a:cubicBezTo>
                  <a:cubicBezTo>
                    <a:pt x="2695" y="4486"/>
                    <a:pt x="4315" y="2885"/>
                    <a:pt x="6307" y="2885"/>
                  </a:cubicBezTo>
                  <a:close/>
                  <a:moveTo>
                    <a:pt x="6967" y="1"/>
                  </a:moveTo>
                  <a:cubicBezTo>
                    <a:pt x="3578" y="1"/>
                    <a:pt x="445" y="2888"/>
                    <a:pt x="211" y="6408"/>
                  </a:cubicBezTo>
                  <a:cubicBezTo>
                    <a:pt x="1" y="9543"/>
                    <a:pt x="2637" y="10915"/>
                    <a:pt x="5335" y="10915"/>
                  </a:cubicBezTo>
                  <a:cubicBezTo>
                    <a:pt x="6440" y="10915"/>
                    <a:pt x="7555" y="10685"/>
                    <a:pt x="8490" y="10251"/>
                  </a:cubicBezTo>
                  <a:cubicBezTo>
                    <a:pt x="9644" y="9720"/>
                    <a:pt x="10825" y="8808"/>
                    <a:pt x="11468" y="7647"/>
                  </a:cubicBezTo>
                  <a:cubicBezTo>
                    <a:pt x="12057" y="7145"/>
                    <a:pt x="12448" y="6452"/>
                    <a:pt x="12569" y="5691"/>
                  </a:cubicBezTo>
                  <a:cubicBezTo>
                    <a:pt x="12919" y="3443"/>
                    <a:pt x="11206" y="1266"/>
                    <a:pt x="9224" y="448"/>
                  </a:cubicBezTo>
                  <a:cubicBezTo>
                    <a:pt x="8478" y="142"/>
                    <a:pt x="7716" y="1"/>
                    <a:pt x="69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2" name="Google Shape;182;p5"/>
          <p:cNvSpPr txBox="1">
            <a:spLocks noGrp="1"/>
          </p:cNvSpPr>
          <p:nvPr>
            <p:ph type="ctrTitle"/>
          </p:nvPr>
        </p:nvSpPr>
        <p:spPr>
          <a:xfrm flipH="1">
            <a:off x="720004" y="1005675"/>
            <a:ext cx="210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83" name="Google Shape;183;p5"/>
          <p:cNvSpPr txBox="1">
            <a:spLocks noGrp="1"/>
          </p:cNvSpPr>
          <p:nvPr>
            <p:ph type="subTitle" idx="1"/>
          </p:nvPr>
        </p:nvSpPr>
        <p:spPr>
          <a:xfrm flipH="1">
            <a:off x="720450" y="1490700"/>
            <a:ext cx="3299100" cy="12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5"/>
          <p:cNvSpPr txBox="1">
            <a:spLocks noGrp="1"/>
          </p:cNvSpPr>
          <p:nvPr>
            <p:ph type="ctrTitle" idx="2"/>
          </p:nvPr>
        </p:nvSpPr>
        <p:spPr>
          <a:xfrm flipH="1">
            <a:off x="6322207" y="3205913"/>
            <a:ext cx="21018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85" name="Google Shape;185;p5"/>
          <p:cNvSpPr txBox="1">
            <a:spLocks noGrp="1"/>
          </p:cNvSpPr>
          <p:nvPr>
            <p:ph type="subTitle" idx="3"/>
          </p:nvPr>
        </p:nvSpPr>
        <p:spPr>
          <a:xfrm flipH="1">
            <a:off x="5124900" y="3690950"/>
            <a:ext cx="3299100" cy="127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4" name="Google Shape;244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245" name="Google Shape;245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4"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2"/>
          <p:cNvSpPr txBox="1">
            <a:spLocks noGrp="1"/>
          </p:cNvSpPr>
          <p:nvPr>
            <p:ph type="ctrTitle"/>
          </p:nvPr>
        </p:nvSpPr>
        <p:spPr>
          <a:xfrm>
            <a:off x="627777" y="2655075"/>
            <a:ext cx="2463000" cy="85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57" name="Google Shape;257;p12"/>
          <p:cNvSpPr txBox="1">
            <a:spLocks noGrp="1"/>
          </p:cNvSpPr>
          <p:nvPr>
            <p:ph type="subTitle" idx="1"/>
          </p:nvPr>
        </p:nvSpPr>
        <p:spPr>
          <a:xfrm>
            <a:off x="627777" y="3354825"/>
            <a:ext cx="24630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4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58" name="Google Shape;258;p12"/>
          <p:cNvSpPr txBox="1">
            <a:spLocks noGrp="1"/>
          </p:cNvSpPr>
          <p:nvPr>
            <p:ph type="title" idx="2" hasCustomPrompt="1"/>
          </p:nvPr>
        </p:nvSpPr>
        <p:spPr>
          <a:xfrm>
            <a:off x="4022626" y="2102613"/>
            <a:ext cx="10986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None/>
              <a:defRPr sz="4800" b="1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59" name="Google Shape;259;p12"/>
          <p:cNvSpPr txBox="1">
            <a:spLocks noGrp="1"/>
          </p:cNvSpPr>
          <p:nvPr>
            <p:ph type="ctrTitle" idx="3"/>
          </p:nvPr>
        </p:nvSpPr>
        <p:spPr>
          <a:xfrm>
            <a:off x="6052682" y="2655225"/>
            <a:ext cx="2463000" cy="85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60" name="Google Shape;260;p12"/>
          <p:cNvSpPr txBox="1">
            <a:spLocks noGrp="1"/>
          </p:cNvSpPr>
          <p:nvPr>
            <p:ph type="subTitle" idx="4"/>
          </p:nvPr>
        </p:nvSpPr>
        <p:spPr>
          <a:xfrm>
            <a:off x="6052682" y="3354829"/>
            <a:ext cx="24630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4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61" name="Google Shape;261;p12"/>
          <p:cNvSpPr txBox="1">
            <a:spLocks noGrp="1"/>
          </p:cNvSpPr>
          <p:nvPr>
            <p:ph type="title" idx="5" hasCustomPrompt="1"/>
          </p:nvPr>
        </p:nvSpPr>
        <p:spPr>
          <a:xfrm>
            <a:off x="1309978" y="1441595"/>
            <a:ext cx="10986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None/>
              <a:defRPr sz="4800" b="1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62" name="Google Shape;262;p12"/>
          <p:cNvSpPr txBox="1">
            <a:spLocks noGrp="1"/>
          </p:cNvSpPr>
          <p:nvPr>
            <p:ph type="ctrTitle" idx="6"/>
          </p:nvPr>
        </p:nvSpPr>
        <p:spPr>
          <a:xfrm>
            <a:off x="3340426" y="3324821"/>
            <a:ext cx="2463000" cy="85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63" name="Google Shape;263;p12"/>
          <p:cNvSpPr txBox="1">
            <a:spLocks noGrp="1"/>
          </p:cNvSpPr>
          <p:nvPr>
            <p:ph type="subTitle" idx="7"/>
          </p:nvPr>
        </p:nvSpPr>
        <p:spPr>
          <a:xfrm>
            <a:off x="3340426" y="4024525"/>
            <a:ext cx="2463000" cy="57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4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None/>
              <a:defRPr sz="10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64" name="Google Shape;264;p12"/>
          <p:cNvSpPr txBox="1">
            <a:spLocks noGrp="1"/>
          </p:cNvSpPr>
          <p:nvPr>
            <p:ph type="title" idx="8" hasCustomPrompt="1"/>
          </p:nvPr>
        </p:nvSpPr>
        <p:spPr>
          <a:xfrm>
            <a:off x="6734882" y="1441595"/>
            <a:ext cx="10986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None/>
              <a:defRPr sz="4800" b="1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Fira Sans Extra Condensed Medium"/>
              <a:buNone/>
              <a:defRPr sz="5000">
                <a:solidFill>
                  <a:srgbClr val="00000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grpSp>
        <p:nvGrpSpPr>
          <p:cNvPr id="265" name="Google Shape;265;p12"/>
          <p:cNvGrpSpPr/>
          <p:nvPr/>
        </p:nvGrpSpPr>
        <p:grpSpPr>
          <a:xfrm>
            <a:off x="8490006" y="808367"/>
            <a:ext cx="1189567" cy="806097"/>
            <a:chOff x="5747016" y="722653"/>
            <a:chExt cx="558771" cy="378627"/>
          </a:xfrm>
        </p:grpSpPr>
        <p:sp>
          <p:nvSpPr>
            <p:cNvPr id="266" name="Google Shape;266;p12"/>
            <p:cNvSpPr/>
            <p:nvPr/>
          </p:nvSpPr>
          <p:spPr>
            <a:xfrm>
              <a:off x="6072948" y="938800"/>
              <a:ext cx="117603" cy="44075"/>
            </a:xfrm>
            <a:custGeom>
              <a:avLst/>
              <a:gdLst/>
              <a:ahLst/>
              <a:cxnLst/>
              <a:rect l="l" t="t" r="r" b="b"/>
              <a:pathLst>
                <a:path w="2783" h="1043" extrusionOk="0">
                  <a:moveTo>
                    <a:pt x="814" y="0"/>
                  </a:moveTo>
                  <a:cubicBezTo>
                    <a:pt x="627" y="0"/>
                    <a:pt x="439" y="31"/>
                    <a:pt x="249" y="105"/>
                  </a:cubicBezTo>
                  <a:cubicBezTo>
                    <a:pt x="95" y="166"/>
                    <a:pt x="0" y="401"/>
                    <a:pt x="182" y="499"/>
                  </a:cubicBezTo>
                  <a:cubicBezTo>
                    <a:pt x="572" y="714"/>
                    <a:pt x="1010" y="738"/>
                    <a:pt x="1437" y="839"/>
                  </a:cubicBezTo>
                  <a:cubicBezTo>
                    <a:pt x="1656" y="892"/>
                    <a:pt x="1868" y="983"/>
                    <a:pt x="2090" y="1020"/>
                  </a:cubicBezTo>
                  <a:cubicBezTo>
                    <a:pt x="2126" y="1026"/>
                    <a:pt x="2164" y="1028"/>
                    <a:pt x="2203" y="1028"/>
                  </a:cubicBezTo>
                  <a:cubicBezTo>
                    <a:pt x="2300" y="1028"/>
                    <a:pt x="2403" y="1015"/>
                    <a:pt x="2501" y="1015"/>
                  </a:cubicBezTo>
                  <a:cubicBezTo>
                    <a:pt x="2567" y="1015"/>
                    <a:pt x="2630" y="1021"/>
                    <a:pt x="2689" y="1041"/>
                  </a:cubicBezTo>
                  <a:cubicBezTo>
                    <a:pt x="2694" y="1042"/>
                    <a:pt x="2699" y="1043"/>
                    <a:pt x="2703" y="1043"/>
                  </a:cubicBezTo>
                  <a:cubicBezTo>
                    <a:pt x="2746" y="1043"/>
                    <a:pt x="2783" y="980"/>
                    <a:pt x="2746" y="950"/>
                  </a:cubicBezTo>
                  <a:cubicBezTo>
                    <a:pt x="2575" y="808"/>
                    <a:pt x="2531" y="590"/>
                    <a:pt x="2339" y="452"/>
                  </a:cubicBezTo>
                  <a:cubicBezTo>
                    <a:pt x="2168" y="327"/>
                    <a:pt x="1932" y="256"/>
                    <a:pt x="1727" y="186"/>
                  </a:cubicBezTo>
                  <a:cubicBezTo>
                    <a:pt x="1424" y="81"/>
                    <a:pt x="1120" y="0"/>
                    <a:pt x="8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2"/>
            <p:cNvSpPr/>
            <p:nvPr/>
          </p:nvSpPr>
          <p:spPr>
            <a:xfrm>
              <a:off x="6199509" y="1063925"/>
              <a:ext cx="106278" cy="37356"/>
            </a:xfrm>
            <a:custGeom>
              <a:avLst/>
              <a:gdLst/>
              <a:ahLst/>
              <a:cxnLst/>
              <a:rect l="l" t="t" r="r" b="b"/>
              <a:pathLst>
                <a:path w="2515" h="884" extrusionOk="0">
                  <a:moveTo>
                    <a:pt x="489" y="0"/>
                  </a:moveTo>
                  <a:cubicBezTo>
                    <a:pt x="378" y="0"/>
                    <a:pt x="264" y="17"/>
                    <a:pt x="142" y="58"/>
                  </a:cubicBezTo>
                  <a:cubicBezTo>
                    <a:pt x="41" y="89"/>
                    <a:pt x="0" y="213"/>
                    <a:pt x="68" y="294"/>
                  </a:cubicBezTo>
                  <a:cubicBezTo>
                    <a:pt x="334" y="610"/>
                    <a:pt x="684" y="630"/>
                    <a:pt x="1071" y="718"/>
                  </a:cubicBezTo>
                  <a:cubicBezTo>
                    <a:pt x="1426" y="802"/>
                    <a:pt x="1759" y="883"/>
                    <a:pt x="2119" y="883"/>
                  </a:cubicBezTo>
                  <a:cubicBezTo>
                    <a:pt x="2178" y="883"/>
                    <a:pt x="2238" y="881"/>
                    <a:pt x="2299" y="876"/>
                  </a:cubicBezTo>
                  <a:cubicBezTo>
                    <a:pt x="2444" y="863"/>
                    <a:pt x="2514" y="678"/>
                    <a:pt x="2387" y="590"/>
                  </a:cubicBezTo>
                  <a:cubicBezTo>
                    <a:pt x="2033" y="355"/>
                    <a:pt x="1646" y="264"/>
                    <a:pt x="1242" y="156"/>
                  </a:cubicBezTo>
                  <a:cubicBezTo>
                    <a:pt x="970" y="84"/>
                    <a:pt x="738" y="0"/>
                    <a:pt x="4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2"/>
            <p:cNvSpPr/>
            <p:nvPr/>
          </p:nvSpPr>
          <p:spPr>
            <a:xfrm>
              <a:off x="6097669" y="828043"/>
              <a:ext cx="171312" cy="41539"/>
            </a:xfrm>
            <a:custGeom>
              <a:avLst/>
              <a:gdLst/>
              <a:ahLst/>
              <a:cxnLst/>
              <a:rect l="l" t="t" r="r" b="b"/>
              <a:pathLst>
                <a:path w="4054" h="983" extrusionOk="0">
                  <a:moveTo>
                    <a:pt x="1436" y="1"/>
                  </a:moveTo>
                  <a:cubicBezTo>
                    <a:pt x="1019" y="1"/>
                    <a:pt x="595" y="60"/>
                    <a:pt x="159" y="188"/>
                  </a:cubicBezTo>
                  <a:cubicBezTo>
                    <a:pt x="1" y="222"/>
                    <a:pt x="21" y="451"/>
                    <a:pt x="183" y="461"/>
                  </a:cubicBezTo>
                  <a:cubicBezTo>
                    <a:pt x="1357" y="555"/>
                    <a:pt x="2572" y="639"/>
                    <a:pt x="3710" y="976"/>
                  </a:cubicBezTo>
                  <a:cubicBezTo>
                    <a:pt x="3725" y="981"/>
                    <a:pt x="3741" y="983"/>
                    <a:pt x="3756" y="983"/>
                  </a:cubicBezTo>
                  <a:cubicBezTo>
                    <a:pt x="3929" y="983"/>
                    <a:pt x="4054" y="702"/>
                    <a:pt x="3871" y="616"/>
                  </a:cubicBezTo>
                  <a:cubicBezTo>
                    <a:pt x="3061" y="233"/>
                    <a:pt x="2263" y="1"/>
                    <a:pt x="143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12"/>
            <p:cNvSpPr/>
            <p:nvPr/>
          </p:nvSpPr>
          <p:spPr>
            <a:xfrm>
              <a:off x="5747016" y="878034"/>
              <a:ext cx="119166" cy="30256"/>
            </a:xfrm>
            <a:custGeom>
              <a:avLst/>
              <a:gdLst/>
              <a:ahLst/>
              <a:cxnLst/>
              <a:rect l="l" t="t" r="r" b="b"/>
              <a:pathLst>
                <a:path w="2820" h="716" extrusionOk="0">
                  <a:moveTo>
                    <a:pt x="2762" y="1"/>
                  </a:moveTo>
                  <a:cubicBezTo>
                    <a:pt x="2759" y="1"/>
                    <a:pt x="2756" y="1"/>
                    <a:pt x="2753" y="2"/>
                  </a:cubicBezTo>
                  <a:cubicBezTo>
                    <a:pt x="1871" y="116"/>
                    <a:pt x="956" y="183"/>
                    <a:pt x="118" y="506"/>
                  </a:cubicBezTo>
                  <a:cubicBezTo>
                    <a:pt x="18" y="543"/>
                    <a:pt x="0" y="715"/>
                    <a:pt x="134" y="715"/>
                  </a:cubicBezTo>
                  <a:cubicBezTo>
                    <a:pt x="135" y="715"/>
                    <a:pt x="136" y="715"/>
                    <a:pt x="138" y="715"/>
                  </a:cubicBezTo>
                  <a:cubicBezTo>
                    <a:pt x="1036" y="675"/>
                    <a:pt x="1905" y="358"/>
                    <a:pt x="2763" y="106"/>
                  </a:cubicBezTo>
                  <a:cubicBezTo>
                    <a:pt x="2814" y="90"/>
                    <a:pt x="2820" y="1"/>
                    <a:pt x="276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12"/>
            <p:cNvSpPr/>
            <p:nvPr/>
          </p:nvSpPr>
          <p:spPr>
            <a:xfrm>
              <a:off x="5877761" y="960563"/>
              <a:ext cx="137041" cy="36849"/>
            </a:xfrm>
            <a:custGeom>
              <a:avLst/>
              <a:gdLst/>
              <a:ahLst/>
              <a:cxnLst/>
              <a:rect l="l" t="t" r="r" b="b"/>
              <a:pathLst>
                <a:path w="3243" h="872" extrusionOk="0">
                  <a:moveTo>
                    <a:pt x="1811" y="0"/>
                  </a:moveTo>
                  <a:cubicBezTo>
                    <a:pt x="1198" y="0"/>
                    <a:pt x="585" y="263"/>
                    <a:pt x="69" y="690"/>
                  </a:cubicBezTo>
                  <a:cubicBezTo>
                    <a:pt x="0" y="750"/>
                    <a:pt x="49" y="871"/>
                    <a:pt x="134" y="871"/>
                  </a:cubicBezTo>
                  <a:cubicBezTo>
                    <a:pt x="144" y="871"/>
                    <a:pt x="155" y="870"/>
                    <a:pt x="167" y="865"/>
                  </a:cubicBezTo>
                  <a:cubicBezTo>
                    <a:pt x="619" y="689"/>
                    <a:pt x="1110" y="625"/>
                    <a:pt x="1604" y="625"/>
                  </a:cubicBezTo>
                  <a:cubicBezTo>
                    <a:pt x="2050" y="625"/>
                    <a:pt x="2500" y="677"/>
                    <a:pt x="2926" y="744"/>
                  </a:cubicBezTo>
                  <a:cubicBezTo>
                    <a:pt x="2933" y="745"/>
                    <a:pt x="2940" y="746"/>
                    <a:pt x="2946" y="746"/>
                  </a:cubicBezTo>
                  <a:cubicBezTo>
                    <a:pt x="3081" y="746"/>
                    <a:pt x="3243" y="557"/>
                    <a:pt x="3101" y="448"/>
                  </a:cubicBezTo>
                  <a:cubicBezTo>
                    <a:pt x="2696" y="137"/>
                    <a:pt x="2254" y="0"/>
                    <a:pt x="18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2"/>
            <p:cNvSpPr/>
            <p:nvPr/>
          </p:nvSpPr>
          <p:spPr>
            <a:xfrm>
              <a:off x="5912496" y="722653"/>
              <a:ext cx="148577" cy="72387"/>
            </a:xfrm>
            <a:custGeom>
              <a:avLst/>
              <a:gdLst/>
              <a:ahLst/>
              <a:cxnLst/>
              <a:rect l="l" t="t" r="r" b="b"/>
              <a:pathLst>
                <a:path w="3516" h="1713" extrusionOk="0">
                  <a:moveTo>
                    <a:pt x="3440" y="1"/>
                  </a:moveTo>
                  <a:cubicBezTo>
                    <a:pt x="3434" y="1"/>
                    <a:pt x="3427" y="2"/>
                    <a:pt x="3420" y="4"/>
                  </a:cubicBezTo>
                  <a:cubicBezTo>
                    <a:pt x="3084" y="98"/>
                    <a:pt x="2778" y="68"/>
                    <a:pt x="2451" y="185"/>
                  </a:cubicBezTo>
                  <a:cubicBezTo>
                    <a:pt x="2179" y="283"/>
                    <a:pt x="1916" y="418"/>
                    <a:pt x="1650" y="532"/>
                  </a:cubicBezTo>
                  <a:cubicBezTo>
                    <a:pt x="1112" y="768"/>
                    <a:pt x="647" y="1060"/>
                    <a:pt x="153" y="1373"/>
                  </a:cubicBezTo>
                  <a:cubicBezTo>
                    <a:pt x="1" y="1470"/>
                    <a:pt x="46" y="1712"/>
                    <a:pt x="214" y="1712"/>
                  </a:cubicBezTo>
                  <a:cubicBezTo>
                    <a:pt x="233" y="1712"/>
                    <a:pt x="252" y="1709"/>
                    <a:pt x="274" y="1703"/>
                  </a:cubicBezTo>
                  <a:cubicBezTo>
                    <a:pt x="829" y="1535"/>
                    <a:pt x="1344" y="1383"/>
                    <a:pt x="1872" y="1131"/>
                  </a:cubicBezTo>
                  <a:cubicBezTo>
                    <a:pt x="2135" y="1003"/>
                    <a:pt x="2407" y="892"/>
                    <a:pt x="2663" y="751"/>
                  </a:cubicBezTo>
                  <a:cubicBezTo>
                    <a:pt x="2973" y="579"/>
                    <a:pt x="3168" y="320"/>
                    <a:pt x="3461" y="121"/>
                  </a:cubicBezTo>
                  <a:cubicBezTo>
                    <a:pt x="3516" y="85"/>
                    <a:pt x="3501" y="1"/>
                    <a:pt x="34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2" name="Google Shape;272;p12"/>
          <p:cNvGrpSpPr/>
          <p:nvPr/>
        </p:nvGrpSpPr>
        <p:grpSpPr>
          <a:xfrm>
            <a:off x="-399819" y="4037342"/>
            <a:ext cx="1189567" cy="806097"/>
            <a:chOff x="5747016" y="722653"/>
            <a:chExt cx="558771" cy="378627"/>
          </a:xfrm>
        </p:grpSpPr>
        <p:sp>
          <p:nvSpPr>
            <p:cNvPr id="273" name="Google Shape;273;p12"/>
            <p:cNvSpPr/>
            <p:nvPr/>
          </p:nvSpPr>
          <p:spPr>
            <a:xfrm>
              <a:off x="6072948" y="938800"/>
              <a:ext cx="117603" cy="44075"/>
            </a:xfrm>
            <a:custGeom>
              <a:avLst/>
              <a:gdLst/>
              <a:ahLst/>
              <a:cxnLst/>
              <a:rect l="l" t="t" r="r" b="b"/>
              <a:pathLst>
                <a:path w="2783" h="1043" extrusionOk="0">
                  <a:moveTo>
                    <a:pt x="814" y="0"/>
                  </a:moveTo>
                  <a:cubicBezTo>
                    <a:pt x="627" y="0"/>
                    <a:pt x="439" y="31"/>
                    <a:pt x="249" y="105"/>
                  </a:cubicBezTo>
                  <a:cubicBezTo>
                    <a:pt x="95" y="166"/>
                    <a:pt x="0" y="401"/>
                    <a:pt x="182" y="499"/>
                  </a:cubicBezTo>
                  <a:cubicBezTo>
                    <a:pt x="572" y="714"/>
                    <a:pt x="1010" y="738"/>
                    <a:pt x="1437" y="839"/>
                  </a:cubicBezTo>
                  <a:cubicBezTo>
                    <a:pt x="1656" y="892"/>
                    <a:pt x="1868" y="983"/>
                    <a:pt x="2090" y="1020"/>
                  </a:cubicBezTo>
                  <a:cubicBezTo>
                    <a:pt x="2126" y="1026"/>
                    <a:pt x="2164" y="1028"/>
                    <a:pt x="2203" y="1028"/>
                  </a:cubicBezTo>
                  <a:cubicBezTo>
                    <a:pt x="2300" y="1028"/>
                    <a:pt x="2403" y="1015"/>
                    <a:pt x="2501" y="1015"/>
                  </a:cubicBezTo>
                  <a:cubicBezTo>
                    <a:pt x="2567" y="1015"/>
                    <a:pt x="2630" y="1021"/>
                    <a:pt x="2689" y="1041"/>
                  </a:cubicBezTo>
                  <a:cubicBezTo>
                    <a:pt x="2694" y="1042"/>
                    <a:pt x="2699" y="1043"/>
                    <a:pt x="2703" y="1043"/>
                  </a:cubicBezTo>
                  <a:cubicBezTo>
                    <a:pt x="2746" y="1043"/>
                    <a:pt x="2783" y="980"/>
                    <a:pt x="2746" y="950"/>
                  </a:cubicBezTo>
                  <a:cubicBezTo>
                    <a:pt x="2575" y="808"/>
                    <a:pt x="2531" y="590"/>
                    <a:pt x="2339" y="452"/>
                  </a:cubicBezTo>
                  <a:cubicBezTo>
                    <a:pt x="2168" y="327"/>
                    <a:pt x="1932" y="256"/>
                    <a:pt x="1727" y="186"/>
                  </a:cubicBezTo>
                  <a:cubicBezTo>
                    <a:pt x="1424" y="81"/>
                    <a:pt x="1120" y="0"/>
                    <a:pt x="8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2"/>
            <p:cNvSpPr/>
            <p:nvPr/>
          </p:nvSpPr>
          <p:spPr>
            <a:xfrm>
              <a:off x="6199509" y="1063925"/>
              <a:ext cx="106278" cy="37356"/>
            </a:xfrm>
            <a:custGeom>
              <a:avLst/>
              <a:gdLst/>
              <a:ahLst/>
              <a:cxnLst/>
              <a:rect l="l" t="t" r="r" b="b"/>
              <a:pathLst>
                <a:path w="2515" h="884" extrusionOk="0">
                  <a:moveTo>
                    <a:pt x="489" y="0"/>
                  </a:moveTo>
                  <a:cubicBezTo>
                    <a:pt x="378" y="0"/>
                    <a:pt x="264" y="17"/>
                    <a:pt x="142" y="58"/>
                  </a:cubicBezTo>
                  <a:cubicBezTo>
                    <a:pt x="41" y="89"/>
                    <a:pt x="0" y="213"/>
                    <a:pt x="68" y="294"/>
                  </a:cubicBezTo>
                  <a:cubicBezTo>
                    <a:pt x="334" y="610"/>
                    <a:pt x="684" y="630"/>
                    <a:pt x="1071" y="718"/>
                  </a:cubicBezTo>
                  <a:cubicBezTo>
                    <a:pt x="1426" y="802"/>
                    <a:pt x="1759" y="883"/>
                    <a:pt x="2119" y="883"/>
                  </a:cubicBezTo>
                  <a:cubicBezTo>
                    <a:pt x="2178" y="883"/>
                    <a:pt x="2238" y="881"/>
                    <a:pt x="2299" y="876"/>
                  </a:cubicBezTo>
                  <a:cubicBezTo>
                    <a:pt x="2444" y="863"/>
                    <a:pt x="2514" y="678"/>
                    <a:pt x="2387" y="590"/>
                  </a:cubicBezTo>
                  <a:cubicBezTo>
                    <a:pt x="2033" y="355"/>
                    <a:pt x="1646" y="264"/>
                    <a:pt x="1242" y="156"/>
                  </a:cubicBezTo>
                  <a:cubicBezTo>
                    <a:pt x="970" y="84"/>
                    <a:pt x="738" y="0"/>
                    <a:pt x="48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2"/>
            <p:cNvSpPr/>
            <p:nvPr/>
          </p:nvSpPr>
          <p:spPr>
            <a:xfrm>
              <a:off x="6097669" y="828043"/>
              <a:ext cx="171312" cy="41539"/>
            </a:xfrm>
            <a:custGeom>
              <a:avLst/>
              <a:gdLst/>
              <a:ahLst/>
              <a:cxnLst/>
              <a:rect l="l" t="t" r="r" b="b"/>
              <a:pathLst>
                <a:path w="4054" h="983" extrusionOk="0">
                  <a:moveTo>
                    <a:pt x="1436" y="1"/>
                  </a:moveTo>
                  <a:cubicBezTo>
                    <a:pt x="1019" y="1"/>
                    <a:pt x="595" y="60"/>
                    <a:pt x="159" y="188"/>
                  </a:cubicBezTo>
                  <a:cubicBezTo>
                    <a:pt x="1" y="222"/>
                    <a:pt x="21" y="451"/>
                    <a:pt x="183" y="461"/>
                  </a:cubicBezTo>
                  <a:cubicBezTo>
                    <a:pt x="1357" y="555"/>
                    <a:pt x="2572" y="639"/>
                    <a:pt x="3710" y="976"/>
                  </a:cubicBezTo>
                  <a:cubicBezTo>
                    <a:pt x="3725" y="981"/>
                    <a:pt x="3741" y="983"/>
                    <a:pt x="3756" y="983"/>
                  </a:cubicBezTo>
                  <a:cubicBezTo>
                    <a:pt x="3929" y="983"/>
                    <a:pt x="4054" y="702"/>
                    <a:pt x="3871" y="616"/>
                  </a:cubicBezTo>
                  <a:cubicBezTo>
                    <a:pt x="3061" y="233"/>
                    <a:pt x="2263" y="1"/>
                    <a:pt x="143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2"/>
            <p:cNvSpPr/>
            <p:nvPr/>
          </p:nvSpPr>
          <p:spPr>
            <a:xfrm>
              <a:off x="5747016" y="878034"/>
              <a:ext cx="119166" cy="30256"/>
            </a:xfrm>
            <a:custGeom>
              <a:avLst/>
              <a:gdLst/>
              <a:ahLst/>
              <a:cxnLst/>
              <a:rect l="l" t="t" r="r" b="b"/>
              <a:pathLst>
                <a:path w="2820" h="716" extrusionOk="0">
                  <a:moveTo>
                    <a:pt x="2762" y="1"/>
                  </a:moveTo>
                  <a:cubicBezTo>
                    <a:pt x="2759" y="1"/>
                    <a:pt x="2756" y="1"/>
                    <a:pt x="2753" y="2"/>
                  </a:cubicBezTo>
                  <a:cubicBezTo>
                    <a:pt x="1871" y="116"/>
                    <a:pt x="956" y="183"/>
                    <a:pt x="118" y="506"/>
                  </a:cubicBezTo>
                  <a:cubicBezTo>
                    <a:pt x="18" y="543"/>
                    <a:pt x="0" y="715"/>
                    <a:pt x="134" y="715"/>
                  </a:cubicBezTo>
                  <a:cubicBezTo>
                    <a:pt x="135" y="715"/>
                    <a:pt x="136" y="715"/>
                    <a:pt x="138" y="715"/>
                  </a:cubicBezTo>
                  <a:cubicBezTo>
                    <a:pt x="1036" y="675"/>
                    <a:pt x="1905" y="358"/>
                    <a:pt x="2763" y="106"/>
                  </a:cubicBezTo>
                  <a:cubicBezTo>
                    <a:pt x="2814" y="90"/>
                    <a:pt x="2820" y="1"/>
                    <a:pt x="276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2"/>
            <p:cNvSpPr/>
            <p:nvPr/>
          </p:nvSpPr>
          <p:spPr>
            <a:xfrm>
              <a:off x="5877761" y="960563"/>
              <a:ext cx="137041" cy="36849"/>
            </a:xfrm>
            <a:custGeom>
              <a:avLst/>
              <a:gdLst/>
              <a:ahLst/>
              <a:cxnLst/>
              <a:rect l="l" t="t" r="r" b="b"/>
              <a:pathLst>
                <a:path w="3243" h="872" extrusionOk="0">
                  <a:moveTo>
                    <a:pt x="1811" y="0"/>
                  </a:moveTo>
                  <a:cubicBezTo>
                    <a:pt x="1198" y="0"/>
                    <a:pt x="585" y="263"/>
                    <a:pt x="69" y="690"/>
                  </a:cubicBezTo>
                  <a:cubicBezTo>
                    <a:pt x="0" y="750"/>
                    <a:pt x="49" y="871"/>
                    <a:pt x="134" y="871"/>
                  </a:cubicBezTo>
                  <a:cubicBezTo>
                    <a:pt x="144" y="871"/>
                    <a:pt x="155" y="870"/>
                    <a:pt x="167" y="865"/>
                  </a:cubicBezTo>
                  <a:cubicBezTo>
                    <a:pt x="619" y="689"/>
                    <a:pt x="1110" y="625"/>
                    <a:pt x="1604" y="625"/>
                  </a:cubicBezTo>
                  <a:cubicBezTo>
                    <a:pt x="2050" y="625"/>
                    <a:pt x="2500" y="677"/>
                    <a:pt x="2926" y="744"/>
                  </a:cubicBezTo>
                  <a:cubicBezTo>
                    <a:pt x="2933" y="745"/>
                    <a:pt x="2940" y="746"/>
                    <a:pt x="2946" y="746"/>
                  </a:cubicBezTo>
                  <a:cubicBezTo>
                    <a:pt x="3081" y="746"/>
                    <a:pt x="3243" y="557"/>
                    <a:pt x="3101" y="448"/>
                  </a:cubicBezTo>
                  <a:cubicBezTo>
                    <a:pt x="2696" y="137"/>
                    <a:pt x="2254" y="0"/>
                    <a:pt x="18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2"/>
            <p:cNvSpPr/>
            <p:nvPr/>
          </p:nvSpPr>
          <p:spPr>
            <a:xfrm>
              <a:off x="5912496" y="722653"/>
              <a:ext cx="148577" cy="72387"/>
            </a:xfrm>
            <a:custGeom>
              <a:avLst/>
              <a:gdLst/>
              <a:ahLst/>
              <a:cxnLst/>
              <a:rect l="l" t="t" r="r" b="b"/>
              <a:pathLst>
                <a:path w="3516" h="1713" extrusionOk="0">
                  <a:moveTo>
                    <a:pt x="3440" y="1"/>
                  </a:moveTo>
                  <a:cubicBezTo>
                    <a:pt x="3434" y="1"/>
                    <a:pt x="3427" y="2"/>
                    <a:pt x="3420" y="4"/>
                  </a:cubicBezTo>
                  <a:cubicBezTo>
                    <a:pt x="3084" y="98"/>
                    <a:pt x="2778" y="68"/>
                    <a:pt x="2451" y="185"/>
                  </a:cubicBezTo>
                  <a:cubicBezTo>
                    <a:pt x="2179" y="283"/>
                    <a:pt x="1916" y="418"/>
                    <a:pt x="1650" y="532"/>
                  </a:cubicBezTo>
                  <a:cubicBezTo>
                    <a:pt x="1112" y="768"/>
                    <a:pt x="647" y="1060"/>
                    <a:pt x="153" y="1373"/>
                  </a:cubicBezTo>
                  <a:cubicBezTo>
                    <a:pt x="1" y="1470"/>
                    <a:pt x="46" y="1712"/>
                    <a:pt x="214" y="1712"/>
                  </a:cubicBezTo>
                  <a:cubicBezTo>
                    <a:pt x="233" y="1712"/>
                    <a:pt x="252" y="1709"/>
                    <a:pt x="274" y="1703"/>
                  </a:cubicBezTo>
                  <a:cubicBezTo>
                    <a:pt x="829" y="1535"/>
                    <a:pt x="1344" y="1383"/>
                    <a:pt x="1872" y="1131"/>
                  </a:cubicBezTo>
                  <a:cubicBezTo>
                    <a:pt x="2135" y="1003"/>
                    <a:pt x="2407" y="892"/>
                    <a:pt x="2663" y="751"/>
                  </a:cubicBezTo>
                  <a:cubicBezTo>
                    <a:pt x="2973" y="579"/>
                    <a:pt x="3168" y="320"/>
                    <a:pt x="3461" y="121"/>
                  </a:cubicBezTo>
                  <a:cubicBezTo>
                    <a:pt x="3516" y="85"/>
                    <a:pt x="3501" y="1"/>
                    <a:pt x="344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9" name="Google Shape;279;p12"/>
          <p:cNvGrpSpPr/>
          <p:nvPr/>
        </p:nvGrpSpPr>
        <p:grpSpPr>
          <a:xfrm>
            <a:off x="6709118" y="4397572"/>
            <a:ext cx="2239346" cy="1284415"/>
            <a:chOff x="1025550" y="720025"/>
            <a:chExt cx="753025" cy="431925"/>
          </a:xfrm>
        </p:grpSpPr>
        <p:sp>
          <p:nvSpPr>
            <p:cNvPr id="280" name="Google Shape;280;p12"/>
            <p:cNvSpPr/>
            <p:nvPr/>
          </p:nvSpPr>
          <p:spPr>
            <a:xfrm>
              <a:off x="1025550" y="720025"/>
              <a:ext cx="377625" cy="257725"/>
            </a:xfrm>
            <a:custGeom>
              <a:avLst/>
              <a:gdLst/>
              <a:ahLst/>
              <a:cxnLst/>
              <a:rect l="l" t="t" r="r" b="b"/>
              <a:pathLst>
                <a:path w="15105" h="10309" extrusionOk="0">
                  <a:moveTo>
                    <a:pt x="5150" y="3225"/>
                  </a:moveTo>
                  <a:cubicBezTo>
                    <a:pt x="5607" y="3323"/>
                    <a:pt x="6095" y="3342"/>
                    <a:pt x="6589" y="3342"/>
                  </a:cubicBezTo>
                  <a:cubicBezTo>
                    <a:pt x="6910" y="3342"/>
                    <a:pt x="7233" y="3334"/>
                    <a:pt x="7553" y="3334"/>
                  </a:cubicBezTo>
                  <a:cubicBezTo>
                    <a:pt x="8017" y="3334"/>
                    <a:pt x="8473" y="3351"/>
                    <a:pt x="8902" y="3434"/>
                  </a:cubicBezTo>
                  <a:cubicBezTo>
                    <a:pt x="10241" y="3696"/>
                    <a:pt x="10790" y="4174"/>
                    <a:pt x="10396" y="5480"/>
                  </a:cubicBezTo>
                  <a:cubicBezTo>
                    <a:pt x="10107" y="6439"/>
                    <a:pt x="9619" y="7196"/>
                    <a:pt x="8838" y="7832"/>
                  </a:cubicBezTo>
                  <a:cubicBezTo>
                    <a:pt x="8031" y="8486"/>
                    <a:pt x="6933" y="8883"/>
                    <a:pt x="5871" y="8883"/>
                  </a:cubicBezTo>
                  <a:cubicBezTo>
                    <a:pt x="4719" y="8883"/>
                    <a:pt x="3609" y="8416"/>
                    <a:pt x="2955" y="7304"/>
                  </a:cubicBezTo>
                  <a:cubicBezTo>
                    <a:pt x="1902" y="5503"/>
                    <a:pt x="3561" y="4278"/>
                    <a:pt x="5150" y="3232"/>
                  </a:cubicBezTo>
                  <a:lnTo>
                    <a:pt x="5150" y="3225"/>
                  </a:lnTo>
                  <a:close/>
                  <a:moveTo>
                    <a:pt x="6222" y="0"/>
                  </a:moveTo>
                  <a:cubicBezTo>
                    <a:pt x="6126" y="0"/>
                    <a:pt x="6029" y="14"/>
                    <a:pt x="5934" y="41"/>
                  </a:cubicBezTo>
                  <a:cubicBezTo>
                    <a:pt x="3248" y="802"/>
                    <a:pt x="1" y="4719"/>
                    <a:pt x="1390" y="7600"/>
                  </a:cubicBezTo>
                  <a:cubicBezTo>
                    <a:pt x="2309" y="9515"/>
                    <a:pt x="4301" y="10308"/>
                    <a:pt x="6312" y="10308"/>
                  </a:cubicBezTo>
                  <a:cubicBezTo>
                    <a:pt x="7365" y="10308"/>
                    <a:pt x="8424" y="10091"/>
                    <a:pt x="9336" y="9703"/>
                  </a:cubicBezTo>
                  <a:cubicBezTo>
                    <a:pt x="11884" y="8620"/>
                    <a:pt x="15104" y="5019"/>
                    <a:pt x="13099" y="2125"/>
                  </a:cubicBezTo>
                  <a:cubicBezTo>
                    <a:pt x="12291" y="967"/>
                    <a:pt x="10183" y="244"/>
                    <a:pt x="8202" y="244"/>
                  </a:cubicBezTo>
                  <a:cubicBezTo>
                    <a:pt x="7788" y="244"/>
                    <a:pt x="7380" y="275"/>
                    <a:pt x="6990" y="341"/>
                  </a:cubicBezTo>
                  <a:cubicBezTo>
                    <a:pt x="6791" y="121"/>
                    <a:pt x="6510" y="0"/>
                    <a:pt x="6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2"/>
            <p:cNvSpPr/>
            <p:nvPr/>
          </p:nvSpPr>
          <p:spPr>
            <a:xfrm>
              <a:off x="1410725" y="867950"/>
              <a:ext cx="367850" cy="284000"/>
            </a:xfrm>
            <a:custGeom>
              <a:avLst/>
              <a:gdLst/>
              <a:ahLst/>
              <a:cxnLst/>
              <a:rect l="l" t="t" r="r" b="b"/>
              <a:pathLst>
                <a:path w="14714" h="11360" extrusionOk="0">
                  <a:moveTo>
                    <a:pt x="7695" y="2273"/>
                  </a:moveTo>
                  <a:cubicBezTo>
                    <a:pt x="7753" y="2273"/>
                    <a:pt x="7812" y="2274"/>
                    <a:pt x="7872" y="2275"/>
                  </a:cubicBezTo>
                  <a:cubicBezTo>
                    <a:pt x="10228" y="2349"/>
                    <a:pt x="12785" y="4254"/>
                    <a:pt x="12220" y="6920"/>
                  </a:cubicBezTo>
                  <a:cubicBezTo>
                    <a:pt x="11888" y="8488"/>
                    <a:pt x="10697" y="8875"/>
                    <a:pt x="9309" y="8875"/>
                  </a:cubicBezTo>
                  <a:cubicBezTo>
                    <a:pt x="8711" y="8875"/>
                    <a:pt x="8076" y="8804"/>
                    <a:pt x="7458" y="8724"/>
                  </a:cubicBezTo>
                  <a:cubicBezTo>
                    <a:pt x="6691" y="7667"/>
                    <a:pt x="5371" y="6906"/>
                    <a:pt x="4591" y="5870"/>
                  </a:cubicBezTo>
                  <a:cubicBezTo>
                    <a:pt x="3702" y="4695"/>
                    <a:pt x="3615" y="3908"/>
                    <a:pt x="4890" y="3107"/>
                  </a:cubicBezTo>
                  <a:cubicBezTo>
                    <a:pt x="5775" y="2550"/>
                    <a:pt x="6675" y="2273"/>
                    <a:pt x="7695" y="2273"/>
                  </a:cubicBezTo>
                  <a:close/>
                  <a:moveTo>
                    <a:pt x="6297" y="1"/>
                  </a:moveTo>
                  <a:cubicBezTo>
                    <a:pt x="3617" y="1"/>
                    <a:pt x="627" y="1105"/>
                    <a:pt x="249" y="3951"/>
                  </a:cubicBezTo>
                  <a:cubicBezTo>
                    <a:pt x="0" y="5809"/>
                    <a:pt x="1760" y="8498"/>
                    <a:pt x="3854" y="9797"/>
                  </a:cubicBezTo>
                  <a:cubicBezTo>
                    <a:pt x="3860" y="10201"/>
                    <a:pt x="4056" y="10598"/>
                    <a:pt x="4486" y="10800"/>
                  </a:cubicBezTo>
                  <a:cubicBezTo>
                    <a:pt x="5268" y="11171"/>
                    <a:pt x="6278" y="11360"/>
                    <a:pt x="7346" y="11360"/>
                  </a:cubicBezTo>
                  <a:cubicBezTo>
                    <a:pt x="9993" y="11360"/>
                    <a:pt x="12988" y="10200"/>
                    <a:pt x="13701" y="7795"/>
                  </a:cubicBezTo>
                  <a:cubicBezTo>
                    <a:pt x="14714" y="4375"/>
                    <a:pt x="11813" y="1336"/>
                    <a:pt x="8844" y="371"/>
                  </a:cubicBezTo>
                  <a:cubicBezTo>
                    <a:pt x="8113" y="133"/>
                    <a:pt x="7224" y="1"/>
                    <a:pt x="629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2" name="Google Shape;282;p12"/>
          <p:cNvSpPr/>
          <p:nvPr/>
        </p:nvSpPr>
        <p:spPr>
          <a:xfrm>
            <a:off x="-366532" y="232997"/>
            <a:ext cx="1122981" cy="766397"/>
          </a:xfrm>
          <a:custGeom>
            <a:avLst/>
            <a:gdLst/>
            <a:ahLst/>
            <a:cxnLst/>
            <a:rect l="l" t="t" r="r" b="b"/>
            <a:pathLst>
              <a:path w="15105" h="10309" extrusionOk="0">
                <a:moveTo>
                  <a:pt x="5150" y="3225"/>
                </a:moveTo>
                <a:cubicBezTo>
                  <a:pt x="5607" y="3323"/>
                  <a:pt x="6095" y="3342"/>
                  <a:pt x="6589" y="3342"/>
                </a:cubicBezTo>
                <a:cubicBezTo>
                  <a:pt x="6910" y="3342"/>
                  <a:pt x="7233" y="3334"/>
                  <a:pt x="7553" y="3334"/>
                </a:cubicBezTo>
                <a:cubicBezTo>
                  <a:pt x="8017" y="3334"/>
                  <a:pt x="8473" y="3351"/>
                  <a:pt x="8902" y="3434"/>
                </a:cubicBezTo>
                <a:cubicBezTo>
                  <a:pt x="10241" y="3696"/>
                  <a:pt x="10790" y="4174"/>
                  <a:pt x="10396" y="5480"/>
                </a:cubicBezTo>
                <a:cubicBezTo>
                  <a:pt x="10107" y="6439"/>
                  <a:pt x="9619" y="7196"/>
                  <a:pt x="8838" y="7832"/>
                </a:cubicBezTo>
                <a:cubicBezTo>
                  <a:pt x="8031" y="8486"/>
                  <a:pt x="6933" y="8883"/>
                  <a:pt x="5871" y="8883"/>
                </a:cubicBezTo>
                <a:cubicBezTo>
                  <a:pt x="4719" y="8883"/>
                  <a:pt x="3609" y="8416"/>
                  <a:pt x="2955" y="7304"/>
                </a:cubicBezTo>
                <a:cubicBezTo>
                  <a:pt x="1902" y="5503"/>
                  <a:pt x="3561" y="4278"/>
                  <a:pt x="5150" y="3232"/>
                </a:cubicBezTo>
                <a:lnTo>
                  <a:pt x="5150" y="3225"/>
                </a:lnTo>
                <a:close/>
                <a:moveTo>
                  <a:pt x="6222" y="0"/>
                </a:moveTo>
                <a:cubicBezTo>
                  <a:pt x="6126" y="0"/>
                  <a:pt x="6029" y="14"/>
                  <a:pt x="5934" y="41"/>
                </a:cubicBezTo>
                <a:cubicBezTo>
                  <a:pt x="3248" y="802"/>
                  <a:pt x="1" y="4719"/>
                  <a:pt x="1390" y="7600"/>
                </a:cubicBezTo>
                <a:cubicBezTo>
                  <a:pt x="2309" y="9515"/>
                  <a:pt x="4301" y="10308"/>
                  <a:pt x="6312" y="10308"/>
                </a:cubicBezTo>
                <a:cubicBezTo>
                  <a:pt x="7365" y="10308"/>
                  <a:pt x="8424" y="10091"/>
                  <a:pt x="9336" y="9703"/>
                </a:cubicBezTo>
                <a:cubicBezTo>
                  <a:pt x="11884" y="8620"/>
                  <a:pt x="15104" y="5019"/>
                  <a:pt x="13099" y="2125"/>
                </a:cubicBezTo>
                <a:cubicBezTo>
                  <a:pt x="12291" y="967"/>
                  <a:pt x="10183" y="244"/>
                  <a:pt x="8202" y="244"/>
                </a:cubicBezTo>
                <a:cubicBezTo>
                  <a:pt x="7788" y="244"/>
                  <a:pt x="7380" y="275"/>
                  <a:pt x="6990" y="341"/>
                </a:cubicBezTo>
                <a:cubicBezTo>
                  <a:pt x="6791" y="121"/>
                  <a:pt x="6510" y="0"/>
                  <a:pt x="622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2"/>
          <p:cNvSpPr txBox="1">
            <a:spLocks noGrp="1"/>
          </p:cNvSpPr>
          <p:nvPr>
            <p:ph type="title" idx="9"/>
          </p:nvPr>
        </p:nvSpPr>
        <p:spPr>
          <a:xfrm>
            <a:off x="546675" y="193568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_ONLY_2_1"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8"/>
          <p:cNvSpPr txBox="1">
            <a:spLocks noGrp="1"/>
          </p:cNvSpPr>
          <p:nvPr>
            <p:ph type="subTitle" idx="1"/>
          </p:nvPr>
        </p:nvSpPr>
        <p:spPr>
          <a:xfrm>
            <a:off x="1048650" y="3548250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endParaRPr/>
          </a:p>
        </p:txBody>
      </p:sp>
      <p:sp>
        <p:nvSpPr>
          <p:cNvPr id="407" name="Google Shape;407;p18"/>
          <p:cNvSpPr txBox="1">
            <a:spLocks noGrp="1"/>
          </p:cNvSpPr>
          <p:nvPr>
            <p:ph type="subTitle" idx="2"/>
          </p:nvPr>
        </p:nvSpPr>
        <p:spPr>
          <a:xfrm>
            <a:off x="3653475" y="1430750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endParaRPr/>
          </a:p>
        </p:txBody>
      </p:sp>
      <p:sp>
        <p:nvSpPr>
          <p:cNvPr id="408" name="Google Shape;408;p18"/>
          <p:cNvSpPr txBox="1">
            <a:spLocks noGrp="1"/>
          </p:cNvSpPr>
          <p:nvPr>
            <p:ph type="ctrTitle"/>
          </p:nvPr>
        </p:nvSpPr>
        <p:spPr>
          <a:xfrm>
            <a:off x="648000" y="3331400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9pPr>
          </a:lstStyle>
          <a:p>
            <a:endParaRPr/>
          </a:p>
        </p:txBody>
      </p:sp>
      <p:sp>
        <p:nvSpPr>
          <p:cNvPr id="409" name="Google Shape;409;p18"/>
          <p:cNvSpPr txBox="1">
            <a:spLocks noGrp="1"/>
          </p:cNvSpPr>
          <p:nvPr>
            <p:ph type="ctrTitle" idx="3"/>
          </p:nvPr>
        </p:nvSpPr>
        <p:spPr>
          <a:xfrm>
            <a:off x="3252825" y="2214025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9pPr>
          </a:lstStyle>
          <a:p>
            <a:endParaRPr/>
          </a:p>
        </p:txBody>
      </p:sp>
      <p:sp>
        <p:nvSpPr>
          <p:cNvPr id="410" name="Google Shape;410;p18"/>
          <p:cNvSpPr txBox="1">
            <a:spLocks noGrp="1"/>
          </p:cNvSpPr>
          <p:nvPr>
            <p:ph type="subTitle" idx="4"/>
          </p:nvPr>
        </p:nvSpPr>
        <p:spPr>
          <a:xfrm>
            <a:off x="6282859" y="3548250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 sz="14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hivo Light"/>
              <a:buNone/>
              <a:defRPr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endParaRPr/>
          </a:p>
        </p:txBody>
      </p:sp>
      <p:sp>
        <p:nvSpPr>
          <p:cNvPr id="411" name="Google Shape;411;p18"/>
          <p:cNvSpPr txBox="1">
            <a:spLocks noGrp="1"/>
          </p:cNvSpPr>
          <p:nvPr>
            <p:ph type="ctrTitle" idx="5"/>
          </p:nvPr>
        </p:nvSpPr>
        <p:spPr>
          <a:xfrm>
            <a:off x="5882209" y="3331400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600"/>
              <a:buFont typeface="Chivo"/>
              <a:buNone/>
              <a:defRPr sz="1600">
                <a:latin typeface="Chivo"/>
                <a:ea typeface="Chivo"/>
                <a:cs typeface="Chivo"/>
                <a:sym typeface="Chivo"/>
              </a:defRPr>
            </a:lvl9pPr>
          </a:lstStyle>
          <a:p>
            <a:endParaRPr/>
          </a:p>
        </p:txBody>
      </p:sp>
      <p:sp>
        <p:nvSpPr>
          <p:cNvPr id="412" name="Google Shape;412;p18"/>
          <p:cNvSpPr txBox="1">
            <a:spLocks noGrp="1"/>
          </p:cNvSpPr>
          <p:nvPr>
            <p:ph type="title" idx="6"/>
          </p:nvPr>
        </p:nvSpPr>
        <p:spPr>
          <a:xfrm>
            <a:off x="699075" y="353401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ist">
  <p:cSld name="TITLE_AND_BODY_1"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3" name="Google Shape;493;p21"/>
          <p:cNvGrpSpPr/>
          <p:nvPr/>
        </p:nvGrpSpPr>
        <p:grpSpPr>
          <a:xfrm>
            <a:off x="5871408" y="4212154"/>
            <a:ext cx="1765518" cy="1432572"/>
            <a:chOff x="2282775" y="694625"/>
            <a:chExt cx="1044500" cy="847525"/>
          </a:xfrm>
        </p:grpSpPr>
        <p:sp>
          <p:nvSpPr>
            <p:cNvPr id="494" name="Google Shape;494;p21"/>
            <p:cNvSpPr/>
            <p:nvPr/>
          </p:nvSpPr>
          <p:spPr>
            <a:xfrm>
              <a:off x="3129750" y="707825"/>
              <a:ext cx="142400" cy="149050"/>
            </a:xfrm>
            <a:custGeom>
              <a:avLst/>
              <a:gdLst/>
              <a:ahLst/>
              <a:cxnLst/>
              <a:rect l="l" t="t" r="r" b="b"/>
              <a:pathLst>
                <a:path w="5696" h="5962" extrusionOk="0">
                  <a:moveTo>
                    <a:pt x="1796" y="1"/>
                  </a:moveTo>
                  <a:cubicBezTo>
                    <a:pt x="1779" y="1"/>
                    <a:pt x="1761" y="1"/>
                    <a:pt x="1744" y="1"/>
                  </a:cubicBezTo>
                  <a:cubicBezTo>
                    <a:pt x="1293" y="14"/>
                    <a:pt x="1007" y="284"/>
                    <a:pt x="842" y="674"/>
                  </a:cubicBezTo>
                  <a:cubicBezTo>
                    <a:pt x="398" y="1078"/>
                    <a:pt x="115" y="1657"/>
                    <a:pt x="135" y="2404"/>
                  </a:cubicBezTo>
                  <a:cubicBezTo>
                    <a:pt x="135" y="2414"/>
                    <a:pt x="142" y="2421"/>
                    <a:pt x="146" y="2431"/>
                  </a:cubicBezTo>
                  <a:cubicBezTo>
                    <a:pt x="1" y="3020"/>
                    <a:pt x="78" y="3676"/>
                    <a:pt x="368" y="4194"/>
                  </a:cubicBezTo>
                  <a:cubicBezTo>
                    <a:pt x="704" y="4797"/>
                    <a:pt x="1236" y="5110"/>
                    <a:pt x="1811" y="5204"/>
                  </a:cubicBezTo>
                  <a:cubicBezTo>
                    <a:pt x="1680" y="5520"/>
                    <a:pt x="1835" y="5961"/>
                    <a:pt x="2276" y="5961"/>
                  </a:cubicBezTo>
                  <a:cubicBezTo>
                    <a:pt x="2559" y="5961"/>
                    <a:pt x="2717" y="5779"/>
                    <a:pt x="2767" y="5564"/>
                  </a:cubicBezTo>
                  <a:cubicBezTo>
                    <a:pt x="2956" y="5503"/>
                    <a:pt x="3137" y="5372"/>
                    <a:pt x="3326" y="5224"/>
                  </a:cubicBezTo>
                  <a:cubicBezTo>
                    <a:pt x="3753" y="4888"/>
                    <a:pt x="4127" y="4565"/>
                    <a:pt x="4500" y="4161"/>
                  </a:cubicBezTo>
                  <a:cubicBezTo>
                    <a:pt x="5295" y="3299"/>
                    <a:pt x="5695" y="2044"/>
                    <a:pt x="4897" y="1034"/>
                  </a:cubicBezTo>
                  <a:cubicBezTo>
                    <a:pt x="4347" y="340"/>
                    <a:pt x="3501" y="10"/>
                    <a:pt x="2673" y="10"/>
                  </a:cubicBezTo>
                  <a:cubicBezTo>
                    <a:pt x="2534" y="10"/>
                    <a:pt x="2395" y="20"/>
                    <a:pt x="2259" y="38"/>
                  </a:cubicBezTo>
                  <a:cubicBezTo>
                    <a:pt x="2108" y="14"/>
                    <a:pt x="1951" y="1"/>
                    <a:pt x="179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21"/>
            <p:cNvSpPr/>
            <p:nvPr/>
          </p:nvSpPr>
          <p:spPr>
            <a:xfrm>
              <a:off x="2956125" y="710550"/>
              <a:ext cx="169200" cy="160025"/>
            </a:xfrm>
            <a:custGeom>
              <a:avLst/>
              <a:gdLst/>
              <a:ahLst/>
              <a:cxnLst/>
              <a:rect l="l" t="t" r="r" b="b"/>
              <a:pathLst>
                <a:path w="6768" h="6401" extrusionOk="0">
                  <a:moveTo>
                    <a:pt x="2011" y="2334"/>
                  </a:moveTo>
                  <a:lnTo>
                    <a:pt x="2011" y="2334"/>
                  </a:lnTo>
                  <a:cubicBezTo>
                    <a:pt x="2071" y="2400"/>
                    <a:pt x="2141" y="2464"/>
                    <a:pt x="2207" y="2531"/>
                  </a:cubicBezTo>
                  <a:cubicBezTo>
                    <a:pt x="2265" y="2588"/>
                    <a:pt x="2342" y="2625"/>
                    <a:pt x="2423" y="2635"/>
                  </a:cubicBezTo>
                  <a:cubicBezTo>
                    <a:pt x="2217" y="2840"/>
                    <a:pt x="2184" y="3160"/>
                    <a:pt x="2339" y="3406"/>
                  </a:cubicBezTo>
                  <a:cubicBezTo>
                    <a:pt x="1949" y="3305"/>
                    <a:pt x="1663" y="2764"/>
                    <a:pt x="2011" y="2334"/>
                  </a:cubicBezTo>
                  <a:close/>
                  <a:moveTo>
                    <a:pt x="2899" y="1916"/>
                  </a:moveTo>
                  <a:cubicBezTo>
                    <a:pt x="3126" y="1916"/>
                    <a:pt x="3341" y="1989"/>
                    <a:pt x="3540" y="2106"/>
                  </a:cubicBezTo>
                  <a:cubicBezTo>
                    <a:pt x="3813" y="2500"/>
                    <a:pt x="3947" y="2938"/>
                    <a:pt x="3870" y="3412"/>
                  </a:cubicBezTo>
                  <a:cubicBezTo>
                    <a:pt x="3840" y="3342"/>
                    <a:pt x="3796" y="3278"/>
                    <a:pt x="3745" y="3220"/>
                  </a:cubicBezTo>
                  <a:lnTo>
                    <a:pt x="3210" y="2642"/>
                  </a:lnTo>
                  <a:cubicBezTo>
                    <a:pt x="3089" y="2509"/>
                    <a:pt x="2954" y="2456"/>
                    <a:pt x="2824" y="2456"/>
                  </a:cubicBezTo>
                  <a:cubicBezTo>
                    <a:pt x="2795" y="2456"/>
                    <a:pt x="2767" y="2458"/>
                    <a:pt x="2739" y="2463"/>
                  </a:cubicBezTo>
                  <a:cubicBezTo>
                    <a:pt x="2793" y="2379"/>
                    <a:pt x="2817" y="2281"/>
                    <a:pt x="2803" y="2184"/>
                  </a:cubicBezTo>
                  <a:cubicBezTo>
                    <a:pt x="2790" y="2096"/>
                    <a:pt x="2779" y="2012"/>
                    <a:pt x="2759" y="1928"/>
                  </a:cubicBezTo>
                  <a:lnTo>
                    <a:pt x="2759" y="1925"/>
                  </a:lnTo>
                  <a:cubicBezTo>
                    <a:pt x="2806" y="1919"/>
                    <a:pt x="2853" y="1916"/>
                    <a:pt x="2899" y="1916"/>
                  </a:cubicBezTo>
                  <a:close/>
                  <a:moveTo>
                    <a:pt x="3779" y="4028"/>
                  </a:moveTo>
                  <a:cubicBezTo>
                    <a:pt x="3837" y="4314"/>
                    <a:pt x="4113" y="4477"/>
                    <a:pt x="4401" y="4477"/>
                  </a:cubicBezTo>
                  <a:cubicBezTo>
                    <a:pt x="4428" y="4477"/>
                    <a:pt x="4455" y="4475"/>
                    <a:pt x="4482" y="4472"/>
                  </a:cubicBezTo>
                  <a:lnTo>
                    <a:pt x="4482" y="4472"/>
                  </a:lnTo>
                  <a:cubicBezTo>
                    <a:pt x="4425" y="4607"/>
                    <a:pt x="4334" y="4721"/>
                    <a:pt x="4217" y="4809"/>
                  </a:cubicBezTo>
                  <a:cubicBezTo>
                    <a:pt x="4067" y="4917"/>
                    <a:pt x="3904" y="4962"/>
                    <a:pt x="3737" y="4962"/>
                  </a:cubicBezTo>
                  <a:cubicBezTo>
                    <a:pt x="3493" y="4962"/>
                    <a:pt x="3242" y="4867"/>
                    <a:pt x="3018" y="4735"/>
                  </a:cubicBezTo>
                  <a:cubicBezTo>
                    <a:pt x="2981" y="4698"/>
                    <a:pt x="2941" y="4668"/>
                    <a:pt x="2901" y="4641"/>
                  </a:cubicBezTo>
                  <a:cubicBezTo>
                    <a:pt x="3234" y="4550"/>
                    <a:pt x="3533" y="4355"/>
                    <a:pt x="3749" y="4082"/>
                  </a:cubicBezTo>
                  <a:cubicBezTo>
                    <a:pt x="3762" y="4065"/>
                    <a:pt x="3766" y="4045"/>
                    <a:pt x="3779" y="4028"/>
                  </a:cubicBezTo>
                  <a:close/>
                  <a:moveTo>
                    <a:pt x="2663" y="1"/>
                  </a:moveTo>
                  <a:cubicBezTo>
                    <a:pt x="2357" y="1"/>
                    <a:pt x="2074" y="97"/>
                    <a:pt x="1864" y="336"/>
                  </a:cubicBezTo>
                  <a:cubicBezTo>
                    <a:pt x="1773" y="430"/>
                    <a:pt x="1767" y="575"/>
                    <a:pt x="1841" y="680"/>
                  </a:cubicBezTo>
                  <a:cubicBezTo>
                    <a:pt x="1184" y="912"/>
                    <a:pt x="649" y="1393"/>
                    <a:pt x="447" y="2113"/>
                  </a:cubicBezTo>
                  <a:cubicBezTo>
                    <a:pt x="435" y="2112"/>
                    <a:pt x="424" y="2111"/>
                    <a:pt x="412" y="2111"/>
                  </a:cubicBezTo>
                  <a:cubicBezTo>
                    <a:pt x="191" y="2111"/>
                    <a:pt x="0" y="2318"/>
                    <a:pt x="134" y="2571"/>
                  </a:cubicBezTo>
                  <a:cubicBezTo>
                    <a:pt x="215" y="2722"/>
                    <a:pt x="303" y="2894"/>
                    <a:pt x="390" y="3069"/>
                  </a:cubicBezTo>
                  <a:cubicBezTo>
                    <a:pt x="467" y="3436"/>
                    <a:pt x="649" y="3772"/>
                    <a:pt x="915" y="4038"/>
                  </a:cubicBezTo>
                  <a:cubicBezTo>
                    <a:pt x="1080" y="4331"/>
                    <a:pt x="1262" y="4614"/>
                    <a:pt x="1457" y="4886"/>
                  </a:cubicBezTo>
                  <a:cubicBezTo>
                    <a:pt x="1221" y="5324"/>
                    <a:pt x="1373" y="6017"/>
                    <a:pt x="1921" y="6101"/>
                  </a:cubicBezTo>
                  <a:lnTo>
                    <a:pt x="2194" y="6145"/>
                  </a:lnTo>
                  <a:cubicBezTo>
                    <a:pt x="2247" y="6152"/>
                    <a:pt x="2300" y="6156"/>
                    <a:pt x="2353" y="6156"/>
                  </a:cubicBezTo>
                  <a:cubicBezTo>
                    <a:pt x="2469" y="6156"/>
                    <a:pt x="2585" y="6138"/>
                    <a:pt x="2695" y="6101"/>
                  </a:cubicBezTo>
                  <a:cubicBezTo>
                    <a:pt x="3017" y="6288"/>
                    <a:pt x="3367" y="6400"/>
                    <a:pt x="3750" y="6400"/>
                  </a:cubicBezTo>
                  <a:cubicBezTo>
                    <a:pt x="4075" y="6400"/>
                    <a:pt x="4424" y="6319"/>
                    <a:pt x="4799" y="6135"/>
                  </a:cubicBezTo>
                  <a:cubicBezTo>
                    <a:pt x="6767" y="5162"/>
                    <a:pt x="6061" y="2275"/>
                    <a:pt x="4671" y="1134"/>
                  </a:cubicBezTo>
                  <a:lnTo>
                    <a:pt x="4667" y="1130"/>
                  </a:lnTo>
                  <a:cubicBezTo>
                    <a:pt x="4624" y="1063"/>
                    <a:pt x="4580" y="996"/>
                    <a:pt x="4530" y="935"/>
                  </a:cubicBezTo>
                  <a:cubicBezTo>
                    <a:pt x="4179" y="498"/>
                    <a:pt x="3360" y="1"/>
                    <a:pt x="26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1"/>
            <p:cNvSpPr/>
            <p:nvPr/>
          </p:nvSpPr>
          <p:spPr>
            <a:xfrm>
              <a:off x="2769400" y="694625"/>
              <a:ext cx="152475" cy="166875"/>
            </a:xfrm>
            <a:custGeom>
              <a:avLst/>
              <a:gdLst/>
              <a:ahLst/>
              <a:cxnLst/>
              <a:rect l="l" t="t" r="r" b="b"/>
              <a:pathLst>
                <a:path w="6099" h="6675" extrusionOk="0">
                  <a:moveTo>
                    <a:pt x="2740" y="4938"/>
                  </a:moveTo>
                  <a:cubicBezTo>
                    <a:pt x="2899" y="4969"/>
                    <a:pt x="3060" y="4984"/>
                    <a:pt x="3220" y="4984"/>
                  </a:cubicBezTo>
                  <a:cubicBezTo>
                    <a:pt x="3303" y="4984"/>
                    <a:pt x="3387" y="4979"/>
                    <a:pt x="3471" y="4971"/>
                  </a:cubicBezTo>
                  <a:cubicBezTo>
                    <a:pt x="3582" y="5193"/>
                    <a:pt x="3622" y="5443"/>
                    <a:pt x="3528" y="5685"/>
                  </a:cubicBezTo>
                  <a:cubicBezTo>
                    <a:pt x="3427" y="5944"/>
                    <a:pt x="3168" y="6223"/>
                    <a:pt x="2888" y="6307"/>
                  </a:cubicBezTo>
                  <a:cubicBezTo>
                    <a:pt x="2993" y="6267"/>
                    <a:pt x="3070" y="6173"/>
                    <a:pt x="3087" y="6062"/>
                  </a:cubicBezTo>
                  <a:cubicBezTo>
                    <a:pt x="3094" y="5991"/>
                    <a:pt x="3111" y="5920"/>
                    <a:pt x="3131" y="5853"/>
                  </a:cubicBezTo>
                  <a:cubicBezTo>
                    <a:pt x="3218" y="5587"/>
                    <a:pt x="3067" y="5294"/>
                    <a:pt x="2845" y="5153"/>
                  </a:cubicBezTo>
                  <a:cubicBezTo>
                    <a:pt x="2784" y="5113"/>
                    <a:pt x="2720" y="5082"/>
                    <a:pt x="2656" y="5055"/>
                  </a:cubicBezTo>
                  <a:cubicBezTo>
                    <a:pt x="2686" y="5018"/>
                    <a:pt x="2717" y="4978"/>
                    <a:pt x="2740" y="4938"/>
                  </a:cubicBezTo>
                  <a:close/>
                  <a:moveTo>
                    <a:pt x="3713" y="1"/>
                  </a:moveTo>
                  <a:cubicBezTo>
                    <a:pt x="3707" y="1"/>
                    <a:pt x="3700" y="1"/>
                    <a:pt x="3693" y="1"/>
                  </a:cubicBezTo>
                  <a:cubicBezTo>
                    <a:pt x="3299" y="7"/>
                    <a:pt x="2946" y="192"/>
                    <a:pt x="2838" y="590"/>
                  </a:cubicBezTo>
                  <a:cubicBezTo>
                    <a:pt x="2811" y="684"/>
                    <a:pt x="2804" y="781"/>
                    <a:pt x="2814" y="876"/>
                  </a:cubicBezTo>
                  <a:cubicBezTo>
                    <a:pt x="2710" y="889"/>
                    <a:pt x="2606" y="909"/>
                    <a:pt x="2505" y="936"/>
                  </a:cubicBezTo>
                  <a:cubicBezTo>
                    <a:pt x="2279" y="1010"/>
                    <a:pt x="2071" y="1131"/>
                    <a:pt x="1892" y="1286"/>
                  </a:cubicBezTo>
                  <a:cubicBezTo>
                    <a:pt x="1728" y="959"/>
                    <a:pt x="1394" y="764"/>
                    <a:pt x="1066" y="764"/>
                  </a:cubicBezTo>
                  <a:cubicBezTo>
                    <a:pt x="803" y="764"/>
                    <a:pt x="544" y="889"/>
                    <a:pt x="378" y="1172"/>
                  </a:cubicBezTo>
                  <a:cubicBezTo>
                    <a:pt x="1" y="1811"/>
                    <a:pt x="65" y="2602"/>
                    <a:pt x="317" y="3349"/>
                  </a:cubicBezTo>
                  <a:cubicBezTo>
                    <a:pt x="321" y="3417"/>
                    <a:pt x="344" y="3477"/>
                    <a:pt x="381" y="3531"/>
                  </a:cubicBezTo>
                  <a:cubicBezTo>
                    <a:pt x="543" y="3945"/>
                    <a:pt x="748" y="4339"/>
                    <a:pt x="997" y="4709"/>
                  </a:cubicBezTo>
                  <a:cubicBezTo>
                    <a:pt x="947" y="5217"/>
                    <a:pt x="1074" y="5732"/>
                    <a:pt x="1435" y="6102"/>
                  </a:cubicBezTo>
                  <a:cubicBezTo>
                    <a:pt x="1789" y="6463"/>
                    <a:pt x="2365" y="6675"/>
                    <a:pt x="2917" y="6675"/>
                  </a:cubicBezTo>
                  <a:cubicBezTo>
                    <a:pt x="3451" y="6675"/>
                    <a:pt x="3963" y="6478"/>
                    <a:pt x="4235" y="6028"/>
                  </a:cubicBezTo>
                  <a:cubicBezTo>
                    <a:pt x="4347" y="6118"/>
                    <a:pt x="4490" y="6164"/>
                    <a:pt x="4633" y="6164"/>
                  </a:cubicBezTo>
                  <a:cubicBezTo>
                    <a:pt x="4928" y="6164"/>
                    <a:pt x="5219" y="5971"/>
                    <a:pt x="5224" y="5584"/>
                  </a:cubicBezTo>
                  <a:cubicBezTo>
                    <a:pt x="5224" y="5362"/>
                    <a:pt x="5194" y="5140"/>
                    <a:pt x="5136" y="4928"/>
                  </a:cubicBezTo>
                  <a:cubicBezTo>
                    <a:pt x="5873" y="4120"/>
                    <a:pt x="6099" y="3252"/>
                    <a:pt x="5793" y="2192"/>
                  </a:cubicBezTo>
                  <a:cubicBezTo>
                    <a:pt x="5535" y="1299"/>
                    <a:pt x="4786" y="1"/>
                    <a:pt x="37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1"/>
            <p:cNvSpPr/>
            <p:nvPr/>
          </p:nvSpPr>
          <p:spPr>
            <a:xfrm>
              <a:off x="2551575" y="699150"/>
              <a:ext cx="158375" cy="166800"/>
            </a:xfrm>
            <a:custGeom>
              <a:avLst/>
              <a:gdLst/>
              <a:ahLst/>
              <a:cxnLst/>
              <a:rect l="l" t="t" r="r" b="b"/>
              <a:pathLst>
                <a:path w="6335" h="6672" extrusionOk="0">
                  <a:moveTo>
                    <a:pt x="4453" y="4043"/>
                  </a:moveTo>
                  <a:lnTo>
                    <a:pt x="4453" y="4043"/>
                  </a:lnTo>
                  <a:cubicBezTo>
                    <a:pt x="4339" y="4269"/>
                    <a:pt x="4124" y="4420"/>
                    <a:pt x="3878" y="4454"/>
                  </a:cubicBezTo>
                  <a:cubicBezTo>
                    <a:pt x="3850" y="4458"/>
                    <a:pt x="3819" y="4460"/>
                    <a:pt x="3787" y="4460"/>
                  </a:cubicBezTo>
                  <a:cubicBezTo>
                    <a:pt x="3617" y="4460"/>
                    <a:pt x="3399" y="4400"/>
                    <a:pt x="3269" y="4279"/>
                  </a:cubicBezTo>
                  <a:cubicBezTo>
                    <a:pt x="3673" y="4262"/>
                    <a:pt x="4073" y="4185"/>
                    <a:pt x="4453" y="4043"/>
                  </a:cubicBezTo>
                  <a:close/>
                  <a:moveTo>
                    <a:pt x="2886" y="0"/>
                  </a:moveTo>
                  <a:cubicBezTo>
                    <a:pt x="2363" y="0"/>
                    <a:pt x="1834" y="132"/>
                    <a:pt x="1344" y="425"/>
                  </a:cubicBezTo>
                  <a:cubicBezTo>
                    <a:pt x="519" y="920"/>
                    <a:pt x="1" y="1886"/>
                    <a:pt x="314" y="2822"/>
                  </a:cubicBezTo>
                  <a:cubicBezTo>
                    <a:pt x="125" y="3505"/>
                    <a:pt x="233" y="4151"/>
                    <a:pt x="533" y="4716"/>
                  </a:cubicBezTo>
                  <a:lnTo>
                    <a:pt x="533" y="4723"/>
                  </a:lnTo>
                  <a:cubicBezTo>
                    <a:pt x="563" y="4854"/>
                    <a:pt x="600" y="4982"/>
                    <a:pt x="647" y="5107"/>
                  </a:cubicBezTo>
                  <a:cubicBezTo>
                    <a:pt x="748" y="5366"/>
                    <a:pt x="920" y="5608"/>
                    <a:pt x="1058" y="5850"/>
                  </a:cubicBezTo>
                  <a:cubicBezTo>
                    <a:pt x="1080" y="5884"/>
                    <a:pt x="1114" y="5899"/>
                    <a:pt x="1147" y="5899"/>
                  </a:cubicBezTo>
                  <a:cubicBezTo>
                    <a:pt x="1201" y="5899"/>
                    <a:pt x="1254" y="5861"/>
                    <a:pt x="1256" y="5797"/>
                  </a:cubicBezTo>
                  <a:cubicBezTo>
                    <a:pt x="1256" y="5753"/>
                    <a:pt x="1260" y="5706"/>
                    <a:pt x="1263" y="5659"/>
                  </a:cubicBezTo>
                  <a:cubicBezTo>
                    <a:pt x="1727" y="6089"/>
                    <a:pt x="2276" y="6416"/>
                    <a:pt x="2875" y="6621"/>
                  </a:cubicBezTo>
                  <a:cubicBezTo>
                    <a:pt x="2977" y="6656"/>
                    <a:pt x="3073" y="6671"/>
                    <a:pt x="3164" y="6671"/>
                  </a:cubicBezTo>
                  <a:cubicBezTo>
                    <a:pt x="3569" y="6671"/>
                    <a:pt x="3856" y="6357"/>
                    <a:pt x="3955" y="5988"/>
                  </a:cubicBezTo>
                  <a:cubicBezTo>
                    <a:pt x="4066" y="5982"/>
                    <a:pt x="4174" y="5965"/>
                    <a:pt x="4285" y="5941"/>
                  </a:cubicBezTo>
                  <a:cubicBezTo>
                    <a:pt x="5372" y="5712"/>
                    <a:pt x="6038" y="4780"/>
                    <a:pt x="6224" y="3727"/>
                  </a:cubicBezTo>
                  <a:cubicBezTo>
                    <a:pt x="6335" y="3091"/>
                    <a:pt x="6234" y="2438"/>
                    <a:pt x="5937" y="1866"/>
                  </a:cubicBezTo>
                  <a:cubicBezTo>
                    <a:pt x="5832" y="1034"/>
                    <a:pt x="5222" y="266"/>
                    <a:pt x="4325" y="266"/>
                  </a:cubicBezTo>
                  <a:cubicBezTo>
                    <a:pt x="4304" y="266"/>
                    <a:pt x="4283" y="266"/>
                    <a:pt x="4261" y="267"/>
                  </a:cubicBezTo>
                  <a:cubicBezTo>
                    <a:pt x="4245" y="267"/>
                    <a:pt x="4224" y="274"/>
                    <a:pt x="4208" y="277"/>
                  </a:cubicBezTo>
                  <a:cubicBezTo>
                    <a:pt x="3790" y="99"/>
                    <a:pt x="3340" y="0"/>
                    <a:pt x="28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1"/>
            <p:cNvSpPr/>
            <p:nvPr/>
          </p:nvSpPr>
          <p:spPr>
            <a:xfrm>
              <a:off x="2664750" y="891750"/>
              <a:ext cx="169050" cy="167975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1"/>
            <p:cNvSpPr/>
            <p:nvPr/>
          </p:nvSpPr>
          <p:spPr>
            <a:xfrm>
              <a:off x="2860025" y="891275"/>
              <a:ext cx="123700" cy="153675"/>
            </a:xfrm>
            <a:custGeom>
              <a:avLst/>
              <a:gdLst/>
              <a:ahLst/>
              <a:cxnLst/>
              <a:rect l="l" t="t" r="r" b="b"/>
              <a:pathLst>
                <a:path w="4948" h="6147" extrusionOk="0">
                  <a:moveTo>
                    <a:pt x="2245" y="2056"/>
                  </a:moveTo>
                  <a:cubicBezTo>
                    <a:pt x="2265" y="2116"/>
                    <a:pt x="2302" y="2170"/>
                    <a:pt x="2353" y="2211"/>
                  </a:cubicBezTo>
                  <a:cubicBezTo>
                    <a:pt x="2423" y="2261"/>
                    <a:pt x="2494" y="2312"/>
                    <a:pt x="2565" y="2362"/>
                  </a:cubicBezTo>
                  <a:cubicBezTo>
                    <a:pt x="2584" y="2508"/>
                    <a:pt x="2684" y="2636"/>
                    <a:pt x="2850" y="2636"/>
                  </a:cubicBezTo>
                  <a:cubicBezTo>
                    <a:pt x="2860" y="2636"/>
                    <a:pt x="2871" y="2636"/>
                    <a:pt x="2881" y="2635"/>
                  </a:cubicBezTo>
                  <a:lnTo>
                    <a:pt x="2908" y="2635"/>
                  </a:lnTo>
                  <a:cubicBezTo>
                    <a:pt x="3029" y="2739"/>
                    <a:pt x="3140" y="2857"/>
                    <a:pt x="3235" y="2988"/>
                  </a:cubicBezTo>
                  <a:cubicBezTo>
                    <a:pt x="3204" y="3012"/>
                    <a:pt x="3174" y="3035"/>
                    <a:pt x="3144" y="3059"/>
                  </a:cubicBezTo>
                  <a:cubicBezTo>
                    <a:pt x="2923" y="2965"/>
                    <a:pt x="2688" y="2919"/>
                    <a:pt x="2454" y="2919"/>
                  </a:cubicBezTo>
                  <a:cubicBezTo>
                    <a:pt x="2224" y="2919"/>
                    <a:pt x="1994" y="2964"/>
                    <a:pt x="1777" y="3052"/>
                  </a:cubicBezTo>
                  <a:cubicBezTo>
                    <a:pt x="1697" y="3086"/>
                    <a:pt x="1623" y="3123"/>
                    <a:pt x="1548" y="3163"/>
                  </a:cubicBezTo>
                  <a:cubicBezTo>
                    <a:pt x="1464" y="2928"/>
                    <a:pt x="1589" y="2598"/>
                    <a:pt x="1808" y="2362"/>
                  </a:cubicBezTo>
                  <a:cubicBezTo>
                    <a:pt x="1973" y="2184"/>
                    <a:pt x="2114" y="2090"/>
                    <a:pt x="2245" y="2056"/>
                  </a:cubicBezTo>
                  <a:close/>
                  <a:moveTo>
                    <a:pt x="2535" y="4099"/>
                  </a:moveTo>
                  <a:cubicBezTo>
                    <a:pt x="2588" y="4099"/>
                    <a:pt x="2639" y="4105"/>
                    <a:pt x="2689" y="4119"/>
                  </a:cubicBezTo>
                  <a:cubicBezTo>
                    <a:pt x="2905" y="4183"/>
                    <a:pt x="3120" y="4321"/>
                    <a:pt x="3325" y="4496"/>
                  </a:cubicBezTo>
                  <a:cubicBezTo>
                    <a:pt x="3218" y="4688"/>
                    <a:pt x="3053" y="4842"/>
                    <a:pt x="2854" y="4940"/>
                  </a:cubicBezTo>
                  <a:cubicBezTo>
                    <a:pt x="2804" y="4657"/>
                    <a:pt x="2706" y="4388"/>
                    <a:pt x="2561" y="4139"/>
                  </a:cubicBezTo>
                  <a:cubicBezTo>
                    <a:pt x="2555" y="4129"/>
                    <a:pt x="2541" y="4112"/>
                    <a:pt x="2535" y="4099"/>
                  </a:cubicBezTo>
                  <a:close/>
                  <a:moveTo>
                    <a:pt x="2345" y="0"/>
                  </a:moveTo>
                  <a:cubicBezTo>
                    <a:pt x="1601" y="0"/>
                    <a:pt x="875" y="344"/>
                    <a:pt x="461" y="1063"/>
                  </a:cubicBezTo>
                  <a:cubicBezTo>
                    <a:pt x="0" y="1871"/>
                    <a:pt x="48" y="2921"/>
                    <a:pt x="724" y="3510"/>
                  </a:cubicBezTo>
                  <a:cubicBezTo>
                    <a:pt x="744" y="3648"/>
                    <a:pt x="791" y="3782"/>
                    <a:pt x="862" y="3907"/>
                  </a:cubicBezTo>
                  <a:cubicBezTo>
                    <a:pt x="791" y="4055"/>
                    <a:pt x="751" y="4216"/>
                    <a:pt x="748" y="4381"/>
                  </a:cubicBezTo>
                  <a:cubicBezTo>
                    <a:pt x="734" y="4987"/>
                    <a:pt x="1259" y="5408"/>
                    <a:pt x="1777" y="5620"/>
                  </a:cubicBezTo>
                  <a:cubicBezTo>
                    <a:pt x="1838" y="5643"/>
                    <a:pt x="1902" y="5664"/>
                    <a:pt x="1966" y="5677"/>
                  </a:cubicBezTo>
                  <a:cubicBezTo>
                    <a:pt x="2023" y="5765"/>
                    <a:pt x="2094" y="5839"/>
                    <a:pt x="2178" y="5899"/>
                  </a:cubicBezTo>
                  <a:cubicBezTo>
                    <a:pt x="2218" y="5936"/>
                    <a:pt x="2269" y="5963"/>
                    <a:pt x="2323" y="5977"/>
                  </a:cubicBezTo>
                  <a:cubicBezTo>
                    <a:pt x="2344" y="5972"/>
                    <a:pt x="2363" y="5969"/>
                    <a:pt x="2379" y="5969"/>
                  </a:cubicBezTo>
                  <a:cubicBezTo>
                    <a:pt x="2442" y="5969"/>
                    <a:pt x="2460" y="6007"/>
                    <a:pt x="2430" y="6084"/>
                  </a:cubicBezTo>
                  <a:cubicBezTo>
                    <a:pt x="2451" y="6128"/>
                    <a:pt x="2487" y="6147"/>
                    <a:pt x="2524" y="6147"/>
                  </a:cubicBezTo>
                  <a:cubicBezTo>
                    <a:pt x="2589" y="6147"/>
                    <a:pt x="2658" y="6091"/>
                    <a:pt x="2662" y="6020"/>
                  </a:cubicBezTo>
                  <a:cubicBezTo>
                    <a:pt x="2673" y="5889"/>
                    <a:pt x="2777" y="5832"/>
                    <a:pt x="2834" y="5707"/>
                  </a:cubicBezTo>
                  <a:cubicBezTo>
                    <a:pt x="3265" y="5633"/>
                    <a:pt x="3669" y="5462"/>
                    <a:pt x="4022" y="5206"/>
                  </a:cubicBezTo>
                  <a:cubicBezTo>
                    <a:pt x="4096" y="5290"/>
                    <a:pt x="4170" y="5374"/>
                    <a:pt x="4234" y="5448"/>
                  </a:cubicBezTo>
                  <a:cubicBezTo>
                    <a:pt x="4293" y="5513"/>
                    <a:pt x="4369" y="5541"/>
                    <a:pt x="4446" y="5541"/>
                  </a:cubicBezTo>
                  <a:cubicBezTo>
                    <a:pt x="4643" y="5541"/>
                    <a:pt x="4844" y="5355"/>
                    <a:pt x="4769" y="5139"/>
                  </a:cubicBezTo>
                  <a:cubicBezTo>
                    <a:pt x="4709" y="4964"/>
                    <a:pt x="4645" y="4792"/>
                    <a:pt x="4577" y="4624"/>
                  </a:cubicBezTo>
                  <a:cubicBezTo>
                    <a:pt x="4688" y="4455"/>
                    <a:pt x="4769" y="4270"/>
                    <a:pt x="4813" y="4075"/>
                  </a:cubicBezTo>
                  <a:cubicBezTo>
                    <a:pt x="4887" y="3725"/>
                    <a:pt x="4840" y="3345"/>
                    <a:pt x="4705" y="2988"/>
                  </a:cubicBezTo>
                  <a:cubicBezTo>
                    <a:pt x="4722" y="2971"/>
                    <a:pt x="4739" y="2961"/>
                    <a:pt x="4756" y="2944"/>
                  </a:cubicBezTo>
                  <a:cubicBezTo>
                    <a:pt x="4934" y="2790"/>
                    <a:pt x="4948" y="2500"/>
                    <a:pt x="4833" y="2298"/>
                  </a:cubicBezTo>
                  <a:cubicBezTo>
                    <a:pt x="4863" y="1699"/>
                    <a:pt x="4473" y="1087"/>
                    <a:pt x="4069" y="696"/>
                  </a:cubicBezTo>
                  <a:cubicBezTo>
                    <a:pt x="3594" y="238"/>
                    <a:pt x="2963" y="0"/>
                    <a:pt x="2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1"/>
            <p:cNvSpPr/>
            <p:nvPr/>
          </p:nvSpPr>
          <p:spPr>
            <a:xfrm>
              <a:off x="3062025" y="875025"/>
              <a:ext cx="150200" cy="150350"/>
            </a:xfrm>
            <a:custGeom>
              <a:avLst/>
              <a:gdLst/>
              <a:ahLst/>
              <a:cxnLst/>
              <a:rect l="l" t="t" r="r" b="b"/>
              <a:pathLst>
                <a:path w="6008" h="6014" extrusionOk="0">
                  <a:moveTo>
                    <a:pt x="1872" y="2144"/>
                  </a:moveTo>
                  <a:cubicBezTo>
                    <a:pt x="1852" y="2406"/>
                    <a:pt x="2107" y="2568"/>
                    <a:pt x="2333" y="2598"/>
                  </a:cubicBezTo>
                  <a:cubicBezTo>
                    <a:pt x="2403" y="2605"/>
                    <a:pt x="2476" y="2609"/>
                    <a:pt x="2548" y="2609"/>
                  </a:cubicBezTo>
                  <a:cubicBezTo>
                    <a:pt x="2611" y="2609"/>
                    <a:pt x="2674" y="2606"/>
                    <a:pt x="2737" y="2602"/>
                  </a:cubicBezTo>
                  <a:lnTo>
                    <a:pt x="2737" y="2625"/>
                  </a:lnTo>
                  <a:cubicBezTo>
                    <a:pt x="2730" y="2817"/>
                    <a:pt x="2703" y="3009"/>
                    <a:pt x="2659" y="3197"/>
                  </a:cubicBezTo>
                  <a:cubicBezTo>
                    <a:pt x="2622" y="3248"/>
                    <a:pt x="2582" y="3295"/>
                    <a:pt x="2545" y="3349"/>
                  </a:cubicBezTo>
                  <a:cubicBezTo>
                    <a:pt x="2437" y="3389"/>
                    <a:pt x="2331" y="3411"/>
                    <a:pt x="2231" y="3411"/>
                  </a:cubicBezTo>
                  <a:cubicBezTo>
                    <a:pt x="1992" y="3411"/>
                    <a:pt x="1784" y="3284"/>
                    <a:pt x="1646" y="2955"/>
                  </a:cubicBezTo>
                  <a:cubicBezTo>
                    <a:pt x="1552" y="2726"/>
                    <a:pt x="1687" y="2544"/>
                    <a:pt x="1673" y="2332"/>
                  </a:cubicBezTo>
                  <a:cubicBezTo>
                    <a:pt x="1667" y="2295"/>
                    <a:pt x="1673" y="2258"/>
                    <a:pt x="1694" y="2228"/>
                  </a:cubicBezTo>
                  <a:cubicBezTo>
                    <a:pt x="1754" y="2204"/>
                    <a:pt x="1815" y="2177"/>
                    <a:pt x="1872" y="2144"/>
                  </a:cubicBezTo>
                  <a:close/>
                  <a:moveTo>
                    <a:pt x="997" y="3379"/>
                  </a:moveTo>
                  <a:lnTo>
                    <a:pt x="997" y="3379"/>
                  </a:lnTo>
                  <a:cubicBezTo>
                    <a:pt x="1041" y="3413"/>
                    <a:pt x="1084" y="3443"/>
                    <a:pt x="1131" y="3473"/>
                  </a:cubicBezTo>
                  <a:cubicBezTo>
                    <a:pt x="1576" y="3766"/>
                    <a:pt x="2060" y="3887"/>
                    <a:pt x="2558" y="3897"/>
                  </a:cubicBezTo>
                  <a:cubicBezTo>
                    <a:pt x="2565" y="3924"/>
                    <a:pt x="2582" y="3954"/>
                    <a:pt x="2606" y="3975"/>
                  </a:cubicBezTo>
                  <a:cubicBezTo>
                    <a:pt x="2737" y="4076"/>
                    <a:pt x="2898" y="4129"/>
                    <a:pt x="3063" y="4129"/>
                  </a:cubicBezTo>
                  <a:cubicBezTo>
                    <a:pt x="2949" y="4167"/>
                    <a:pt x="2832" y="4186"/>
                    <a:pt x="2715" y="4186"/>
                  </a:cubicBezTo>
                  <a:cubicBezTo>
                    <a:pt x="2541" y="4186"/>
                    <a:pt x="2367" y="4145"/>
                    <a:pt x="2208" y="4062"/>
                  </a:cubicBezTo>
                  <a:cubicBezTo>
                    <a:pt x="2081" y="3995"/>
                    <a:pt x="1955" y="3965"/>
                    <a:pt x="1837" y="3965"/>
                  </a:cubicBezTo>
                  <a:cubicBezTo>
                    <a:pt x="1606" y="3965"/>
                    <a:pt x="1403" y="4079"/>
                    <a:pt x="1269" y="4251"/>
                  </a:cubicBezTo>
                  <a:cubicBezTo>
                    <a:pt x="1108" y="3971"/>
                    <a:pt x="1041" y="3678"/>
                    <a:pt x="997" y="3379"/>
                  </a:cubicBezTo>
                  <a:close/>
                  <a:moveTo>
                    <a:pt x="2162" y="0"/>
                  </a:moveTo>
                  <a:cubicBezTo>
                    <a:pt x="1666" y="0"/>
                    <a:pt x="1176" y="149"/>
                    <a:pt x="778" y="478"/>
                  </a:cubicBezTo>
                  <a:cubicBezTo>
                    <a:pt x="300" y="875"/>
                    <a:pt x="28" y="1504"/>
                    <a:pt x="108" y="2120"/>
                  </a:cubicBezTo>
                  <a:cubicBezTo>
                    <a:pt x="135" y="2336"/>
                    <a:pt x="213" y="2544"/>
                    <a:pt x="334" y="2726"/>
                  </a:cubicBezTo>
                  <a:cubicBezTo>
                    <a:pt x="1" y="3339"/>
                    <a:pt x="327" y="4190"/>
                    <a:pt x="728" y="4725"/>
                  </a:cubicBezTo>
                  <a:cubicBezTo>
                    <a:pt x="919" y="4988"/>
                    <a:pt x="1155" y="5213"/>
                    <a:pt x="1424" y="5395"/>
                  </a:cubicBezTo>
                  <a:cubicBezTo>
                    <a:pt x="1680" y="5681"/>
                    <a:pt x="2023" y="5876"/>
                    <a:pt x="2404" y="5950"/>
                  </a:cubicBezTo>
                  <a:cubicBezTo>
                    <a:pt x="2551" y="5993"/>
                    <a:pt x="2703" y="6014"/>
                    <a:pt x="2856" y="6014"/>
                  </a:cubicBezTo>
                  <a:cubicBezTo>
                    <a:pt x="3018" y="6014"/>
                    <a:pt x="3180" y="5990"/>
                    <a:pt x="3336" y="5943"/>
                  </a:cubicBezTo>
                  <a:cubicBezTo>
                    <a:pt x="3396" y="5923"/>
                    <a:pt x="3450" y="5890"/>
                    <a:pt x="3494" y="5842"/>
                  </a:cubicBezTo>
                  <a:cubicBezTo>
                    <a:pt x="4160" y="5610"/>
                    <a:pt x="4796" y="5105"/>
                    <a:pt x="5227" y="4500"/>
                  </a:cubicBezTo>
                  <a:cubicBezTo>
                    <a:pt x="5253" y="4530"/>
                    <a:pt x="5286" y="4543"/>
                    <a:pt x="5319" y="4543"/>
                  </a:cubicBezTo>
                  <a:cubicBezTo>
                    <a:pt x="5391" y="4543"/>
                    <a:pt x="5460" y="4478"/>
                    <a:pt x="5439" y="4392"/>
                  </a:cubicBezTo>
                  <a:cubicBezTo>
                    <a:pt x="5429" y="4338"/>
                    <a:pt x="5416" y="4288"/>
                    <a:pt x="5406" y="4237"/>
                  </a:cubicBezTo>
                  <a:cubicBezTo>
                    <a:pt x="5523" y="4039"/>
                    <a:pt x="5621" y="3827"/>
                    <a:pt x="5692" y="3604"/>
                  </a:cubicBezTo>
                  <a:cubicBezTo>
                    <a:pt x="6008" y="2595"/>
                    <a:pt x="5900" y="1346"/>
                    <a:pt x="5042" y="633"/>
                  </a:cubicBezTo>
                  <a:cubicBezTo>
                    <a:pt x="4701" y="349"/>
                    <a:pt x="4356" y="216"/>
                    <a:pt x="4025" y="216"/>
                  </a:cubicBezTo>
                  <a:cubicBezTo>
                    <a:pt x="3834" y="216"/>
                    <a:pt x="3648" y="260"/>
                    <a:pt x="3470" y="347"/>
                  </a:cubicBezTo>
                  <a:cubicBezTo>
                    <a:pt x="3072" y="124"/>
                    <a:pt x="2615" y="0"/>
                    <a:pt x="21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1"/>
            <p:cNvSpPr/>
            <p:nvPr/>
          </p:nvSpPr>
          <p:spPr>
            <a:xfrm>
              <a:off x="2942800" y="1061600"/>
              <a:ext cx="161675" cy="154750"/>
            </a:xfrm>
            <a:custGeom>
              <a:avLst/>
              <a:gdLst/>
              <a:ahLst/>
              <a:cxnLst/>
              <a:rect l="l" t="t" r="r" b="b"/>
              <a:pathLst>
                <a:path w="6467" h="6190" extrusionOk="0">
                  <a:moveTo>
                    <a:pt x="3922" y="2619"/>
                  </a:moveTo>
                  <a:cubicBezTo>
                    <a:pt x="3950" y="2619"/>
                    <a:pt x="3978" y="2621"/>
                    <a:pt x="4006" y="2627"/>
                  </a:cubicBezTo>
                  <a:cubicBezTo>
                    <a:pt x="4107" y="2647"/>
                    <a:pt x="4198" y="2734"/>
                    <a:pt x="4275" y="2852"/>
                  </a:cubicBezTo>
                  <a:cubicBezTo>
                    <a:pt x="4236" y="2858"/>
                    <a:pt x="4197" y="2861"/>
                    <a:pt x="4158" y="2861"/>
                  </a:cubicBezTo>
                  <a:cubicBezTo>
                    <a:pt x="4059" y="2861"/>
                    <a:pt x="3962" y="2843"/>
                    <a:pt x="3868" y="2812"/>
                  </a:cubicBezTo>
                  <a:cubicBezTo>
                    <a:pt x="3599" y="2710"/>
                    <a:pt x="3750" y="2619"/>
                    <a:pt x="3922" y="2619"/>
                  </a:cubicBezTo>
                  <a:close/>
                  <a:moveTo>
                    <a:pt x="4551" y="3734"/>
                  </a:moveTo>
                  <a:cubicBezTo>
                    <a:pt x="4564" y="3828"/>
                    <a:pt x="4564" y="3922"/>
                    <a:pt x="4551" y="4013"/>
                  </a:cubicBezTo>
                  <a:cubicBezTo>
                    <a:pt x="4486" y="4287"/>
                    <a:pt x="4327" y="4389"/>
                    <a:pt x="4139" y="4389"/>
                  </a:cubicBezTo>
                  <a:cubicBezTo>
                    <a:pt x="3876" y="4389"/>
                    <a:pt x="3558" y="4191"/>
                    <a:pt x="3366" y="3983"/>
                  </a:cubicBezTo>
                  <a:cubicBezTo>
                    <a:pt x="3339" y="3949"/>
                    <a:pt x="3316" y="3912"/>
                    <a:pt x="3296" y="3875"/>
                  </a:cubicBezTo>
                  <a:lnTo>
                    <a:pt x="3296" y="3875"/>
                  </a:lnTo>
                  <a:cubicBezTo>
                    <a:pt x="3418" y="3894"/>
                    <a:pt x="3541" y="3903"/>
                    <a:pt x="3663" y="3903"/>
                  </a:cubicBezTo>
                  <a:cubicBezTo>
                    <a:pt x="3967" y="3903"/>
                    <a:pt x="4268" y="3846"/>
                    <a:pt x="4551" y="3734"/>
                  </a:cubicBezTo>
                  <a:close/>
                  <a:moveTo>
                    <a:pt x="4094" y="1"/>
                  </a:moveTo>
                  <a:cubicBezTo>
                    <a:pt x="4076" y="1"/>
                    <a:pt x="4058" y="1"/>
                    <a:pt x="4039" y="2"/>
                  </a:cubicBezTo>
                  <a:cubicBezTo>
                    <a:pt x="3521" y="15"/>
                    <a:pt x="3030" y="217"/>
                    <a:pt x="2646" y="567"/>
                  </a:cubicBezTo>
                  <a:cubicBezTo>
                    <a:pt x="2623" y="490"/>
                    <a:pt x="2579" y="419"/>
                    <a:pt x="2525" y="362"/>
                  </a:cubicBezTo>
                  <a:cubicBezTo>
                    <a:pt x="2491" y="331"/>
                    <a:pt x="2458" y="304"/>
                    <a:pt x="2421" y="281"/>
                  </a:cubicBezTo>
                  <a:cubicBezTo>
                    <a:pt x="2352" y="233"/>
                    <a:pt x="2253" y="208"/>
                    <a:pt x="2155" y="208"/>
                  </a:cubicBezTo>
                  <a:cubicBezTo>
                    <a:pt x="2061" y="208"/>
                    <a:pt x="1967" y="231"/>
                    <a:pt x="1902" y="281"/>
                  </a:cubicBezTo>
                  <a:cubicBezTo>
                    <a:pt x="1" y="1711"/>
                    <a:pt x="587" y="4663"/>
                    <a:pt x="2061" y="6147"/>
                  </a:cubicBezTo>
                  <a:cubicBezTo>
                    <a:pt x="2090" y="6177"/>
                    <a:pt x="2123" y="6190"/>
                    <a:pt x="2156" y="6190"/>
                  </a:cubicBezTo>
                  <a:cubicBezTo>
                    <a:pt x="2251" y="6190"/>
                    <a:pt x="2338" y="6080"/>
                    <a:pt x="2283" y="5975"/>
                  </a:cubicBezTo>
                  <a:cubicBezTo>
                    <a:pt x="1896" y="5255"/>
                    <a:pt x="1768" y="4545"/>
                    <a:pt x="1798" y="3781"/>
                  </a:cubicBezTo>
                  <a:lnTo>
                    <a:pt x="1798" y="3781"/>
                  </a:lnTo>
                  <a:cubicBezTo>
                    <a:pt x="1862" y="4020"/>
                    <a:pt x="1953" y="4245"/>
                    <a:pt x="2074" y="4457"/>
                  </a:cubicBezTo>
                  <a:cubicBezTo>
                    <a:pt x="2499" y="5189"/>
                    <a:pt x="3348" y="5776"/>
                    <a:pt x="4213" y="5776"/>
                  </a:cubicBezTo>
                  <a:cubicBezTo>
                    <a:pt x="4334" y="5776"/>
                    <a:pt x="4457" y="5764"/>
                    <a:pt x="4578" y="5740"/>
                  </a:cubicBezTo>
                  <a:cubicBezTo>
                    <a:pt x="5658" y="5521"/>
                    <a:pt x="6126" y="4380"/>
                    <a:pt x="6146" y="3377"/>
                  </a:cubicBezTo>
                  <a:cubicBezTo>
                    <a:pt x="6146" y="3131"/>
                    <a:pt x="6119" y="2889"/>
                    <a:pt x="6065" y="2653"/>
                  </a:cubicBezTo>
                  <a:cubicBezTo>
                    <a:pt x="6467" y="1532"/>
                    <a:pt x="5389" y="1"/>
                    <a:pt x="40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1"/>
            <p:cNvSpPr/>
            <p:nvPr/>
          </p:nvSpPr>
          <p:spPr>
            <a:xfrm>
              <a:off x="2748975" y="1075500"/>
              <a:ext cx="160425" cy="150150"/>
            </a:xfrm>
            <a:custGeom>
              <a:avLst/>
              <a:gdLst/>
              <a:ahLst/>
              <a:cxnLst/>
              <a:rect l="l" t="t" r="r" b="b"/>
              <a:pathLst>
                <a:path w="6417" h="6006" extrusionOk="0">
                  <a:moveTo>
                    <a:pt x="4419" y="2289"/>
                  </a:moveTo>
                  <a:cubicBezTo>
                    <a:pt x="4543" y="2330"/>
                    <a:pt x="4661" y="2394"/>
                    <a:pt x="4762" y="2478"/>
                  </a:cubicBezTo>
                  <a:lnTo>
                    <a:pt x="4759" y="2478"/>
                  </a:lnTo>
                  <a:cubicBezTo>
                    <a:pt x="4850" y="2649"/>
                    <a:pt x="4887" y="2845"/>
                    <a:pt x="4870" y="3036"/>
                  </a:cubicBezTo>
                  <a:cubicBezTo>
                    <a:pt x="4843" y="2902"/>
                    <a:pt x="4786" y="2774"/>
                    <a:pt x="4688" y="2693"/>
                  </a:cubicBezTo>
                  <a:cubicBezTo>
                    <a:pt x="4597" y="2622"/>
                    <a:pt x="4503" y="2559"/>
                    <a:pt x="4402" y="2508"/>
                  </a:cubicBezTo>
                  <a:cubicBezTo>
                    <a:pt x="4402" y="2434"/>
                    <a:pt x="4409" y="2363"/>
                    <a:pt x="4419" y="2289"/>
                  </a:cubicBezTo>
                  <a:close/>
                  <a:moveTo>
                    <a:pt x="3179" y="0"/>
                  </a:moveTo>
                  <a:cubicBezTo>
                    <a:pt x="3164" y="0"/>
                    <a:pt x="3148" y="0"/>
                    <a:pt x="3133" y="1"/>
                  </a:cubicBezTo>
                  <a:cubicBezTo>
                    <a:pt x="1740" y="51"/>
                    <a:pt x="767" y="1371"/>
                    <a:pt x="407" y="2609"/>
                  </a:cubicBezTo>
                  <a:cubicBezTo>
                    <a:pt x="0" y="3999"/>
                    <a:pt x="576" y="4972"/>
                    <a:pt x="1531" y="5917"/>
                  </a:cubicBezTo>
                  <a:cubicBezTo>
                    <a:pt x="1594" y="5979"/>
                    <a:pt x="1669" y="6005"/>
                    <a:pt x="1743" y="6005"/>
                  </a:cubicBezTo>
                  <a:cubicBezTo>
                    <a:pt x="1969" y="6005"/>
                    <a:pt x="2187" y="5763"/>
                    <a:pt x="2033" y="5530"/>
                  </a:cubicBezTo>
                  <a:cubicBezTo>
                    <a:pt x="2019" y="5510"/>
                    <a:pt x="2013" y="5483"/>
                    <a:pt x="2003" y="5463"/>
                  </a:cubicBezTo>
                  <a:lnTo>
                    <a:pt x="2003" y="5463"/>
                  </a:lnTo>
                  <a:cubicBezTo>
                    <a:pt x="2117" y="5513"/>
                    <a:pt x="2241" y="5547"/>
                    <a:pt x="2369" y="5554"/>
                  </a:cubicBezTo>
                  <a:lnTo>
                    <a:pt x="3211" y="5608"/>
                  </a:lnTo>
                  <a:cubicBezTo>
                    <a:pt x="3223" y="5608"/>
                    <a:pt x="3235" y="5609"/>
                    <a:pt x="3247" y="5609"/>
                  </a:cubicBezTo>
                  <a:cubicBezTo>
                    <a:pt x="3455" y="5609"/>
                    <a:pt x="3647" y="5501"/>
                    <a:pt x="3793" y="5352"/>
                  </a:cubicBezTo>
                  <a:cubicBezTo>
                    <a:pt x="3864" y="5342"/>
                    <a:pt x="3931" y="5318"/>
                    <a:pt x="3988" y="5278"/>
                  </a:cubicBezTo>
                  <a:cubicBezTo>
                    <a:pt x="4934" y="5278"/>
                    <a:pt x="5863" y="4702"/>
                    <a:pt x="6098" y="3740"/>
                  </a:cubicBezTo>
                  <a:cubicBezTo>
                    <a:pt x="6417" y="2459"/>
                    <a:pt x="5633" y="1047"/>
                    <a:pt x="4215" y="1047"/>
                  </a:cubicBezTo>
                  <a:cubicBezTo>
                    <a:pt x="4210" y="1047"/>
                    <a:pt x="4205" y="1047"/>
                    <a:pt x="4200" y="1047"/>
                  </a:cubicBezTo>
                  <a:cubicBezTo>
                    <a:pt x="4173" y="1047"/>
                    <a:pt x="4143" y="1058"/>
                    <a:pt x="4113" y="1058"/>
                  </a:cubicBezTo>
                  <a:cubicBezTo>
                    <a:pt x="4123" y="1034"/>
                    <a:pt x="4133" y="1010"/>
                    <a:pt x="4143" y="984"/>
                  </a:cubicBezTo>
                  <a:cubicBezTo>
                    <a:pt x="4287" y="361"/>
                    <a:pt x="3736" y="0"/>
                    <a:pt x="31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1"/>
            <p:cNvSpPr/>
            <p:nvPr/>
          </p:nvSpPr>
          <p:spPr>
            <a:xfrm>
              <a:off x="2548725" y="1056300"/>
              <a:ext cx="154925" cy="147875"/>
            </a:xfrm>
            <a:custGeom>
              <a:avLst/>
              <a:gdLst/>
              <a:ahLst/>
              <a:cxnLst/>
              <a:rect l="l" t="t" r="r" b="b"/>
              <a:pathLst>
                <a:path w="6197" h="5915" extrusionOk="0">
                  <a:moveTo>
                    <a:pt x="3110" y="3110"/>
                  </a:moveTo>
                  <a:cubicBezTo>
                    <a:pt x="3139" y="3110"/>
                    <a:pt x="3170" y="3113"/>
                    <a:pt x="3201" y="3118"/>
                  </a:cubicBezTo>
                  <a:cubicBezTo>
                    <a:pt x="3241" y="3273"/>
                    <a:pt x="3272" y="3427"/>
                    <a:pt x="3292" y="3589"/>
                  </a:cubicBezTo>
                  <a:cubicBezTo>
                    <a:pt x="3204" y="3636"/>
                    <a:pt x="3108" y="3661"/>
                    <a:pt x="3025" y="3661"/>
                  </a:cubicBezTo>
                  <a:cubicBezTo>
                    <a:pt x="2834" y="3661"/>
                    <a:pt x="2704" y="3533"/>
                    <a:pt x="2868" y="3246"/>
                  </a:cubicBezTo>
                  <a:lnTo>
                    <a:pt x="2864" y="3246"/>
                  </a:lnTo>
                  <a:cubicBezTo>
                    <a:pt x="2920" y="3146"/>
                    <a:pt x="3007" y="3110"/>
                    <a:pt x="3110" y="3110"/>
                  </a:cubicBezTo>
                  <a:close/>
                  <a:moveTo>
                    <a:pt x="1656" y="1"/>
                  </a:moveTo>
                  <a:cubicBezTo>
                    <a:pt x="1398" y="1"/>
                    <a:pt x="1142" y="262"/>
                    <a:pt x="1162" y="520"/>
                  </a:cubicBezTo>
                  <a:cubicBezTo>
                    <a:pt x="1175" y="735"/>
                    <a:pt x="1212" y="944"/>
                    <a:pt x="1266" y="1149"/>
                  </a:cubicBezTo>
                  <a:cubicBezTo>
                    <a:pt x="660" y="1590"/>
                    <a:pt x="260" y="2260"/>
                    <a:pt x="162" y="3007"/>
                  </a:cubicBezTo>
                  <a:cubicBezTo>
                    <a:pt x="0" y="4286"/>
                    <a:pt x="761" y="5740"/>
                    <a:pt x="2151" y="5901"/>
                  </a:cubicBezTo>
                  <a:cubicBezTo>
                    <a:pt x="2227" y="5910"/>
                    <a:pt x="2300" y="5914"/>
                    <a:pt x="2371" y="5914"/>
                  </a:cubicBezTo>
                  <a:cubicBezTo>
                    <a:pt x="2775" y="5914"/>
                    <a:pt x="3100" y="5771"/>
                    <a:pt x="3352" y="5531"/>
                  </a:cubicBezTo>
                  <a:cubicBezTo>
                    <a:pt x="3574" y="5652"/>
                    <a:pt x="3828" y="5712"/>
                    <a:pt x="4088" y="5712"/>
                  </a:cubicBezTo>
                  <a:cubicBezTo>
                    <a:pt x="4500" y="5712"/>
                    <a:pt x="4926" y="5561"/>
                    <a:pt x="5254" y="5268"/>
                  </a:cubicBezTo>
                  <a:cubicBezTo>
                    <a:pt x="6196" y="4427"/>
                    <a:pt x="5957" y="3094"/>
                    <a:pt x="5247" y="2192"/>
                  </a:cubicBezTo>
                  <a:cubicBezTo>
                    <a:pt x="4880" y="1338"/>
                    <a:pt x="3992" y="718"/>
                    <a:pt x="3033" y="638"/>
                  </a:cubicBezTo>
                  <a:cubicBezTo>
                    <a:pt x="3019" y="638"/>
                    <a:pt x="3004" y="639"/>
                    <a:pt x="2990" y="639"/>
                  </a:cubicBezTo>
                  <a:cubicBezTo>
                    <a:pt x="2983" y="639"/>
                    <a:pt x="2975" y="639"/>
                    <a:pt x="2969" y="638"/>
                  </a:cubicBezTo>
                  <a:cubicBezTo>
                    <a:pt x="2619" y="271"/>
                    <a:pt x="2188" y="32"/>
                    <a:pt x="1680" y="2"/>
                  </a:cubicBezTo>
                  <a:cubicBezTo>
                    <a:pt x="1672" y="1"/>
                    <a:pt x="1664" y="1"/>
                    <a:pt x="165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1"/>
            <p:cNvSpPr/>
            <p:nvPr/>
          </p:nvSpPr>
          <p:spPr>
            <a:xfrm>
              <a:off x="3170475" y="1070175"/>
              <a:ext cx="156800" cy="124250"/>
            </a:xfrm>
            <a:custGeom>
              <a:avLst/>
              <a:gdLst/>
              <a:ahLst/>
              <a:cxnLst/>
              <a:rect l="l" t="t" r="r" b="b"/>
              <a:pathLst>
                <a:path w="6272" h="4970" extrusionOk="0">
                  <a:moveTo>
                    <a:pt x="3114" y="1"/>
                  </a:moveTo>
                  <a:cubicBezTo>
                    <a:pt x="2659" y="1"/>
                    <a:pt x="2191" y="122"/>
                    <a:pt x="1754" y="392"/>
                  </a:cubicBezTo>
                  <a:cubicBezTo>
                    <a:pt x="1455" y="406"/>
                    <a:pt x="1172" y="480"/>
                    <a:pt x="973" y="665"/>
                  </a:cubicBezTo>
                  <a:cubicBezTo>
                    <a:pt x="721" y="904"/>
                    <a:pt x="573" y="1294"/>
                    <a:pt x="506" y="1674"/>
                  </a:cubicBezTo>
                  <a:cubicBezTo>
                    <a:pt x="48" y="1981"/>
                    <a:pt x="1" y="2718"/>
                    <a:pt x="559" y="2943"/>
                  </a:cubicBezTo>
                  <a:cubicBezTo>
                    <a:pt x="798" y="3838"/>
                    <a:pt x="1455" y="4633"/>
                    <a:pt x="2367" y="4885"/>
                  </a:cubicBezTo>
                  <a:cubicBezTo>
                    <a:pt x="2570" y="4942"/>
                    <a:pt x="2775" y="4969"/>
                    <a:pt x="2977" y="4969"/>
                  </a:cubicBezTo>
                  <a:cubicBezTo>
                    <a:pt x="3952" y="4969"/>
                    <a:pt x="4870" y="4344"/>
                    <a:pt x="5321" y="3472"/>
                  </a:cubicBezTo>
                  <a:cubicBezTo>
                    <a:pt x="6271" y="1635"/>
                    <a:pt x="4785" y="1"/>
                    <a:pt x="311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1"/>
            <p:cNvSpPr/>
            <p:nvPr/>
          </p:nvSpPr>
          <p:spPr>
            <a:xfrm>
              <a:off x="3083650" y="1218425"/>
              <a:ext cx="169800" cy="149800"/>
            </a:xfrm>
            <a:custGeom>
              <a:avLst/>
              <a:gdLst/>
              <a:ahLst/>
              <a:cxnLst/>
              <a:rect l="l" t="t" r="r" b="b"/>
              <a:pathLst>
                <a:path w="6792" h="5992" extrusionOk="0">
                  <a:moveTo>
                    <a:pt x="3597" y="765"/>
                  </a:moveTo>
                  <a:cubicBezTo>
                    <a:pt x="3946" y="765"/>
                    <a:pt x="4249" y="965"/>
                    <a:pt x="4466" y="1264"/>
                  </a:cubicBezTo>
                  <a:cubicBezTo>
                    <a:pt x="4130" y="1294"/>
                    <a:pt x="3800" y="1392"/>
                    <a:pt x="3497" y="1546"/>
                  </a:cubicBezTo>
                  <a:cubicBezTo>
                    <a:pt x="3462" y="1542"/>
                    <a:pt x="3427" y="1540"/>
                    <a:pt x="3392" y="1540"/>
                  </a:cubicBezTo>
                  <a:cubicBezTo>
                    <a:pt x="3237" y="1540"/>
                    <a:pt x="3082" y="1581"/>
                    <a:pt x="2945" y="1661"/>
                  </a:cubicBezTo>
                  <a:cubicBezTo>
                    <a:pt x="2797" y="1583"/>
                    <a:pt x="2639" y="1519"/>
                    <a:pt x="2478" y="1476"/>
                  </a:cubicBezTo>
                  <a:cubicBezTo>
                    <a:pt x="2579" y="1321"/>
                    <a:pt x="2700" y="1183"/>
                    <a:pt x="2838" y="1065"/>
                  </a:cubicBezTo>
                  <a:lnTo>
                    <a:pt x="2841" y="1065"/>
                  </a:lnTo>
                  <a:cubicBezTo>
                    <a:pt x="3107" y="855"/>
                    <a:pt x="3362" y="765"/>
                    <a:pt x="3597" y="765"/>
                  </a:cubicBezTo>
                  <a:close/>
                  <a:moveTo>
                    <a:pt x="5079" y="2216"/>
                  </a:moveTo>
                  <a:lnTo>
                    <a:pt x="5079" y="2216"/>
                  </a:lnTo>
                  <a:cubicBezTo>
                    <a:pt x="5170" y="2236"/>
                    <a:pt x="5251" y="2280"/>
                    <a:pt x="5325" y="2337"/>
                  </a:cubicBezTo>
                  <a:cubicBezTo>
                    <a:pt x="5658" y="2620"/>
                    <a:pt x="5739" y="3545"/>
                    <a:pt x="5540" y="3932"/>
                  </a:cubicBezTo>
                  <a:cubicBezTo>
                    <a:pt x="5419" y="4165"/>
                    <a:pt x="5224" y="4360"/>
                    <a:pt x="5002" y="4515"/>
                  </a:cubicBezTo>
                  <a:cubicBezTo>
                    <a:pt x="4985" y="4303"/>
                    <a:pt x="4938" y="4094"/>
                    <a:pt x="4857" y="3899"/>
                  </a:cubicBezTo>
                  <a:cubicBezTo>
                    <a:pt x="4941" y="3710"/>
                    <a:pt x="4981" y="3508"/>
                    <a:pt x="4985" y="3303"/>
                  </a:cubicBezTo>
                  <a:cubicBezTo>
                    <a:pt x="5069" y="2946"/>
                    <a:pt x="5103" y="2580"/>
                    <a:pt x="5079" y="2216"/>
                  </a:cubicBezTo>
                  <a:close/>
                  <a:moveTo>
                    <a:pt x="2690" y="3821"/>
                  </a:moveTo>
                  <a:cubicBezTo>
                    <a:pt x="2854" y="3990"/>
                    <a:pt x="3033" y="4033"/>
                    <a:pt x="3309" y="4091"/>
                  </a:cubicBezTo>
                  <a:cubicBezTo>
                    <a:pt x="3320" y="4093"/>
                    <a:pt x="3331" y="4094"/>
                    <a:pt x="3343" y="4094"/>
                  </a:cubicBezTo>
                  <a:cubicBezTo>
                    <a:pt x="3448" y="4094"/>
                    <a:pt x="3567" y="4001"/>
                    <a:pt x="3528" y="3885"/>
                  </a:cubicBezTo>
                  <a:lnTo>
                    <a:pt x="3528" y="3885"/>
                  </a:lnTo>
                  <a:cubicBezTo>
                    <a:pt x="3639" y="3976"/>
                    <a:pt x="3642" y="4138"/>
                    <a:pt x="3602" y="4484"/>
                  </a:cubicBezTo>
                  <a:cubicBezTo>
                    <a:pt x="3612" y="4548"/>
                    <a:pt x="3615" y="4616"/>
                    <a:pt x="3612" y="4683"/>
                  </a:cubicBezTo>
                  <a:cubicBezTo>
                    <a:pt x="3511" y="4737"/>
                    <a:pt x="3403" y="4784"/>
                    <a:pt x="3295" y="4821"/>
                  </a:cubicBezTo>
                  <a:cubicBezTo>
                    <a:pt x="3013" y="4760"/>
                    <a:pt x="2750" y="4622"/>
                    <a:pt x="2538" y="4427"/>
                  </a:cubicBezTo>
                  <a:cubicBezTo>
                    <a:pt x="2538" y="4336"/>
                    <a:pt x="2548" y="4245"/>
                    <a:pt x="2572" y="4158"/>
                  </a:cubicBezTo>
                  <a:cubicBezTo>
                    <a:pt x="2605" y="4043"/>
                    <a:pt x="2646" y="3929"/>
                    <a:pt x="2690" y="3821"/>
                  </a:cubicBezTo>
                  <a:close/>
                  <a:moveTo>
                    <a:pt x="3505" y="0"/>
                  </a:moveTo>
                  <a:cubicBezTo>
                    <a:pt x="3161" y="0"/>
                    <a:pt x="2766" y="142"/>
                    <a:pt x="2323" y="476"/>
                  </a:cubicBezTo>
                  <a:cubicBezTo>
                    <a:pt x="1996" y="722"/>
                    <a:pt x="1737" y="1052"/>
                    <a:pt x="1576" y="1429"/>
                  </a:cubicBezTo>
                  <a:cubicBezTo>
                    <a:pt x="1343" y="1462"/>
                    <a:pt x="1121" y="1536"/>
                    <a:pt x="913" y="1647"/>
                  </a:cubicBezTo>
                  <a:cubicBezTo>
                    <a:pt x="219" y="2028"/>
                    <a:pt x="1" y="2633"/>
                    <a:pt x="88" y="3273"/>
                  </a:cubicBezTo>
                  <a:cubicBezTo>
                    <a:pt x="118" y="3529"/>
                    <a:pt x="192" y="3778"/>
                    <a:pt x="314" y="4006"/>
                  </a:cubicBezTo>
                  <a:cubicBezTo>
                    <a:pt x="805" y="5050"/>
                    <a:pt x="1955" y="5991"/>
                    <a:pt x="3045" y="5991"/>
                  </a:cubicBezTo>
                  <a:cubicBezTo>
                    <a:pt x="3238" y="5991"/>
                    <a:pt x="3430" y="5962"/>
                    <a:pt x="3615" y="5898"/>
                  </a:cubicBezTo>
                  <a:cubicBezTo>
                    <a:pt x="3675" y="5905"/>
                    <a:pt x="3734" y="5909"/>
                    <a:pt x="3793" y="5909"/>
                  </a:cubicBezTo>
                  <a:cubicBezTo>
                    <a:pt x="4248" y="5909"/>
                    <a:pt x="4667" y="5683"/>
                    <a:pt x="4914" y="5117"/>
                  </a:cubicBezTo>
                  <a:cubicBezTo>
                    <a:pt x="4954" y="5016"/>
                    <a:pt x="4985" y="4912"/>
                    <a:pt x="4998" y="4804"/>
                  </a:cubicBezTo>
                  <a:cubicBezTo>
                    <a:pt x="6058" y="4242"/>
                    <a:pt x="6792" y="3078"/>
                    <a:pt x="5978" y="1954"/>
                  </a:cubicBezTo>
                  <a:cubicBezTo>
                    <a:pt x="5725" y="1593"/>
                    <a:pt x="5338" y="1348"/>
                    <a:pt x="4901" y="1280"/>
                  </a:cubicBezTo>
                  <a:cubicBezTo>
                    <a:pt x="4657" y="554"/>
                    <a:pt x="4182" y="0"/>
                    <a:pt x="35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1"/>
            <p:cNvSpPr/>
            <p:nvPr/>
          </p:nvSpPr>
          <p:spPr>
            <a:xfrm>
              <a:off x="2875075" y="1242650"/>
              <a:ext cx="136925" cy="121400"/>
            </a:xfrm>
            <a:custGeom>
              <a:avLst/>
              <a:gdLst/>
              <a:ahLst/>
              <a:cxnLst/>
              <a:rect l="l" t="t" r="r" b="b"/>
              <a:pathLst>
                <a:path w="5477" h="4856" extrusionOk="0">
                  <a:moveTo>
                    <a:pt x="2460" y="2389"/>
                  </a:moveTo>
                  <a:cubicBezTo>
                    <a:pt x="2775" y="2389"/>
                    <a:pt x="3101" y="2639"/>
                    <a:pt x="3329" y="2906"/>
                  </a:cubicBezTo>
                  <a:cubicBezTo>
                    <a:pt x="3329" y="2940"/>
                    <a:pt x="3329" y="2974"/>
                    <a:pt x="3326" y="3007"/>
                  </a:cubicBezTo>
                  <a:cubicBezTo>
                    <a:pt x="3127" y="3303"/>
                    <a:pt x="2796" y="3528"/>
                    <a:pt x="2465" y="3528"/>
                  </a:cubicBezTo>
                  <a:cubicBezTo>
                    <a:pt x="2298" y="3528"/>
                    <a:pt x="2131" y="3471"/>
                    <a:pt x="1980" y="3337"/>
                  </a:cubicBezTo>
                  <a:cubicBezTo>
                    <a:pt x="1906" y="3270"/>
                    <a:pt x="1845" y="3189"/>
                    <a:pt x="1801" y="3101"/>
                  </a:cubicBezTo>
                  <a:cubicBezTo>
                    <a:pt x="1852" y="2883"/>
                    <a:pt x="1933" y="2674"/>
                    <a:pt x="2054" y="2560"/>
                  </a:cubicBezTo>
                  <a:cubicBezTo>
                    <a:pt x="2181" y="2439"/>
                    <a:pt x="2319" y="2389"/>
                    <a:pt x="2460" y="2389"/>
                  </a:cubicBezTo>
                  <a:close/>
                  <a:moveTo>
                    <a:pt x="2543" y="1"/>
                  </a:moveTo>
                  <a:cubicBezTo>
                    <a:pt x="1988" y="1"/>
                    <a:pt x="1433" y="162"/>
                    <a:pt x="984" y="490"/>
                  </a:cubicBezTo>
                  <a:cubicBezTo>
                    <a:pt x="146" y="1102"/>
                    <a:pt x="1" y="2041"/>
                    <a:pt x="260" y="2869"/>
                  </a:cubicBezTo>
                  <a:cubicBezTo>
                    <a:pt x="334" y="3505"/>
                    <a:pt x="664" y="4118"/>
                    <a:pt x="1199" y="4491"/>
                  </a:cubicBezTo>
                  <a:cubicBezTo>
                    <a:pt x="1560" y="4743"/>
                    <a:pt x="1959" y="4855"/>
                    <a:pt x="2355" y="4855"/>
                  </a:cubicBezTo>
                  <a:cubicBezTo>
                    <a:pt x="2919" y="4855"/>
                    <a:pt x="3478" y="4627"/>
                    <a:pt x="3915" y="4246"/>
                  </a:cubicBezTo>
                  <a:cubicBezTo>
                    <a:pt x="4015" y="4440"/>
                    <a:pt x="4223" y="4572"/>
                    <a:pt x="4428" y="4572"/>
                  </a:cubicBezTo>
                  <a:cubicBezTo>
                    <a:pt x="4589" y="4572"/>
                    <a:pt x="4749" y="4491"/>
                    <a:pt x="4854" y="4296"/>
                  </a:cubicBezTo>
                  <a:cubicBezTo>
                    <a:pt x="5476" y="3142"/>
                    <a:pt x="5342" y="1631"/>
                    <a:pt x="4369" y="699"/>
                  </a:cubicBezTo>
                  <a:cubicBezTo>
                    <a:pt x="3885" y="236"/>
                    <a:pt x="3214" y="1"/>
                    <a:pt x="25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21"/>
            <p:cNvSpPr/>
            <p:nvPr/>
          </p:nvSpPr>
          <p:spPr>
            <a:xfrm>
              <a:off x="2639350" y="1256150"/>
              <a:ext cx="145975" cy="134025"/>
            </a:xfrm>
            <a:custGeom>
              <a:avLst/>
              <a:gdLst/>
              <a:ahLst/>
              <a:cxnLst/>
              <a:rect l="l" t="t" r="r" b="b"/>
              <a:pathLst>
                <a:path w="5839" h="5361" extrusionOk="0">
                  <a:moveTo>
                    <a:pt x="2824" y="3234"/>
                  </a:moveTo>
                  <a:cubicBezTo>
                    <a:pt x="2999" y="3386"/>
                    <a:pt x="3194" y="3514"/>
                    <a:pt x="3402" y="3615"/>
                  </a:cubicBezTo>
                  <a:cubicBezTo>
                    <a:pt x="3396" y="3625"/>
                    <a:pt x="3399" y="3635"/>
                    <a:pt x="3396" y="3645"/>
                  </a:cubicBezTo>
                  <a:cubicBezTo>
                    <a:pt x="3365" y="3702"/>
                    <a:pt x="3325" y="3756"/>
                    <a:pt x="3278" y="3797"/>
                  </a:cubicBezTo>
                  <a:cubicBezTo>
                    <a:pt x="3147" y="3786"/>
                    <a:pt x="3019" y="3736"/>
                    <a:pt x="2911" y="3655"/>
                  </a:cubicBezTo>
                  <a:cubicBezTo>
                    <a:pt x="2871" y="3517"/>
                    <a:pt x="2840" y="3376"/>
                    <a:pt x="2824" y="3234"/>
                  </a:cubicBezTo>
                  <a:close/>
                  <a:moveTo>
                    <a:pt x="2051" y="0"/>
                  </a:moveTo>
                  <a:cubicBezTo>
                    <a:pt x="1495" y="0"/>
                    <a:pt x="968" y="363"/>
                    <a:pt x="818" y="922"/>
                  </a:cubicBezTo>
                  <a:cubicBezTo>
                    <a:pt x="687" y="1417"/>
                    <a:pt x="646" y="1932"/>
                    <a:pt x="703" y="2440"/>
                  </a:cubicBezTo>
                  <a:cubicBezTo>
                    <a:pt x="0" y="3675"/>
                    <a:pt x="1124" y="4867"/>
                    <a:pt x="2383" y="5143"/>
                  </a:cubicBezTo>
                  <a:cubicBezTo>
                    <a:pt x="2604" y="5267"/>
                    <a:pt x="2852" y="5361"/>
                    <a:pt x="3095" y="5361"/>
                  </a:cubicBezTo>
                  <a:cubicBezTo>
                    <a:pt x="3225" y="5361"/>
                    <a:pt x="3354" y="5334"/>
                    <a:pt x="3476" y="5271"/>
                  </a:cubicBezTo>
                  <a:cubicBezTo>
                    <a:pt x="3611" y="5193"/>
                    <a:pt x="3736" y="5096"/>
                    <a:pt x="3843" y="4981"/>
                  </a:cubicBezTo>
                  <a:cubicBezTo>
                    <a:pt x="3897" y="4951"/>
                    <a:pt x="3951" y="4921"/>
                    <a:pt x="4001" y="4884"/>
                  </a:cubicBezTo>
                  <a:cubicBezTo>
                    <a:pt x="4136" y="4833"/>
                    <a:pt x="4264" y="4769"/>
                    <a:pt x="4385" y="4692"/>
                  </a:cubicBezTo>
                  <a:cubicBezTo>
                    <a:pt x="4742" y="4453"/>
                    <a:pt x="5035" y="4052"/>
                    <a:pt x="5213" y="3605"/>
                  </a:cubicBezTo>
                  <a:cubicBezTo>
                    <a:pt x="5681" y="3187"/>
                    <a:pt x="5839" y="2457"/>
                    <a:pt x="5274" y="1848"/>
                  </a:cubicBezTo>
                  <a:cubicBezTo>
                    <a:pt x="4493" y="1013"/>
                    <a:pt x="3483" y="330"/>
                    <a:pt x="2369" y="41"/>
                  </a:cubicBezTo>
                  <a:cubicBezTo>
                    <a:pt x="2264" y="13"/>
                    <a:pt x="2157" y="0"/>
                    <a:pt x="205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21"/>
            <p:cNvSpPr/>
            <p:nvPr/>
          </p:nvSpPr>
          <p:spPr>
            <a:xfrm>
              <a:off x="2446100" y="889450"/>
              <a:ext cx="177700" cy="127625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21"/>
            <p:cNvSpPr/>
            <p:nvPr/>
          </p:nvSpPr>
          <p:spPr>
            <a:xfrm>
              <a:off x="2478300" y="1255625"/>
              <a:ext cx="113350" cy="110925"/>
            </a:xfrm>
            <a:custGeom>
              <a:avLst/>
              <a:gdLst/>
              <a:ahLst/>
              <a:cxnLst/>
              <a:rect l="l" t="t" r="r" b="b"/>
              <a:pathLst>
                <a:path w="4534" h="4437" extrusionOk="0">
                  <a:moveTo>
                    <a:pt x="2142" y="1909"/>
                  </a:moveTo>
                  <a:cubicBezTo>
                    <a:pt x="2217" y="1909"/>
                    <a:pt x="2313" y="1950"/>
                    <a:pt x="2430" y="2044"/>
                  </a:cubicBezTo>
                  <a:cubicBezTo>
                    <a:pt x="2585" y="2168"/>
                    <a:pt x="2636" y="2354"/>
                    <a:pt x="2717" y="2518"/>
                  </a:cubicBezTo>
                  <a:lnTo>
                    <a:pt x="2717" y="2522"/>
                  </a:lnTo>
                  <a:cubicBezTo>
                    <a:pt x="2579" y="2676"/>
                    <a:pt x="2397" y="2784"/>
                    <a:pt x="2243" y="2784"/>
                  </a:cubicBezTo>
                  <a:cubicBezTo>
                    <a:pt x="2073" y="2784"/>
                    <a:pt x="1936" y="2652"/>
                    <a:pt x="1929" y="2306"/>
                  </a:cubicBezTo>
                  <a:cubicBezTo>
                    <a:pt x="1925" y="2073"/>
                    <a:pt x="1992" y="1909"/>
                    <a:pt x="2142" y="1909"/>
                  </a:cubicBezTo>
                  <a:close/>
                  <a:moveTo>
                    <a:pt x="2094" y="0"/>
                  </a:moveTo>
                  <a:cubicBezTo>
                    <a:pt x="970" y="0"/>
                    <a:pt x="41" y="928"/>
                    <a:pt x="17" y="2054"/>
                  </a:cubicBezTo>
                  <a:cubicBezTo>
                    <a:pt x="1" y="3067"/>
                    <a:pt x="633" y="4093"/>
                    <a:pt x="1636" y="4373"/>
                  </a:cubicBezTo>
                  <a:cubicBezTo>
                    <a:pt x="1797" y="4414"/>
                    <a:pt x="1964" y="4436"/>
                    <a:pt x="2130" y="4436"/>
                  </a:cubicBezTo>
                  <a:cubicBezTo>
                    <a:pt x="2193" y="4436"/>
                    <a:pt x="2256" y="4433"/>
                    <a:pt x="2319" y="4427"/>
                  </a:cubicBezTo>
                  <a:cubicBezTo>
                    <a:pt x="2353" y="4427"/>
                    <a:pt x="2387" y="4433"/>
                    <a:pt x="2420" y="4433"/>
                  </a:cubicBezTo>
                  <a:cubicBezTo>
                    <a:pt x="2424" y="4433"/>
                    <a:pt x="2429" y="4433"/>
                    <a:pt x="2433" y="4433"/>
                  </a:cubicBezTo>
                  <a:cubicBezTo>
                    <a:pt x="3687" y="4433"/>
                    <a:pt x="4386" y="3407"/>
                    <a:pt x="4433" y="2377"/>
                  </a:cubicBezTo>
                  <a:cubicBezTo>
                    <a:pt x="4534" y="1657"/>
                    <a:pt x="4292" y="917"/>
                    <a:pt x="3659" y="462"/>
                  </a:cubicBezTo>
                  <a:cubicBezTo>
                    <a:pt x="3376" y="267"/>
                    <a:pt x="3050" y="139"/>
                    <a:pt x="2710" y="95"/>
                  </a:cubicBezTo>
                  <a:cubicBezTo>
                    <a:pt x="2528" y="38"/>
                    <a:pt x="2340" y="8"/>
                    <a:pt x="2148" y="1"/>
                  </a:cubicBezTo>
                  <a:cubicBezTo>
                    <a:pt x="2130" y="1"/>
                    <a:pt x="2112" y="0"/>
                    <a:pt x="209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21"/>
            <p:cNvSpPr/>
            <p:nvPr/>
          </p:nvSpPr>
          <p:spPr>
            <a:xfrm>
              <a:off x="2379600" y="695600"/>
              <a:ext cx="152500" cy="127975"/>
            </a:xfrm>
            <a:custGeom>
              <a:avLst/>
              <a:gdLst/>
              <a:ahLst/>
              <a:cxnLst/>
              <a:rect l="l" t="t" r="r" b="b"/>
              <a:pathLst>
                <a:path w="6100" h="5119" extrusionOk="0">
                  <a:moveTo>
                    <a:pt x="2656" y="1944"/>
                  </a:moveTo>
                  <a:lnTo>
                    <a:pt x="2656" y="1944"/>
                  </a:lnTo>
                  <a:cubicBezTo>
                    <a:pt x="2569" y="2510"/>
                    <a:pt x="2886" y="3231"/>
                    <a:pt x="3487" y="3231"/>
                  </a:cubicBezTo>
                  <a:cubicBezTo>
                    <a:pt x="3555" y="3231"/>
                    <a:pt x="3625" y="3222"/>
                    <a:pt x="3700" y="3203"/>
                  </a:cubicBezTo>
                  <a:cubicBezTo>
                    <a:pt x="4245" y="3061"/>
                    <a:pt x="4386" y="2566"/>
                    <a:pt x="4342" y="2048"/>
                  </a:cubicBezTo>
                  <a:lnTo>
                    <a:pt x="4342" y="2048"/>
                  </a:lnTo>
                  <a:cubicBezTo>
                    <a:pt x="5260" y="3049"/>
                    <a:pt x="4123" y="4304"/>
                    <a:pt x="2950" y="4304"/>
                  </a:cubicBezTo>
                  <a:cubicBezTo>
                    <a:pt x="2932" y="4304"/>
                    <a:pt x="2914" y="4304"/>
                    <a:pt x="2895" y="4303"/>
                  </a:cubicBezTo>
                  <a:cubicBezTo>
                    <a:pt x="2300" y="4286"/>
                    <a:pt x="1714" y="4088"/>
                    <a:pt x="1472" y="3505"/>
                  </a:cubicBezTo>
                  <a:cubicBezTo>
                    <a:pt x="1277" y="3031"/>
                    <a:pt x="1297" y="2506"/>
                    <a:pt x="1576" y="2072"/>
                  </a:cubicBezTo>
                  <a:cubicBezTo>
                    <a:pt x="1579" y="2065"/>
                    <a:pt x="1583" y="2062"/>
                    <a:pt x="1586" y="2058"/>
                  </a:cubicBezTo>
                  <a:lnTo>
                    <a:pt x="1586" y="2058"/>
                  </a:lnTo>
                  <a:cubicBezTo>
                    <a:pt x="1421" y="2688"/>
                    <a:pt x="1563" y="3394"/>
                    <a:pt x="2165" y="3929"/>
                  </a:cubicBezTo>
                  <a:cubicBezTo>
                    <a:pt x="2198" y="3958"/>
                    <a:pt x="2236" y="3970"/>
                    <a:pt x="2273" y="3970"/>
                  </a:cubicBezTo>
                  <a:cubicBezTo>
                    <a:pt x="2386" y="3970"/>
                    <a:pt x="2491" y="3858"/>
                    <a:pt x="2417" y="3734"/>
                  </a:cubicBezTo>
                  <a:cubicBezTo>
                    <a:pt x="2057" y="3135"/>
                    <a:pt x="2236" y="2381"/>
                    <a:pt x="2656" y="1944"/>
                  </a:cubicBezTo>
                  <a:close/>
                  <a:moveTo>
                    <a:pt x="2345" y="0"/>
                  </a:moveTo>
                  <a:cubicBezTo>
                    <a:pt x="1156" y="0"/>
                    <a:pt x="0" y="1149"/>
                    <a:pt x="169" y="2590"/>
                  </a:cubicBezTo>
                  <a:cubicBezTo>
                    <a:pt x="260" y="3364"/>
                    <a:pt x="792" y="3970"/>
                    <a:pt x="1482" y="4340"/>
                  </a:cubicBezTo>
                  <a:cubicBezTo>
                    <a:pt x="1418" y="4454"/>
                    <a:pt x="1445" y="4599"/>
                    <a:pt x="1546" y="4683"/>
                  </a:cubicBezTo>
                  <a:cubicBezTo>
                    <a:pt x="1653" y="4788"/>
                    <a:pt x="1761" y="4902"/>
                    <a:pt x="1892" y="4976"/>
                  </a:cubicBezTo>
                  <a:cubicBezTo>
                    <a:pt x="2027" y="5050"/>
                    <a:pt x="2189" y="5077"/>
                    <a:pt x="2343" y="5111"/>
                  </a:cubicBezTo>
                  <a:cubicBezTo>
                    <a:pt x="2367" y="5116"/>
                    <a:pt x="2391" y="5119"/>
                    <a:pt x="2415" y="5119"/>
                  </a:cubicBezTo>
                  <a:cubicBezTo>
                    <a:pt x="2617" y="5119"/>
                    <a:pt x="2795" y="4924"/>
                    <a:pt x="2774" y="4737"/>
                  </a:cubicBezTo>
                  <a:lnTo>
                    <a:pt x="2774" y="4737"/>
                  </a:lnTo>
                  <a:cubicBezTo>
                    <a:pt x="2878" y="4749"/>
                    <a:pt x="2982" y="4754"/>
                    <a:pt x="3086" y="4754"/>
                  </a:cubicBezTo>
                  <a:cubicBezTo>
                    <a:pt x="3346" y="4754"/>
                    <a:pt x="3605" y="4718"/>
                    <a:pt x="3858" y="4646"/>
                  </a:cubicBezTo>
                  <a:cubicBezTo>
                    <a:pt x="5702" y="4094"/>
                    <a:pt x="6099" y="1641"/>
                    <a:pt x="4268" y="763"/>
                  </a:cubicBezTo>
                  <a:cubicBezTo>
                    <a:pt x="4083" y="675"/>
                    <a:pt x="3888" y="615"/>
                    <a:pt x="3686" y="588"/>
                  </a:cubicBezTo>
                  <a:cubicBezTo>
                    <a:pt x="3287" y="179"/>
                    <a:pt x="2813" y="0"/>
                    <a:pt x="23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21"/>
            <p:cNvSpPr/>
            <p:nvPr/>
          </p:nvSpPr>
          <p:spPr>
            <a:xfrm>
              <a:off x="2362275" y="1100975"/>
              <a:ext cx="143575" cy="117200"/>
            </a:xfrm>
            <a:custGeom>
              <a:avLst/>
              <a:gdLst/>
              <a:ahLst/>
              <a:cxnLst/>
              <a:rect l="l" t="t" r="r" b="b"/>
              <a:pathLst>
                <a:path w="5743" h="4688" extrusionOk="0">
                  <a:moveTo>
                    <a:pt x="3209" y="1"/>
                  </a:moveTo>
                  <a:cubicBezTo>
                    <a:pt x="3071" y="1"/>
                    <a:pt x="2931" y="11"/>
                    <a:pt x="2787" y="32"/>
                  </a:cubicBezTo>
                  <a:cubicBezTo>
                    <a:pt x="2309" y="99"/>
                    <a:pt x="1922" y="284"/>
                    <a:pt x="1653" y="564"/>
                  </a:cubicBezTo>
                  <a:cubicBezTo>
                    <a:pt x="893" y="826"/>
                    <a:pt x="277" y="1516"/>
                    <a:pt x="145" y="2307"/>
                  </a:cubicBezTo>
                  <a:cubicBezTo>
                    <a:pt x="1" y="2754"/>
                    <a:pt x="55" y="3239"/>
                    <a:pt x="294" y="3643"/>
                  </a:cubicBezTo>
                  <a:cubicBezTo>
                    <a:pt x="681" y="4310"/>
                    <a:pt x="1447" y="4687"/>
                    <a:pt x="2206" y="4687"/>
                  </a:cubicBezTo>
                  <a:cubicBezTo>
                    <a:pt x="2251" y="4687"/>
                    <a:pt x="2295" y="4685"/>
                    <a:pt x="2340" y="4683"/>
                  </a:cubicBezTo>
                  <a:cubicBezTo>
                    <a:pt x="2393" y="4686"/>
                    <a:pt x="2446" y="4688"/>
                    <a:pt x="2499" y="4688"/>
                  </a:cubicBezTo>
                  <a:cubicBezTo>
                    <a:pt x="2722" y="4688"/>
                    <a:pt x="2943" y="4659"/>
                    <a:pt x="3161" y="4602"/>
                  </a:cubicBezTo>
                  <a:cubicBezTo>
                    <a:pt x="4255" y="4303"/>
                    <a:pt x="5022" y="3320"/>
                    <a:pt x="5517" y="2357"/>
                  </a:cubicBezTo>
                  <a:cubicBezTo>
                    <a:pt x="5682" y="2034"/>
                    <a:pt x="5742" y="1593"/>
                    <a:pt x="5517" y="1277"/>
                  </a:cubicBezTo>
                  <a:cubicBezTo>
                    <a:pt x="4956" y="481"/>
                    <a:pt x="4151" y="1"/>
                    <a:pt x="32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21"/>
            <p:cNvSpPr/>
            <p:nvPr/>
          </p:nvSpPr>
          <p:spPr>
            <a:xfrm>
              <a:off x="2282775" y="878000"/>
              <a:ext cx="148350" cy="138025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21"/>
            <p:cNvSpPr/>
            <p:nvPr/>
          </p:nvSpPr>
          <p:spPr>
            <a:xfrm>
              <a:off x="3013725" y="1390275"/>
              <a:ext cx="189675" cy="151875"/>
            </a:xfrm>
            <a:custGeom>
              <a:avLst/>
              <a:gdLst/>
              <a:ahLst/>
              <a:cxnLst/>
              <a:rect l="l" t="t" r="r" b="b"/>
              <a:pathLst>
                <a:path w="7587" h="6075" extrusionOk="0">
                  <a:moveTo>
                    <a:pt x="3292" y="1898"/>
                  </a:moveTo>
                  <a:cubicBezTo>
                    <a:pt x="3387" y="1975"/>
                    <a:pt x="3467" y="2066"/>
                    <a:pt x="3531" y="2170"/>
                  </a:cubicBezTo>
                  <a:cubicBezTo>
                    <a:pt x="3406" y="2274"/>
                    <a:pt x="3250" y="2328"/>
                    <a:pt x="3093" y="2328"/>
                  </a:cubicBezTo>
                  <a:cubicBezTo>
                    <a:pt x="3009" y="2328"/>
                    <a:pt x="2925" y="2313"/>
                    <a:pt x="2845" y="2282"/>
                  </a:cubicBezTo>
                  <a:cubicBezTo>
                    <a:pt x="2973" y="2133"/>
                    <a:pt x="3124" y="2006"/>
                    <a:pt x="3289" y="1901"/>
                  </a:cubicBezTo>
                  <a:lnTo>
                    <a:pt x="3292" y="1898"/>
                  </a:lnTo>
                  <a:close/>
                  <a:moveTo>
                    <a:pt x="4601" y="1555"/>
                  </a:moveTo>
                  <a:cubicBezTo>
                    <a:pt x="4877" y="1578"/>
                    <a:pt x="5143" y="1662"/>
                    <a:pt x="5362" y="1831"/>
                  </a:cubicBezTo>
                  <a:cubicBezTo>
                    <a:pt x="5655" y="2063"/>
                    <a:pt x="5843" y="2335"/>
                    <a:pt x="6001" y="2628"/>
                  </a:cubicBezTo>
                  <a:cubicBezTo>
                    <a:pt x="5938" y="2609"/>
                    <a:pt x="5874" y="2599"/>
                    <a:pt x="5811" y="2599"/>
                  </a:cubicBezTo>
                  <a:cubicBezTo>
                    <a:pt x="5536" y="2599"/>
                    <a:pt x="5281" y="2775"/>
                    <a:pt x="5194" y="3049"/>
                  </a:cubicBezTo>
                  <a:cubicBezTo>
                    <a:pt x="5116" y="3284"/>
                    <a:pt x="4948" y="3507"/>
                    <a:pt x="4763" y="3705"/>
                  </a:cubicBezTo>
                  <a:cubicBezTo>
                    <a:pt x="4871" y="3493"/>
                    <a:pt x="4945" y="3261"/>
                    <a:pt x="4982" y="3025"/>
                  </a:cubicBezTo>
                  <a:cubicBezTo>
                    <a:pt x="5063" y="2477"/>
                    <a:pt x="4898" y="1972"/>
                    <a:pt x="4601" y="1555"/>
                  </a:cubicBezTo>
                  <a:close/>
                  <a:moveTo>
                    <a:pt x="1785" y="2133"/>
                  </a:moveTo>
                  <a:cubicBezTo>
                    <a:pt x="1933" y="2709"/>
                    <a:pt x="2401" y="3187"/>
                    <a:pt x="3084" y="3217"/>
                  </a:cubicBezTo>
                  <a:cubicBezTo>
                    <a:pt x="3096" y="3217"/>
                    <a:pt x="3108" y="3217"/>
                    <a:pt x="3120" y="3217"/>
                  </a:cubicBezTo>
                  <a:cubicBezTo>
                    <a:pt x="3276" y="3217"/>
                    <a:pt x="3432" y="3197"/>
                    <a:pt x="3582" y="3153"/>
                  </a:cubicBezTo>
                  <a:lnTo>
                    <a:pt x="3582" y="3153"/>
                  </a:lnTo>
                  <a:cubicBezTo>
                    <a:pt x="3511" y="3355"/>
                    <a:pt x="3403" y="3544"/>
                    <a:pt x="3262" y="3705"/>
                  </a:cubicBezTo>
                  <a:cubicBezTo>
                    <a:pt x="3056" y="3838"/>
                    <a:pt x="2819" y="3918"/>
                    <a:pt x="2588" y="3918"/>
                  </a:cubicBezTo>
                  <a:cubicBezTo>
                    <a:pt x="2237" y="3918"/>
                    <a:pt x="1897" y="3733"/>
                    <a:pt x="1690" y="3261"/>
                  </a:cubicBezTo>
                  <a:cubicBezTo>
                    <a:pt x="1492" y="2803"/>
                    <a:pt x="1566" y="2416"/>
                    <a:pt x="1785" y="2137"/>
                  </a:cubicBezTo>
                  <a:lnTo>
                    <a:pt x="1785" y="2133"/>
                  </a:lnTo>
                  <a:close/>
                  <a:moveTo>
                    <a:pt x="4610" y="1"/>
                  </a:moveTo>
                  <a:cubicBezTo>
                    <a:pt x="4103" y="1"/>
                    <a:pt x="3579" y="134"/>
                    <a:pt x="3151" y="380"/>
                  </a:cubicBezTo>
                  <a:cubicBezTo>
                    <a:pt x="3101" y="374"/>
                    <a:pt x="3052" y="371"/>
                    <a:pt x="3002" y="371"/>
                  </a:cubicBezTo>
                  <a:cubicBezTo>
                    <a:pt x="2801" y="371"/>
                    <a:pt x="2603" y="421"/>
                    <a:pt x="2424" y="518"/>
                  </a:cubicBezTo>
                  <a:cubicBezTo>
                    <a:pt x="1734" y="572"/>
                    <a:pt x="1071" y="905"/>
                    <a:pt x="698" y="1538"/>
                  </a:cubicBezTo>
                  <a:cubicBezTo>
                    <a:pt x="1" y="2706"/>
                    <a:pt x="563" y="4395"/>
                    <a:pt x="1805" y="4930"/>
                  </a:cubicBezTo>
                  <a:cubicBezTo>
                    <a:pt x="2057" y="5038"/>
                    <a:pt x="2325" y="5094"/>
                    <a:pt x="2597" y="5094"/>
                  </a:cubicBezTo>
                  <a:cubicBezTo>
                    <a:pt x="2688" y="5094"/>
                    <a:pt x="2780" y="5088"/>
                    <a:pt x="2872" y="5075"/>
                  </a:cubicBezTo>
                  <a:lnTo>
                    <a:pt x="2872" y="5075"/>
                  </a:lnTo>
                  <a:cubicBezTo>
                    <a:pt x="2845" y="5145"/>
                    <a:pt x="2841" y="5223"/>
                    <a:pt x="2858" y="5297"/>
                  </a:cubicBezTo>
                  <a:cubicBezTo>
                    <a:pt x="2973" y="5738"/>
                    <a:pt x="3494" y="5963"/>
                    <a:pt x="3905" y="6044"/>
                  </a:cubicBezTo>
                  <a:cubicBezTo>
                    <a:pt x="4005" y="6065"/>
                    <a:pt x="4105" y="6074"/>
                    <a:pt x="4204" y="6074"/>
                  </a:cubicBezTo>
                  <a:cubicBezTo>
                    <a:pt x="4623" y="6074"/>
                    <a:pt x="5030" y="5903"/>
                    <a:pt x="5376" y="5664"/>
                  </a:cubicBezTo>
                  <a:cubicBezTo>
                    <a:pt x="6065" y="5186"/>
                    <a:pt x="6526" y="4408"/>
                    <a:pt x="6493" y="3584"/>
                  </a:cubicBezTo>
                  <a:lnTo>
                    <a:pt x="6493" y="3584"/>
                  </a:lnTo>
                  <a:cubicBezTo>
                    <a:pt x="6658" y="3813"/>
                    <a:pt x="6836" y="4045"/>
                    <a:pt x="6870" y="4267"/>
                  </a:cubicBezTo>
                  <a:cubicBezTo>
                    <a:pt x="6878" y="4327"/>
                    <a:pt x="6930" y="4355"/>
                    <a:pt x="6984" y="4355"/>
                  </a:cubicBezTo>
                  <a:cubicBezTo>
                    <a:pt x="7040" y="4355"/>
                    <a:pt x="7097" y="4325"/>
                    <a:pt x="7109" y="4267"/>
                  </a:cubicBezTo>
                  <a:cubicBezTo>
                    <a:pt x="7179" y="3914"/>
                    <a:pt x="7482" y="3655"/>
                    <a:pt x="7533" y="3268"/>
                  </a:cubicBezTo>
                  <a:cubicBezTo>
                    <a:pt x="7587" y="2827"/>
                    <a:pt x="7412" y="2335"/>
                    <a:pt x="7250" y="1938"/>
                  </a:cubicBezTo>
                  <a:cubicBezTo>
                    <a:pt x="6900" y="1090"/>
                    <a:pt x="6240" y="377"/>
                    <a:pt x="5345" y="104"/>
                  </a:cubicBezTo>
                  <a:cubicBezTo>
                    <a:pt x="5114" y="34"/>
                    <a:pt x="4864" y="1"/>
                    <a:pt x="46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21"/>
            <p:cNvSpPr/>
            <p:nvPr/>
          </p:nvSpPr>
          <p:spPr>
            <a:xfrm>
              <a:off x="2795900" y="1400775"/>
              <a:ext cx="143150" cy="119375"/>
            </a:xfrm>
            <a:custGeom>
              <a:avLst/>
              <a:gdLst/>
              <a:ahLst/>
              <a:cxnLst/>
              <a:rect l="l" t="t" r="r" b="b"/>
              <a:pathLst>
                <a:path w="5726" h="4775" extrusionOk="0">
                  <a:moveTo>
                    <a:pt x="3582" y="2501"/>
                  </a:moveTo>
                  <a:cubicBezTo>
                    <a:pt x="3656" y="2868"/>
                    <a:pt x="3555" y="3241"/>
                    <a:pt x="3097" y="3376"/>
                  </a:cubicBezTo>
                  <a:cubicBezTo>
                    <a:pt x="3043" y="3392"/>
                    <a:pt x="2990" y="3399"/>
                    <a:pt x="2938" y="3399"/>
                  </a:cubicBezTo>
                  <a:cubicBezTo>
                    <a:pt x="2766" y="3399"/>
                    <a:pt x="2609" y="3320"/>
                    <a:pt x="2488" y="3201"/>
                  </a:cubicBezTo>
                  <a:cubicBezTo>
                    <a:pt x="2518" y="3174"/>
                    <a:pt x="2549" y="3147"/>
                    <a:pt x="2579" y="3120"/>
                  </a:cubicBezTo>
                  <a:lnTo>
                    <a:pt x="2784" y="3120"/>
                  </a:lnTo>
                  <a:cubicBezTo>
                    <a:pt x="3225" y="3120"/>
                    <a:pt x="3488" y="2837"/>
                    <a:pt x="3582" y="2501"/>
                  </a:cubicBezTo>
                  <a:close/>
                  <a:moveTo>
                    <a:pt x="2286" y="0"/>
                  </a:moveTo>
                  <a:cubicBezTo>
                    <a:pt x="1843" y="0"/>
                    <a:pt x="1403" y="123"/>
                    <a:pt x="1017" y="364"/>
                  </a:cubicBezTo>
                  <a:cubicBezTo>
                    <a:pt x="963" y="361"/>
                    <a:pt x="910" y="350"/>
                    <a:pt x="856" y="347"/>
                  </a:cubicBezTo>
                  <a:cubicBezTo>
                    <a:pt x="846" y="347"/>
                    <a:pt x="837" y="346"/>
                    <a:pt x="828" y="346"/>
                  </a:cubicBezTo>
                  <a:cubicBezTo>
                    <a:pt x="465" y="346"/>
                    <a:pt x="262" y="732"/>
                    <a:pt x="334" y="1047"/>
                  </a:cubicBezTo>
                  <a:cubicBezTo>
                    <a:pt x="95" y="1458"/>
                    <a:pt x="1" y="1966"/>
                    <a:pt x="142" y="2538"/>
                  </a:cubicBezTo>
                  <a:cubicBezTo>
                    <a:pt x="263" y="3036"/>
                    <a:pt x="566" y="3450"/>
                    <a:pt x="967" y="3618"/>
                  </a:cubicBezTo>
                  <a:cubicBezTo>
                    <a:pt x="1342" y="4303"/>
                    <a:pt x="2026" y="4775"/>
                    <a:pt x="2797" y="4775"/>
                  </a:cubicBezTo>
                  <a:cubicBezTo>
                    <a:pt x="3167" y="4775"/>
                    <a:pt x="3556" y="4667"/>
                    <a:pt x="3942" y="4423"/>
                  </a:cubicBezTo>
                  <a:cubicBezTo>
                    <a:pt x="5726" y="3288"/>
                    <a:pt x="4898" y="886"/>
                    <a:pt x="3191" y="179"/>
                  </a:cubicBezTo>
                  <a:cubicBezTo>
                    <a:pt x="2900" y="59"/>
                    <a:pt x="2592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21"/>
            <p:cNvSpPr/>
            <p:nvPr/>
          </p:nvSpPr>
          <p:spPr>
            <a:xfrm>
              <a:off x="2541150" y="1410500"/>
              <a:ext cx="136075" cy="116950"/>
            </a:xfrm>
            <a:custGeom>
              <a:avLst/>
              <a:gdLst/>
              <a:ahLst/>
              <a:cxnLst/>
              <a:rect l="l" t="t" r="r" b="b"/>
              <a:pathLst>
                <a:path w="5443" h="4678" extrusionOk="0">
                  <a:moveTo>
                    <a:pt x="3155" y="1"/>
                  </a:moveTo>
                  <a:cubicBezTo>
                    <a:pt x="2701" y="1"/>
                    <a:pt x="2244" y="124"/>
                    <a:pt x="1862" y="355"/>
                  </a:cubicBezTo>
                  <a:cubicBezTo>
                    <a:pt x="1" y="1483"/>
                    <a:pt x="791" y="4340"/>
                    <a:pt x="2841" y="4663"/>
                  </a:cubicBezTo>
                  <a:cubicBezTo>
                    <a:pt x="2905" y="4673"/>
                    <a:pt x="2966" y="4678"/>
                    <a:pt x="3025" y="4678"/>
                  </a:cubicBezTo>
                  <a:cubicBezTo>
                    <a:pt x="3444" y="4678"/>
                    <a:pt x="3748" y="4436"/>
                    <a:pt x="3952" y="4094"/>
                  </a:cubicBezTo>
                  <a:cubicBezTo>
                    <a:pt x="4527" y="3879"/>
                    <a:pt x="4971" y="3411"/>
                    <a:pt x="5160" y="2825"/>
                  </a:cubicBezTo>
                  <a:cubicBezTo>
                    <a:pt x="5442" y="1967"/>
                    <a:pt x="5200" y="958"/>
                    <a:pt x="4460" y="409"/>
                  </a:cubicBezTo>
                  <a:cubicBezTo>
                    <a:pt x="4085" y="131"/>
                    <a:pt x="3621" y="1"/>
                    <a:pt x="315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21"/>
            <p:cNvSpPr/>
            <p:nvPr/>
          </p:nvSpPr>
          <p:spPr>
            <a:xfrm>
              <a:off x="2315800" y="1374225"/>
              <a:ext cx="178850" cy="129375"/>
            </a:xfrm>
            <a:custGeom>
              <a:avLst/>
              <a:gdLst/>
              <a:ahLst/>
              <a:cxnLst/>
              <a:rect l="l" t="t" r="r" b="b"/>
              <a:pathLst>
                <a:path w="7154" h="5175" extrusionOk="0">
                  <a:moveTo>
                    <a:pt x="3398" y="1"/>
                  </a:moveTo>
                  <a:cubicBezTo>
                    <a:pt x="2965" y="1"/>
                    <a:pt x="2519" y="137"/>
                    <a:pt x="2156" y="403"/>
                  </a:cubicBezTo>
                  <a:cubicBezTo>
                    <a:pt x="1" y="1981"/>
                    <a:pt x="1677" y="5175"/>
                    <a:pt x="3936" y="5175"/>
                  </a:cubicBezTo>
                  <a:cubicBezTo>
                    <a:pt x="4235" y="5175"/>
                    <a:pt x="4544" y="5119"/>
                    <a:pt x="4855" y="4997"/>
                  </a:cubicBezTo>
                  <a:cubicBezTo>
                    <a:pt x="7154" y="4088"/>
                    <a:pt x="6666" y="80"/>
                    <a:pt x="4064" y="66"/>
                  </a:cubicBezTo>
                  <a:cubicBezTo>
                    <a:pt x="4024" y="66"/>
                    <a:pt x="3980" y="76"/>
                    <a:pt x="3940" y="76"/>
                  </a:cubicBezTo>
                  <a:cubicBezTo>
                    <a:pt x="3767" y="26"/>
                    <a:pt x="3584" y="1"/>
                    <a:pt x="33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7" name="Google Shape;517;p21"/>
          <p:cNvSpPr/>
          <p:nvPr/>
        </p:nvSpPr>
        <p:spPr>
          <a:xfrm>
            <a:off x="-846805" y="2995552"/>
            <a:ext cx="2694664" cy="2593642"/>
          </a:xfrm>
          <a:custGeom>
            <a:avLst/>
            <a:gdLst/>
            <a:ahLst/>
            <a:cxnLst/>
            <a:rect l="l" t="t" r="r" b="b"/>
            <a:pathLst>
              <a:path w="37077" h="35687" extrusionOk="0">
                <a:moveTo>
                  <a:pt x="14942" y="78"/>
                </a:moveTo>
                <a:lnTo>
                  <a:pt x="14942" y="78"/>
                </a:lnTo>
                <a:cubicBezTo>
                  <a:pt x="14932" y="83"/>
                  <a:pt x="14922" y="89"/>
                  <a:pt x="14912" y="95"/>
                </a:cubicBezTo>
                <a:lnTo>
                  <a:pt x="14912" y="95"/>
                </a:lnTo>
                <a:cubicBezTo>
                  <a:pt x="14922" y="89"/>
                  <a:pt x="14933" y="84"/>
                  <a:pt x="14942" y="78"/>
                </a:cubicBezTo>
                <a:close/>
                <a:moveTo>
                  <a:pt x="10392" y="1243"/>
                </a:moveTo>
                <a:cubicBezTo>
                  <a:pt x="10381" y="1244"/>
                  <a:pt x="10372" y="1248"/>
                  <a:pt x="10364" y="1255"/>
                </a:cubicBezTo>
                <a:lnTo>
                  <a:pt x="10364" y="1255"/>
                </a:lnTo>
                <a:cubicBezTo>
                  <a:pt x="10373" y="1251"/>
                  <a:pt x="10383" y="1247"/>
                  <a:pt x="10392" y="1243"/>
                </a:cubicBezTo>
                <a:close/>
                <a:moveTo>
                  <a:pt x="18906" y="1268"/>
                </a:moveTo>
                <a:cubicBezTo>
                  <a:pt x="18916" y="1286"/>
                  <a:pt x="18932" y="1297"/>
                  <a:pt x="18954" y="1297"/>
                </a:cubicBezTo>
                <a:cubicBezTo>
                  <a:pt x="18956" y="1297"/>
                  <a:pt x="18959" y="1297"/>
                  <a:pt x="18961" y="1296"/>
                </a:cubicBezTo>
                <a:cubicBezTo>
                  <a:pt x="18943" y="1288"/>
                  <a:pt x="18925" y="1278"/>
                  <a:pt x="18906" y="1268"/>
                </a:cubicBezTo>
                <a:close/>
                <a:moveTo>
                  <a:pt x="20664" y="1367"/>
                </a:moveTo>
                <a:cubicBezTo>
                  <a:pt x="20714" y="1455"/>
                  <a:pt x="20731" y="1559"/>
                  <a:pt x="20707" y="1657"/>
                </a:cubicBezTo>
                <a:cubicBezTo>
                  <a:pt x="20580" y="1646"/>
                  <a:pt x="20455" y="1633"/>
                  <a:pt x="20327" y="1623"/>
                </a:cubicBezTo>
                <a:cubicBezTo>
                  <a:pt x="20438" y="1535"/>
                  <a:pt x="20549" y="1448"/>
                  <a:pt x="20664" y="1367"/>
                </a:cubicBezTo>
                <a:close/>
                <a:moveTo>
                  <a:pt x="22817" y="1727"/>
                </a:moveTo>
                <a:lnTo>
                  <a:pt x="22868" y="1983"/>
                </a:lnTo>
                <a:cubicBezTo>
                  <a:pt x="22767" y="1963"/>
                  <a:pt x="22663" y="1943"/>
                  <a:pt x="22562" y="1926"/>
                </a:cubicBezTo>
                <a:cubicBezTo>
                  <a:pt x="22602" y="1858"/>
                  <a:pt x="22676" y="1795"/>
                  <a:pt x="22817" y="1727"/>
                </a:cubicBezTo>
                <a:close/>
                <a:moveTo>
                  <a:pt x="27044" y="2700"/>
                </a:moveTo>
                <a:lnTo>
                  <a:pt x="27059" y="2712"/>
                </a:lnTo>
                <a:lnTo>
                  <a:pt x="27059" y="2712"/>
                </a:lnTo>
                <a:cubicBezTo>
                  <a:pt x="27054" y="2708"/>
                  <a:pt x="27049" y="2704"/>
                  <a:pt x="27044" y="2700"/>
                </a:cubicBezTo>
                <a:close/>
                <a:moveTo>
                  <a:pt x="30097" y="5273"/>
                </a:moveTo>
                <a:cubicBezTo>
                  <a:pt x="30150" y="5273"/>
                  <a:pt x="30209" y="5285"/>
                  <a:pt x="30279" y="5311"/>
                </a:cubicBezTo>
                <a:cubicBezTo>
                  <a:pt x="30231" y="5382"/>
                  <a:pt x="30178" y="5446"/>
                  <a:pt x="30117" y="5503"/>
                </a:cubicBezTo>
                <a:cubicBezTo>
                  <a:pt x="30053" y="5446"/>
                  <a:pt x="29986" y="5385"/>
                  <a:pt x="29918" y="5328"/>
                </a:cubicBezTo>
                <a:cubicBezTo>
                  <a:pt x="29967" y="5295"/>
                  <a:pt x="30025" y="5273"/>
                  <a:pt x="30097" y="5273"/>
                </a:cubicBezTo>
                <a:close/>
                <a:moveTo>
                  <a:pt x="6768" y="5840"/>
                </a:moveTo>
                <a:lnTo>
                  <a:pt x="6768" y="5840"/>
                </a:lnTo>
                <a:cubicBezTo>
                  <a:pt x="6769" y="5841"/>
                  <a:pt x="6770" y="5841"/>
                  <a:pt x="6771" y="5842"/>
                </a:cubicBezTo>
                <a:lnTo>
                  <a:pt x="6771" y="5842"/>
                </a:lnTo>
                <a:cubicBezTo>
                  <a:pt x="6770" y="5841"/>
                  <a:pt x="6769" y="5841"/>
                  <a:pt x="6768" y="5840"/>
                </a:cubicBezTo>
                <a:close/>
                <a:moveTo>
                  <a:pt x="2771" y="11622"/>
                </a:moveTo>
                <a:cubicBezTo>
                  <a:pt x="2761" y="11657"/>
                  <a:pt x="2750" y="11702"/>
                  <a:pt x="2736" y="11763"/>
                </a:cubicBezTo>
                <a:lnTo>
                  <a:pt x="2729" y="11763"/>
                </a:lnTo>
                <a:cubicBezTo>
                  <a:pt x="2744" y="11710"/>
                  <a:pt x="2759" y="11662"/>
                  <a:pt x="2771" y="11622"/>
                </a:cubicBezTo>
                <a:close/>
                <a:moveTo>
                  <a:pt x="14359" y="12312"/>
                </a:moveTo>
                <a:cubicBezTo>
                  <a:pt x="14362" y="12312"/>
                  <a:pt x="14371" y="12337"/>
                  <a:pt x="14387" y="12396"/>
                </a:cubicBezTo>
                <a:lnTo>
                  <a:pt x="14357" y="12419"/>
                </a:lnTo>
                <a:lnTo>
                  <a:pt x="14357" y="12385"/>
                </a:lnTo>
                <a:lnTo>
                  <a:pt x="14357" y="12325"/>
                </a:lnTo>
                <a:cubicBezTo>
                  <a:pt x="14357" y="12317"/>
                  <a:pt x="14358" y="12312"/>
                  <a:pt x="14359" y="12312"/>
                </a:cubicBezTo>
                <a:close/>
                <a:moveTo>
                  <a:pt x="15074" y="12453"/>
                </a:moveTo>
                <a:lnTo>
                  <a:pt x="15084" y="12456"/>
                </a:lnTo>
                <a:lnTo>
                  <a:pt x="15074" y="12463"/>
                </a:lnTo>
                <a:lnTo>
                  <a:pt x="15067" y="12459"/>
                </a:lnTo>
                <a:lnTo>
                  <a:pt x="15074" y="12453"/>
                </a:lnTo>
                <a:close/>
                <a:moveTo>
                  <a:pt x="2581" y="12227"/>
                </a:moveTo>
                <a:cubicBezTo>
                  <a:pt x="2692" y="12234"/>
                  <a:pt x="2783" y="12298"/>
                  <a:pt x="2750" y="12379"/>
                </a:cubicBezTo>
                <a:cubicBezTo>
                  <a:pt x="2742" y="12368"/>
                  <a:pt x="2732" y="12363"/>
                  <a:pt x="2721" y="12363"/>
                </a:cubicBezTo>
                <a:cubicBezTo>
                  <a:pt x="2661" y="12363"/>
                  <a:pt x="2559" y="12498"/>
                  <a:pt x="2457" y="12577"/>
                </a:cubicBezTo>
                <a:cubicBezTo>
                  <a:pt x="2504" y="12463"/>
                  <a:pt x="2548" y="12348"/>
                  <a:pt x="2581" y="12231"/>
                </a:cubicBezTo>
                <a:lnTo>
                  <a:pt x="2581" y="12227"/>
                </a:lnTo>
                <a:close/>
                <a:moveTo>
                  <a:pt x="14761" y="12695"/>
                </a:moveTo>
                <a:lnTo>
                  <a:pt x="14754" y="12702"/>
                </a:lnTo>
                <a:lnTo>
                  <a:pt x="14747" y="12698"/>
                </a:lnTo>
                <a:lnTo>
                  <a:pt x="14754" y="12695"/>
                </a:lnTo>
                <a:close/>
                <a:moveTo>
                  <a:pt x="13965" y="12740"/>
                </a:moveTo>
                <a:cubicBezTo>
                  <a:pt x="13969" y="12740"/>
                  <a:pt x="13970" y="12753"/>
                  <a:pt x="13970" y="12772"/>
                </a:cubicBezTo>
                <a:lnTo>
                  <a:pt x="13956" y="12756"/>
                </a:lnTo>
                <a:cubicBezTo>
                  <a:pt x="13960" y="12744"/>
                  <a:pt x="13963" y="12740"/>
                  <a:pt x="13965" y="12740"/>
                </a:cubicBezTo>
                <a:close/>
                <a:moveTo>
                  <a:pt x="13993" y="12772"/>
                </a:moveTo>
                <a:lnTo>
                  <a:pt x="14020" y="12806"/>
                </a:lnTo>
                <a:lnTo>
                  <a:pt x="14014" y="12826"/>
                </a:lnTo>
                <a:lnTo>
                  <a:pt x="13990" y="12796"/>
                </a:lnTo>
                <a:cubicBezTo>
                  <a:pt x="13990" y="12789"/>
                  <a:pt x="13993" y="12779"/>
                  <a:pt x="13993" y="12772"/>
                </a:cubicBezTo>
                <a:close/>
                <a:moveTo>
                  <a:pt x="15455" y="12843"/>
                </a:moveTo>
                <a:cubicBezTo>
                  <a:pt x="15456" y="12843"/>
                  <a:pt x="15457" y="12843"/>
                  <a:pt x="15457" y="12843"/>
                </a:cubicBezTo>
                <a:lnTo>
                  <a:pt x="15464" y="12847"/>
                </a:lnTo>
                <a:cubicBezTo>
                  <a:pt x="15467" y="12850"/>
                  <a:pt x="15467" y="12870"/>
                  <a:pt x="15471" y="12877"/>
                </a:cubicBezTo>
                <a:lnTo>
                  <a:pt x="15434" y="12857"/>
                </a:lnTo>
                <a:cubicBezTo>
                  <a:pt x="15443" y="12854"/>
                  <a:pt x="15449" y="12843"/>
                  <a:pt x="15455" y="12843"/>
                </a:cubicBezTo>
                <a:close/>
                <a:moveTo>
                  <a:pt x="14051" y="12843"/>
                </a:moveTo>
                <a:lnTo>
                  <a:pt x="14071" y="12870"/>
                </a:lnTo>
                <a:cubicBezTo>
                  <a:pt x="14067" y="12877"/>
                  <a:pt x="14067" y="12887"/>
                  <a:pt x="14064" y="12894"/>
                </a:cubicBezTo>
                <a:lnTo>
                  <a:pt x="14044" y="12867"/>
                </a:lnTo>
                <a:cubicBezTo>
                  <a:pt x="14044" y="12860"/>
                  <a:pt x="14047" y="12853"/>
                  <a:pt x="14051" y="12843"/>
                </a:cubicBezTo>
                <a:close/>
                <a:moveTo>
                  <a:pt x="15303" y="12939"/>
                </a:moveTo>
                <a:cubicBezTo>
                  <a:pt x="15305" y="12939"/>
                  <a:pt x="15313" y="12955"/>
                  <a:pt x="15316" y="12978"/>
                </a:cubicBezTo>
                <a:lnTo>
                  <a:pt x="15313" y="12978"/>
                </a:lnTo>
                <a:lnTo>
                  <a:pt x="15303" y="12974"/>
                </a:lnTo>
                <a:lnTo>
                  <a:pt x="15303" y="12941"/>
                </a:lnTo>
                <a:cubicBezTo>
                  <a:pt x="15303" y="12940"/>
                  <a:pt x="15303" y="12939"/>
                  <a:pt x="15303" y="12939"/>
                </a:cubicBezTo>
                <a:close/>
                <a:moveTo>
                  <a:pt x="15306" y="12984"/>
                </a:moveTo>
                <a:lnTo>
                  <a:pt x="15303" y="12991"/>
                </a:lnTo>
                <a:cubicBezTo>
                  <a:pt x="15303" y="12991"/>
                  <a:pt x="15303" y="12991"/>
                  <a:pt x="15303" y="12988"/>
                </a:cubicBezTo>
                <a:lnTo>
                  <a:pt x="15303" y="12984"/>
                </a:lnTo>
                <a:close/>
                <a:moveTo>
                  <a:pt x="14868" y="13011"/>
                </a:moveTo>
                <a:lnTo>
                  <a:pt x="14889" y="13022"/>
                </a:lnTo>
                <a:lnTo>
                  <a:pt x="14889" y="13025"/>
                </a:lnTo>
                <a:cubicBezTo>
                  <a:pt x="14882" y="13022"/>
                  <a:pt x="14875" y="13018"/>
                  <a:pt x="14868" y="13011"/>
                </a:cubicBezTo>
                <a:close/>
                <a:moveTo>
                  <a:pt x="14953" y="13042"/>
                </a:moveTo>
                <a:lnTo>
                  <a:pt x="15000" y="13055"/>
                </a:lnTo>
                <a:lnTo>
                  <a:pt x="14993" y="13075"/>
                </a:lnTo>
                <a:cubicBezTo>
                  <a:pt x="14976" y="13069"/>
                  <a:pt x="14963" y="13062"/>
                  <a:pt x="14949" y="13055"/>
                </a:cubicBezTo>
                <a:cubicBezTo>
                  <a:pt x="14949" y="13052"/>
                  <a:pt x="14953" y="13045"/>
                  <a:pt x="14953" y="13042"/>
                </a:cubicBezTo>
                <a:close/>
                <a:moveTo>
                  <a:pt x="14088" y="12894"/>
                </a:moveTo>
                <a:lnTo>
                  <a:pt x="14219" y="13059"/>
                </a:lnTo>
                <a:cubicBezTo>
                  <a:pt x="14216" y="13062"/>
                  <a:pt x="14212" y="13069"/>
                  <a:pt x="14212" y="13075"/>
                </a:cubicBezTo>
                <a:lnTo>
                  <a:pt x="14212" y="13079"/>
                </a:lnTo>
                <a:lnTo>
                  <a:pt x="14084" y="12917"/>
                </a:lnTo>
                <a:cubicBezTo>
                  <a:pt x="14084" y="12910"/>
                  <a:pt x="14088" y="12900"/>
                  <a:pt x="14088" y="12894"/>
                </a:cubicBezTo>
                <a:close/>
                <a:moveTo>
                  <a:pt x="15006" y="13059"/>
                </a:moveTo>
                <a:lnTo>
                  <a:pt x="15043" y="13069"/>
                </a:lnTo>
                <a:cubicBezTo>
                  <a:pt x="15043" y="13079"/>
                  <a:pt x="15043" y="13085"/>
                  <a:pt x="15040" y="13092"/>
                </a:cubicBezTo>
                <a:lnTo>
                  <a:pt x="15003" y="13079"/>
                </a:lnTo>
                <a:cubicBezTo>
                  <a:pt x="15003" y="13072"/>
                  <a:pt x="15006" y="13066"/>
                  <a:pt x="15006" y="13059"/>
                </a:cubicBezTo>
                <a:close/>
                <a:moveTo>
                  <a:pt x="16026" y="12946"/>
                </a:moveTo>
                <a:cubicBezTo>
                  <a:pt x="16032" y="12946"/>
                  <a:pt x="16022" y="12988"/>
                  <a:pt x="16006" y="13048"/>
                </a:cubicBezTo>
                <a:cubicBezTo>
                  <a:pt x="15992" y="13069"/>
                  <a:pt x="15979" y="13085"/>
                  <a:pt x="15966" y="13102"/>
                </a:cubicBezTo>
                <a:cubicBezTo>
                  <a:pt x="15979" y="13059"/>
                  <a:pt x="15992" y="13018"/>
                  <a:pt x="16006" y="12974"/>
                </a:cubicBezTo>
                <a:cubicBezTo>
                  <a:pt x="16016" y="12954"/>
                  <a:pt x="16023" y="12946"/>
                  <a:pt x="16026" y="12946"/>
                </a:cubicBezTo>
                <a:close/>
                <a:moveTo>
                  <a:pt x="14831" y="13106"/>
                </a:moveTo>
                <a:lnTo>
                  <a:pt x="14855" y="13109"/>
                </a:lnTo>
                <a:cubicBezTo>
                  <a:pt x="14855" y="13109"/>
                  <a:pt x="14855" y="13112"/>
                  <a:pt x="14855" y="13112"/>
                </a:cubicBezTo>
                <a:lnTo>
                  <a:pt x="14831" y="13106"/>
                </a:lnTo>
                <a:close/>
                <a:moveTo>
                  <a:pt x="15427" y="12863"/>
                </a:moveTo>
                <a:lnTo>
                  <a:pt x="15471" y="12884"/>
                </a:lnTo>
                <a:cubicBezTo>
                  <a:pt x="15481" y="12907"/>
                  <a:pt x="15484" y="12931"/>
                  <a:pt x="15488" y="12958"/>
                </a:cubicBezTo>
                <a:cubicBezTo>
                  <a:pt x="15484" y="12951"/>
                  <a:pt x="15474" y="12947"/>
                  <a:pt x="15467" y="12934"/>
                </a:cubicBezTo>
                <a:lnTo>
                  <a:pt x="15467" y="12931"/>
                </a:lnTo>
                <a:cubicBezTo>
                  <a:pt x="15457" y="12958"/>
                  <a:pt x="15454" y="12974"/>
                  <a:pt x="15447" y="12991"/>
                </a:cubicBezTo>
                <a:cubicBezTo>
                  <a:pt x="15427" y="13035"/>
                  <a:pt x="15414" y="13082"/>
                  <a:pt x="15400" y="13126"/>
                </a:cubicBezTo>
                <a:lnTo>
                  <a:pt x="15380" y="13119"/>
                </a:lnTo>
                <a:cubicBezTo>
                  <a:pt x="15380" y="13082"/>
                  <a:pt x="15380" y="13045"/>
                  <a:pt x="15377" y="13011"/>
                </a:cubicBezTo>
                <a:lnTo>
                  <a:pt x="15377" y="13008"/>
                </a:lnTo>
                <a:lnTo>
                  <a:pt x="15414" y="13018"/>
                </a:lnTo>
                <a:cubicBezTo>
                  <a:pt x="15397" y="13011"/>
                  <a:pt x="15390" y="13008"/>
                  <a:pt x="15373" y="13001"/>
                </a:cubicBezTo>
                <a:cubicBezTo>
                  <a:pt x="15373" y="12995"/>
                  <a:pt x="15370" y="12988"/>
                  <a:pt x="15367" y="12978"/>
                </a:cubicBezTo>
                <a:cubicBezTo>
                  <a:pt x="15367" y="12971"/>
                  <a:pt x="15373" y="12968"/>
                  <a:pt x="15373" y="12961"/>
                </a:cubicBezTo>
                <a:lnTo>
                  <a:pt x="15447" y="12991"/>
                </a:lnTo>
                <a:cubicBezTo>
                  <a:pt x="15424" y="12981"/>
                  <a:pt x="15397" y="12968"/>
                  <a:pt x="15377" y="12958"/>
                </a:cubicBezTo>
                <a:cubicBezTo>
                  <a:pt x="15383" y="12944"/>
                  <a:pt x="15387" y="12927"/>
                  <a:pt x="15393" y="12914"/>
                </a:cubicBezTo>
                <a:cubicBezTo>
                  <a:pt x="15400" y="12894"/>
                  <a:pt x="15414" y="12877"/>
                  <a:pt x="15427" y="12863"/>
                </a:cubicBezTo>
                <a:close/>
                <a:moveTo>
                  <a:pt x="14872" y="13112"/>
                </a:moveTo>
                <a:cubicBezTo>
                  <a:pt x="14882" y="13112"/>
                  <a:pt x="14892" y="13116"/>
                  <a:pt x="14899" y="13116"/>
                </a:cubicBezTo>
                <a:lnTo>
                  <a:pt x="14899" y="13129"/>
                </a:lnTo>
                <a:lnTo>
                  <a:pt x="14879" y="13119"/>
                </a:lnTo>
                <a:lnTo>
                  <a:pt x="14872" y="13119"/>
                </a:lnTo>
                <a:lnTo>
                  <a:pt x="14872" y="13112"/>
                </a:lnTo>
                <a:close/>
                <a:moveTo>
                  <a:pt x="15144" y="13089"/>
                </a:moveTo>
                <a:cubicBezTo>
                  <a:pt x="15158" y="13102"/>
                  <a:pt x="15165" y="13119"/>
                  <a:pt x="15175" y="13139"/>
                </a:cubicBezTo>
                <a:lnTo>
                  <a:pt x="15128" y="13122"/>
                </a:lnTo>
                <a:lnTo>
                  <a:pt x="15128" y="13089"/>
                </a:lnTo>
                <a:close/>
                <a:moveTo>
                  <a:pt x="16016" y="12910"/>
                </a:moveTo>
                <a:lnTo>
                  <a:pt x="15949" y="13122"/>
                </a:lnTo>
                <a:cubicBezTo>
                  <a:pt x="15942" y="13129"/>
                  <a:pt x="15939" y="13133"/>
                  <a:pt x="15932" y="13139"/>
                </a:cubicBezTo>
                <a:lnTo>
                  <a:pt x="16016" y="12910"/>
                </a:lnTo>
                <a:close/>
                <a:moveTo>
                  <a:pt x="14670" y="13143"/>
                </a:moveTo>
                <a:lnTo>
                  <a:pt x="14693" y="13146"/>
                </a:lnTo>
                <a:cubicBezTo>
                  <a:pt x="14693" y="13149"/>
                  <a:pt x="14693" y="13149"/>
                  <a:pt x="14693" y="13149"/>
                </a:cubicBezTo>
                <a:cubicBezTo>
                  <a:pt x="14687" y="13149"/>
                  <a:pt x="14677" y="13149"/>
                  <a:pt x="14670" y="13146"/>
                </a:cubicBezTo>
                <a:lnTo>
                  <a:pt x="14670" y="13143"/>
                </a:lnTo>
                <a:close/>
                <a:moveTo>
                  <a:pt x="14981" y="13102"/>
                </a:moveTo>
                <a:cubicBezTo>
                  <a:pt x="14984" y="13102"/>
                  <a:pt x="14986" y="13102"/>
                  <a:pt x="14990" y="13102"/>
                </a:cubicBezTo>
                <a:lnTo>
                  <a:pt x="14980" y="13153"/>
                </a:lnTo>
                <a:lnTo>
                  <a:pt x="14969" y="13149"/>
                </a:lnTo>
                <a:cubicBezTo>
                  <a:pt x="14969" y="13129"/>
                  <a:pt x="14969" y="13120"/>
                  <a:pt x="14966" y="13120"/>
                </a:cubicBezTo>
                <a:cubicBezTo>
                  <a:pt x="14964" y="13120"/>
                  <a:pt x="14961" y="13129"/>
                  <a:pt x="14956" y="13146"/>
                </a:cubicBezTo>
                <a:lnTo>
                  <a:pt x="14926" y="13136"/>
                </a:lnTo>
                <a:cubicBezTo>
                  <a:pt x="14926" y="13129"/>
                  <a:pt x="14929" y="13126"/>
                  <a:pt x="14932" y="13119"/>
                </a:cubicBezTo>
                <a:cubicBezTo>
                  <a:pt x="14967" y="13119"/>
                  <a:pt x="14952" y="13102"/>
                  <a:pt x="14981" y="13102"/>
                </a:cubicBezTo>
                <a:close/>
                <a:moveTo>
                  <a:pt x="15996" y="12924"/>
                </a:moveTo>
                <a:lnTo>
                  <a:pt x="15925" y="13149"/>
                </a:lnTo>
                <a:lnTo>
                  <a:pt x="15912" y="13166"/>
                </a:lnTo>
                <a:cubicBezTo>
                  <a:pt x="15932" y="13082"/>
                  <a:pt x="15962" y="13001"/>
                  <a:pt x="15996" y="12924"/>
                </a:cubicBezTo>
                <a:close/>
                <a:moveTo>
                  <a:pt x="15131" y="13133"/>
                </a:moveTo>
                <a:lnTo>
                  <a:pt x="15175" y="13143"/>
                </a:lnTo>
                <a:lnTo>
                  <a:pt x="15178" y="13153"/>
                </a:lnTo>
                <a:cubicBezTo>
                  <a:pt x="15169" y="13161"/>
                  <a:pt x="15161" y="13167"/>
                  <a:pt x="15153" y="13167"/>
                </a:cubicBezTo>
                <a:cubicBezTo>
                  <a:pt x="15143" y="13167"/>
                  <a:pt x="15135" y="13157"/>
                  <a:pt x="15131" y="13133"/>
                </a:cubicBezTo>
                <a:close/>
                <a:moveTo>
                  <a:pt x="14879" y="13163"/>
                </a:moveTo>
                <a:cubicBezTo>
                  <a:pt x="14889" y="13163"/>
                  <a:pt x="14895" y="13166"/>
                  <a:pt x="14905" y="13166"/>
                </a:cubicBezTo>
                <a:lnTo>
                  <a:pt x="14905" y="13170"/>
                </a:lnTo>
                <a:cubicBezTo>
                  <a:pt x="14895" y="13166"/>
                  <a:pt x="14895" y="13166"/>
                  <a:pt x="14879" y="13163"/>
                </a:cubicBezTo>
                <a:close/>
                <a:moveTo>
                  <a:pt x="15003" y="13102"/>
                </a:moveTo>
                <a:cubicBezTo>
                  <a:pt x="15013" y="13102"/>
                  <a:pt x="15027" y="13106"/>
                  <a:pt x="15040" y="13109"/>
                </a:cubicBezTo>
                <a:cubicBezTo>
                  <a:pt x="15037" y="13133"/>
                  <a:pt x="15037" y="13149"/>
                  <a:pt x="15033" y="13180"/>
                </a:cubicBezTo>
                <a:cubicBezTo>
                  <a:pt x="15027" y="13173"/>
                  <a:pt x="15010" y="13166"/>
                  <a:pt x="14996" y="13159"/>
                </a:cubicBezTo>
                <a:cubicBezTo>
                  <a:pt x="14996" y="13143"/>
                  <a:pt x="15000" y="13122"/>
                  <a:pt x="15000" y="13102"/>
                </a:cubicBezTo>
                <a:close/>
                <a:moveTo>
                  <a:pt x="14916" y="13170"/>
                </a:moveTo>
                <a:lnTo>
                  <a:pt x="14949" y="13176"/>
                </a:lnTo>
                <a:cubicBezTo>
                  <a:pt x="14949" y="13180"/>
                  <a:pt x="14946" y="13183"/>
                  <a:pt x="14946" y="13186"/>
                </a:cubicBezTo>
                <a:cubicBezTo>
                  <a:pt x="14942" y="13183"/>
                  <a:pt x="14926" y="13176"/>
                  <a:pt x="14916" y="13173"/>
                </a:cubicBezTo>
                <a:lnTo>
                  <a:pt x="14916" y="13170"/>
                </a:lnTo>
                <a:close/>
                <a:moveTo>
                  <a:pt x="14828" y="13170"/>
                </a:moveTo>
                <a:lnTo>
                  <a:pt x="14848" y="13173"/>
                </a:lnTo>
                <a:cubicBezTo>
                  <a:pt x="14845" y="13180"/>
                  <a:pt x="14842" y="13183"/>
                  <a:pt x="14842" y="13190"/>
                </a:cubicBezTo>
                <a:cubicBezTo>
                  <a:pt x="14835" y="13186"/>
                  <a:pt x="14831" y="13186"/>
                  <a:pt x="14828" y="13186"/>
                </a:cubicBezTo>
                <a:lnTo>
                  <a:pt x="14825" y="13186"/>
                </a:lnTo>
                <a:cubicBezTo>
                  <a:pt x="14828" y="13180"/>
                  <a:pt x="14828" y="13176"/>
                  <a:pt x="14828" y="13170"/>
                </a:cubicBezTo>
                <a:close/>
                <a:moveTo>
                  <a:pt x="13977" y="13201"/>
                </a:moveTo>
                <a:lnTo>
                  <a:pt x="13993" y="13203"/>
                </a:lnTo>
                <a:lnTo>
                  <a:pt x="14007" y="13203"/>
                </a:lnTo>
                <a:lnTo>
                  <a:pt x="13977" y="13201"/>
                </a:lnTo>
                <a:close/>
                <a:moveTo>
                  <a:pt x="14815" y="13197"/>
                </a:moveTo>
                <a:lnTo>
                  <a:pt x="14835" y="13200"/>
                </a:lnTo>
                <a:lnTo>
                  <a:pt x="14835" y="13207"/>
                </a:lnTo>
                <a:lnTo>
                  <a:pt x="14815" y="13200"/>
                </a:lnTo>
                <a:cubicBezTo>
                  <a:pt x="14815" y="13200"/>
                  <a:pt x="14815" y="13197"/>
                  <a:pt x="14815" y="13197"/>
                </a:cubicBezTo>
                <a:close/>
                <a:moveTo>
                  <a:pt x="14862" y="13176"/>
                </a:moveTo>
                <a:lnTo>
                  <a:pt x="14905" y="13183"/>
                </a:lnTo>
                <a:cubicBezTo>
                  <a:pt x="14919" y="13186"/>
                  <a:pt x="14929" y="13190"/>
                  <a:pt x="14942" y="13190"/>
                </a:cubicBezTo>
                <a:cubicBezTo>
                  <a:pt x="14942" y="13197"/>
                  <a:pt x="14939" y="13207"/>
                  <a:pt x="14936" y="13213"/>
                </a:cubicBezTo>
                <a:cubicBezTo>
                  <a:pt x="14905" y="13207"/>
                  <a:pt x="14885" y="13200"/>
                  <a:pt x="14855" y="13193"/>
                </a:cubicBezTo>
                <a:cubicBezTo>
                  <a:pt x="14862" y="13190"/>
                  <a:pt x="14862" y="13183"/>
                  <a:pt x="14865" y="13180"/>
                </a:cubicBezTo>
                <a:lnTo>
                  <a:pt x="14862" y="13176"/>
                </a:lnTo>
                <a:close/>
                <a:moveTo>
                  <a:pt x="14969" y="13180"/>
                </a:moveTo>
                <a:cubicBezTo>
                  <a:pt x="14969" y="13193"/>
                  <a:pt x="14966" y="13203"/>
                  <a:pt x="14963" y="13217"/>
                </a:cubicBezTo>
                <a:lnTo>
                  <a:pt x="14959" y="13217"/>
                </a:lnTo>
                <a:cubicBezTo>
                  <a:pt x="14963" y="13200"/>
                  <a:pt x="14963" y="13193"/>
                  <a:pt x="14963" y="13180"/>
                </a:cubicBezTo>
                <a:close/>
                <a:moveTo>
                  <a:pt x="14125" y="13227"/>
                </a:moveTo>
                <a:cubicBezTo>
                  <a:pt x="14118" y="13230"/>
                  <a:pt x="14111" y="13230"/>
                  <a:pt x="14105" y="13230"/>
                </a:cubicBezTo>
                <a:lnTo>
                  <a:pt x="14105" y="13227"/>
                </a:lnTo>
                <a:close/>
                <a:moveTo>
                  <a:pt x="14855" y="13203"/>
                </a:moveTo>
                <a:cubicBezTo>
                  <a:pt x="14882" y="13210"/>
                  <a:pt x="14909" y="13217"/>
                  <a:pt x="14936" y="13220"/>
                </a:cubicBezTo>
                <a:cubicBezTo>
                  <a:pt x="14936" y="13223"/>
                  <a:pt x="14936" y="13227"/>
                  <a:pt x="14936" y="13230"/>
                </a:cubicBezTo>
                <a:lnTo>
                  <a:pt x="14855" y="13210"/>
                </a:lnTo>
                <a:cubicBezTo>
                  <a:pt x="14855" y="13207"/>
                  <a:pt x="14855" y="13207"/>
                  <a:pt x="14855" y="13203"/>
                </a:cubicBezTo>
                <a:close/>
                <a:moveTo>
                  <a:pt x="14993" y="13187"/>
                </a:moveTo>
                <a:lnTo>
                  <a:pt x="15030" y="13197"/>
                </a:lnTo>
                <a:cubicBezTo>
                  <a:pt x="15030" y="13203"/>
                  <a:pt x="15027" y="13220"/>
                  <a:pt x="15027" y="13230"/>
                </a:cubicBezTo>
                <a:cubicBezTo>
                  <a:pt x="15013" y="13227"/>
                  <a:pt x="15000" y="13223"/>
                  <a:pt x="14986" y="13223"/>
                </a:cubicBezTo>
                <a:cubicBezTo>
                  <a:pt x="14990" y="13210"/>
                  <a:pt x="14993" y="13200"/>
                  <a:pt x="14993" y="13187"/>
                </a:cubicBezTo>
                <a:close/>
                <a:moveTo>
                  <a:pt x="16497" y="13156"/>
                </a:moveTo>
                <a:cubicBezTo>
                  <a:pt x="16454" y="13186"/>
                  <a:pt x="16427" y="13210"/>
                  <a:pt x="16400" y="13230"/>
                </a:cubicBezTo>
                <a:cubicBezTo>
                  <a:pt x="16400" y="13230"/>
                  <a:pt x="16400" y="13227"/>
                  <a:pt x="16400" y="13223"/>
                </a:cubicBezTo>
                <a:cubicBezTo>
                  <a:pt x="16430" y="13200"/>
                  <a:pt x="16457" y="13180"/>
                  <a:pt x="16497" y="13156"/>
                </a:cubicBezTo>
                <a:close/>
                <a:moveTo>
                  <a:pt x="15575" y="12667"/>
                </a:moveTo>
                <a:cubicBezTo>
                  <a:pt x="15580" y="12667"/>
                  <a:pt x="15583" y="12687"/>
                  <a:pt x="15585" y="12735"/>
                </a:cubicBezTo>
                <a:lnTo>
                  <a:pt x="15572" y="12789"/>
                </a:lnTo>
                <a:cubicBezTo>
                  <a:pt x="15598" y="12836"/>
                  <a:pt x="15629" y="12840"/>
                  <a:pt x="15660" y="12840"/>
                </a:cubicBezTo>
                <a:cubicBezTo>
                  <a:pt x="15666" y="12840"/>
                  <a:pt x="15671" y="12840"/>
                  <a:pt x="15677" y="12840"/>
                </a:cubicBezTo>
                <a:cubicBezTo>
                  <a:pt x="15719" y="12840"/>
                  <a:pt x="15757" y="12847"/>
                  <a:pt x="15774" y="12971"/>
                </a:cubicBezTo>
                <a:cubicBezTo>
                  <a:pt x="15768" y="12960"/>
                  <a:pt x="15761" y="12955"/>
                  <a:pt x="15752" y="12955"/>
                </a:cubicBezTo>
                <a:cubicBezTo>
                  <a:pt x="15704" y="12955"/>
                  <a:pt x="15611" y="13115"/>
                  <a:pt x="15511" y="13244"/>
                </a:cubicBezTo>
                <a:lnTo>
                  <a:pt x="15555" y="13102"/>
                </a:lnTo>
                <a:cubicBezTo>
                  <a:pt x="15555" y="13032"/>
                  <a:pt x="15535" y="13008"/>
                  <a:pt x="15511" y="12991"/>
                </a:cubicBezTo>
                <a:cubicBezTo>
                  <a:pt x="15518" y="12968"/>
                  <a:pt x="15521" y="12941"/>
                  <a:pt x="15525" y="12914"/>
                </a:cubicBezTo>
                <a:cubicBezTo>
                  <a:pt x="15605" y="12954"/>
                  <a:pt x="15666" y="12991"/>
                  <a:pt x="15666" y="12991"/>
                </a:cubicBezTo>
                <a:cubicBezTo>
                  <a:pt x="15673" y="12984"/>
                  <a:pt x="15609" y="12947"/>
                  <a:pt x="15525" y="12907"/>
                </a:cubicBezTo>
                <a:cubicBezTo>
                  <a:pt x="15525" y="12897"/>
                  <a:pt x="15528" y="12890"/>
                  <a:pt x="15531" y="12880"/>
                </a:cubicBezTo>
                <a:cubicBezTo>
                  <a:pt x="15545" y="12887"/>
                  <a:pt x="15562" y="12894"/>
                  <a:pt x="15572" y="12900"/>
                </a:cubicBezTo>
                <a:cubicBezTo>
                  <a:pt x="15565" y="12894"/>
                  <a:pt x="15545" y="12880"/>
                  <a:pt x="15531" y="12873"/>
                </a:cubicBezTo>
                <a:cubicBezTo>
                  <a:pt x="15548" y="12769"/>
                  <a:pt x="15564" y="12667"/>
                  <a:pt x="15575" y="12667"/>
                </a:cubicBezTo>
                <a:close/>
                <a:moveTo>
                  <a:pt x="14051" y="13234"/>
                </a:moveTo>
                <a:lnTo>
                  <a:pt x="14051" y="13247"/>
                </a:lnTo>
                <a:lnTo>
                  <a:pt x="14027" y="13250"/>
                </a:lnTo>
                <a:lnTo>
                  <a:pt x="14030" y="13234"/>
                </a:lnTo>
                <a:close/>
                <a:moveTo>
                  <a:pt x="14986" y="13234"/>
                </a:moveTo>
                <a:cubicBezTo>
                  <a:pt x="15000" y="13237"/>
                  <a:pt x="15013" y="13240"/>
                  <a:pt x="15027" y="13244"/>
                </a:cubicBezTo>
                <a:cubicBezTo>
                  <a:pt x="15027" y="13247"/>
                  <a:pt x="15027" y="13250"/>
                  <a:pt x="15027" y="13257"/>
                </a:cubicBezTo>
                <a:lnTo>
                  <a:pt x="14986" y="13247"/>
                </a:lnTo>
                <a:cubicBezTo>
                  <a:pt x="14986" y="13240"/>
                  <a:pt x="14986" y="13237"/>
                  <a:pt x="14986" y="13234"/>
                </a:cubicBezTo>
                <a:close/>
                <a:moveTo>
                  <a:pt x="15380" y="13126"/>
                </a:moveTo>
                <a:lnTo>
                  <a:pt x="15400" y="13133"/>
                </a:lnTo>
                <a:cubicBezTo>
                  <a:pt x="15393" y="13163"/>
                  <a:pt x="15383" y="13203"/>
                  <a:pt x="15373" y="13260"/>
                </a:cubicBezTo>
                <a:cubicBezTo>
                  <a:pt x="15380" y="13197"/>
                  <a:pt x="15380" y="13170"/>
                  <a:pt x="15380" y="13126"/>
                </a:cubicBezTo>
                <a:close/>
                <a:moveTo>
                  <a:pt x="14791" y="13257"/>
                </a:moveTo>
                <a:lnTo>
                  <a:pt x="14815" y="13260"/>
                </a:lnTo>
                <a:lnTo>
                  <a:pt x="14815" y="13264"/>
                </a:lnTo>
                <a:lnTo>
                  <a:pt x="14791" y="13257"/>
                </a:lnTo>
                <a:close/>
                <a:moveTo>
                  <a:pt x="14007" y="13200"/>
                </a:moveTo>
                <a:lnTo>
                  <a:pt x="14014" y="13203"/>
                </a:lnTo>
                <a:lnTo>
                  <a:pt x="14014" y="13207"/>
                </a:lnTo>
                <a:lnTo>
                  <a:pt x="13993" y="13203"/>
                </a:lnTo>
                <a:lnTo>
                  <a:pt x="13973" y="13203"/>
                </a:lnTo>
                <a:lnTo>
                  <a:pt x="14017" y="13210"/>
                </a:lnTo>
                <a:cubicBezTo>
                  <a:pt x="13997" y="13213"/>
                  <a:pt x="13980" y="13217"/>
                  <a:pt x="13963" y="13227"/>
                </a:cubicBezTo>
                <a:cubicBezTo>
                  <a:pt x="13960" y="13234"/>
                  <a:pt x="13977" y="13237"/>
                  <a:pt x="14010" y="13237"/>
                </a:cubicBezTo>
                <a:lnTo>
                  <a:pt x="14007" y="13254"/>
                </a:lnTo>
                <a:cubicBezTo>
                  <a:pt x="13983" y="13260"/>
                  <a:pt x="13963" y="13267"/>
                  <a:pt x="13943" y="13271"/>
                </a:cubicBezTo>
                <a:cubicBezTo>
                  <a:pt x="13950" y="13247"/>
                  <a:pt x="13960" y="13223"/>
                  <a:pt x="13970" y="13200"/>
                </a:cubicBezTo>
                <a:lnTo>
                  <a:pt x="13977" y="13201"/>
                </a:lnTo>
                <a:lnTo>
                  <a:pt x="13977" y="13201"/>
                </a:lnTo>
                <a:lnTo>
                  <a:pt x="13973" y="13200"/>
                </a:lnTo>
                <a:close/>
                <a:moveTo>
                  <a:pt x="16346" y="13156"/>
                </a:moveTo>
                <a:lnTo>
                  <a:pt x="16346" y="13156"/>
                </a:lnTo>
                <a:cubicBezTo>
                  <a:pt x="16329" y="13180"/>
                  <a:pt x="16309" y="13203"/>
                  <a:pt x="16289" y="13227"/>
                </a:cubicBezTo>
                <a:cubicBezTo>
                  <a:pt x="16289" y="13221"/>
                  <a:pt x="16293" y="13210"/>
                  <a:pt x="16295" y="13202"/>
                </a:cubicBezTo>
                <a:lnTo>
                  <a:pt x="16295" y="13202"/>
                </a:lnTo>
                <a:lnTo>
                  <a:pt x="16282" y="13234"/>
                </a:lnTo>
                <a:cubicBezTo>
                  <a:pt x="16268" y="13247"/>
                  <a:pt x="16255" y="13264"/>
                  <a:pt x="16242" y="13277"/>
                </a:cubicBezTo>
                <a:cubicBezTo>
                  <a:pt x="16245" y="13264"/>
                  <a:pt x="16248" y="13247"/>
                  <a:pt x="16252" y="13234"/>
                </a:cubicBezTo>
                <a:lnTo>
                  <a:pt x="16295" y="13200"/>
                </a:lnTo>
                <a:lnTo>
                  <a:pt x="16295" y="13200"/>
                </a:lnTo>
                <a:cubicBezTo>
                  <a:pt x="16295" y="13201"/>
                  <a:pt x="16295" y="13201"/>
                  <a:pt x="16295" y="13202"/>
                </a:cubicBezTo>
                <a:lnTo>
                  <a:pt x="16295" y="13202"/>
                </a:lnTo>
                <a:lnTo>
                  <a:pt x="16295" y="13200"/>
                </a:lnTo>
                <a:lnTo>
                  <a:pt x="16295" y="13200"/>
                </a:lnTo>
                <a:lnTo>
                  <a:pt x="16295" y="13200"/>
                </a:lnTo>
                <a:lnTo>
                  <a:pt x="16295" y="13200"/>
                </a:lnTo>
                <a:cubicBezTo>
                  <a:pt x="16295" y="13199"/>
                  <a:pt x="16295" y="13198"/>
                  <a:pt x="16295" y="13197"/>
                </a:cubicBezTo>
                <a:cubicBezTo>
                  <a:pt x="16312" y="13183"/>
                  <a:pt x="16326" y="13173"/>
                  <a:pt x="16346" y="13156"/>
                </a:cubicBezTo>
                <a:close/>
                <a:moveTo>
                  <a:pt x="14980" y="13271"/>
                </a:moveTo>
                <a:lnTo>
                  <a:pt x="15023" y="13277"/>
                </a:lnTo>
                <a:lnTo>
                  <a:pt x="15023" y="13287"/>
                </a:lnTo>
                <a:lnTo>
                  <a:pt x="14980" y="13277"/>
                </a:lnTo>
                <a:lnTo>
                  <a:pt x="14980" y="13271"/>
                </a:lnTo>
                <a:close/>
                <a:moveTo>
                  <a:pt x="14835" y="13264"/>
                </a:moveTo>
                <a:lnTo>
                  <a:pt x="14922" y="13277"/>
                </a:lnTo>
                <a:cubicBezTo>
                  <a:pt x="14922" y="13284"/>
                  <a:pt x="14922" y="13287"/>
                  <a:pt x="14919" y="13294"/>
                </a:cubicBezTo>
                <a:lnTo>
                  <a:pt x="14835" y="13271"/>
                </a:lnTo>
                <a:lnTo>
                  <a:pt x="14835" y="13264"/>
                </a:lnTo>
                <a:close/>
                <a:moveTo>
                  <a:pt x="14280" y="13247"/>
                </a:moveTo>
                <a:lnTo>
                  <a:pt x="14269" y="13311"/>
                </a:lnTo>
                <a:cubicBezTo>
                  <a:pt x="14263" y="13311"/>
                  <a:pt x="14259" y="13308"/>
                  <a:pt x="14256" y="13308"/>
                </a:cubicBezTo>
                <a:cubicBezTo>
                  <a:pt x="14263" y="13291"/>
                  <a:pt x="14266" y="13271"/>
                  <a:pt x="14273" y="13247"/>
                </a:cubicBezTo>
                <a:close/>
                <a:moveTo>
                  <a:pt x="16645" y="13240"/>
                </a:moveTo>
                <a:cubicBezTo>
                  <a:pt x="16635" y="13257"/>
                  <a:pt x="16625" y="13271"/>
                  <a:pt x="16615" y="13287"/>
                </a:cubicBezTo>
                <a:cubicBezTo>
                  <a:pt x="16602" y="13297"/>
                  <a:pt x="16585" y="13308"/>
                  <a:pt x="16571" y="13318"/>
                </a:cubicBezTo>
                <a:cubicBezTo>
                  <a:pt x="16568" y="13314"/>
                  <a:pt x="16561" y="13318"/>
                  <a:pt x="16561" y="13297"/>
                </a:cubicBezTo>
                <a:lnTo>
                  <a:pt x="16561" y="13294"/>
                </a:lnTo>
                <a:cubicBezTo>
                  <a:pt x="16588" y="13274"/>
                  <a:pt x="16615" y="13254"/>
                  <a:pt x="16645" y="13240"/>
                </a:cubicBezTo>
                <a:close/>
                <a:moveTo>
                  <a:pt x="14572" y="13287"/>
                </a:moveTo>
                <a:cubicBezTo>
                  <a:pt x="14568" y="13297"/>
                  <a:pt x="14564" y="13308"/>
                  <a:pt x="14559" y="13320"/>
                </a:cubicBezTo>
                <a:lnTo>
                  <a:pt x="14559" y="13320"/>
                </a:lnTo>
                <a:cubicBezTo>
                  <a:pt x="14562" y="13310"/>
                  <a:pt x="14565" y="13299"/>
                  <a:pt x="14569" y="13287"/>
                </a:cubicBezTo>
                <a:close/>
                <a:moveTo>
                  <a:pt x="14980" y="13284"/>
                </a:moveTo>
                <a:lnTo>
                  <a:pt x="15023" y="13291"/>
                </a:lnTo>
                <a:cubicBezTo>
                  <a:pt x="15017" y="13304"/>
                  <a:pt x="15013" y="13308"/>
                  <a:pt x="15013" y="13321"/>
                </a:cubicBezTo>
                <a:lnTo>
                  <a:pt x="14973" y="13308"/>
                </a:lnTo>
                <a:cubicBezTo>
                  <a:pt x="14973" y="13301"/>
                  <a:pt x="14980" y="13294"/>
                  <a:pt x="14980" y="13284"/>
                </a:cubicBezTo>
                <a:close/>
                <a:moveTo>
                  <a:pt x="14794" y="13311"/>
                </a:moveTo>
                <a:cubicBezTo>
                  <a:pt x="14794" y="13314"/>
                  <a:pt x="14791" y="13321"/>
                  <a:pt x="14788" y="13328"/>
                </a:cubicBezTo>
                <a:lnTo>
                  <a:pt x="14788" y="13311"/>
                </a:lnTo>
                <a:close/>
                <a:moveTo>
                  <a:pt x="16221" y="13257"/>
                </a:moveTo>
                <a:lnTo>
                  <a:pt x="16221" y="13257"/>
                </a:lnTo>
                <a:cubicBezTo>
                  <a:pt x="16218" y="13274"/>
                  <a:pt x="16215" y="13291"/>
                  <a:pt x="16208" y="13308"/>
                </a:cubicBezTo>
                <a:lnTo>
                  <a:pt x="16208" y="13311"/>
                </a:lnTo>
                <a:lnTo>
                  <a:pt x="16188" y="13331"/>
                </a:lnTo>
                <a:cubicBezTo>
                  <a:pt x="16191" y="13328"/>
                  <a:pt x="16191" y="13324"/>
                  <a:pt x="16191" y="13321"/>
                </a:cubicBezTo>
                <a:cubicBezTo>
                  <a:pt x="16188" y="13304"/>
                  <a:pt x="16178" y="13304"/>
                  <a:pt x="16167" y="13301"/>
                </a:cubicBezTo>
                <a:cubicBezTo>
                  <a:pt x="16184" y="13287"/>
                  <a:pt x="16205" y="13271"/>
                  <a:pt x="16221" y="13257"/>
                </a:cubicBezTo>
                <a:close/>
                <a:moveTo>
                  <a:pt x="16352" y="12909"/>
                </a:moveTo>
                <a:cubicBezTo>
                  <a:pt x="16316" y="12976"/>
                  <a:pt x="16096" y="13245"/>
                  <a:pt x="16023" y="13334"/>
                </a:cubicBezTo>
                <a:lnTo>
                  <a:pt x="16107" y="13240"/>
                </a:lnTo>
                <a:lnTo>
                  <a:pt x="16026" y="13341"/>
                </a:lnTo>
                <a:cubicBezTo>
                  <a:pt x="16023" y="13338"/>
                  <a:pt x="16019" y="13334"/>
                  <a:pt x="16016" y="13331"/>
                </a:cubicBezTo>
                <a:cubicBezTo>
                  <a:pt x="16114" y="13197"/>
                  <a:pt x="16292" y="12951"/>
                  <a:pt x="16319" y="12934"/>
                </a:cubicBezTo>
                <a:lnTo>
                  <a:pt x="16319" y="12934"/>
                </a:lnTo>
                <a:lnTo>
                  <a:pt x="16097" y="13234"/>
                </a:lnTo>
                <a:cubicBezTo>
                  <a:pt x="16240" y="13058"/>
                  <a:pt x="16179" y="13111"/>
                  <a:pt x="16352" y="12909"/>
                </a:cubicBezTo>
                <a:close/>
                <a:moveTo>
                  <a:pt x="16376" y="13240"/>
                </a:moveTo>
                <a:cubicBezTo>
                  <a:pt x="16373" y="13244"/>
                  <a:pt x="16369" y="13250"/>
                  <a:pt x="16369" y="13254"/>
                </a:cubicBezTo>
                <a:cubicBezTo>
                  <a:pt x="16319" y="13294"/>
                  <a:pt x="16292" y="13318"/>
                  <a:pt x="16255" y="13345"/>
                </a:cubicBezTo>
                <a:cubicBezTo>
                  <a:pt x="16258" y="13331"/>
                  <a:pt x="16262" y="13328"/>
                  <a:pt x="16265" y="13314"/>
                </a:cubicBezTo>
                <a:cubicBezTo>
                  <a:pt x="16299" y="13291"/>
                  <a:pt x="16339" y="13267"/>
                  <a:pt x="16376" y="13240"/>
                </a:cubicBezTo>
                <a:close/>
                <a:moveTo>
                  <a:pt x="16252" y="13324"/>
                </a:moveTo>
                <a:lnTo>
                  <a:pt x="16242" y="13355"/>
                </a:lnTo>
                <a:lnTo>
                  <a:pt x="16221" y="13368"/>
                </a:lnTo>
                <a:cubicBezTo>
                  <a:pt x="16221" y="13358"/>
                  <a:pt x="16221" y="13351"/>
                  <a:pt x="16225" y="13341"/>
                </a:cubicBezTo>
                <a:lnTo>
                  <a:pt x="16252" y="13324"/>
                </a:lnTo>
                <a:close/>
                <a:moveTo>
                  <a:pt x="13825" y="13173"/>
                </a:moveTo>
                <a:lnTo>
                  <a:pt x="13899" y="13186"/>
                </a:lnTo>
                <a:cubicBezTo>
                  <a:pt x="13888" y="13292"/>
                  <a:pt x="13890" y="13332"/>
                  <a:pt x="13901" y="13332"/>
                </a:cubicBezTo>
                <a:cubicBezTo>
                  <a:pt x="13909" y="13332"/>
                  <a:pt x="13922" y="13309"/>
                  <a:pt x="13936" y="13274"/>
                </a:cubicBezTo>
                <a:cubicBezTo>
                  <a:pt x="13956" y="13271"/>
                  <a:pt x="13983" y="13271"/>
                  <a:pt x="14004" y="13267"/>
                </a:cubicBezTo>
                <a:lnTo>
                  <a:pt x="14004" y="13267"/>
                </a:lnTo>
                <a:lnTo>
                  <a:pt x="13973" y="13402"/>
                </a:lnTo>
                <a:cubicBezTo>
                  <a:pt x="13930" y="13395"/>
                  <a:pt x="13889" y="13385"/>
                  <a:pt x="13845" y="13378"/>
                </a:cubicBezTo>
                <a:cubicBezTo>
                  <a:pt x="13852" y="13311"/>
                  <a:pt x="13815" y="13247"/>
                  <a:pt x="13825" y="13180"/>
                </a:cubicBezTo>
                <a:cubicBezTo>
                  <a:pt x="13825" y="13176"/>
                  <a:pt x="13825" y="13176"/>
                  <a:pt x="13825" y="13173"/>
                </a:cubicBezTo>
                <a:close/>
                <a:moveTo>
                  <a:pt x="16198" y="13361"/>
                </a:moveTo>
                <a:lnTo>
                  <a:pt x="16198" y="13361"/>
                </a:lnTo>
                <a:cubicBezTo>
                  <a:pt x="16194" y="13372"/>
                  <a:pt x="16191" y="13378"/>
                  <a:pt x="16191" y="13388"/>
                </a:cubicBezTo>
                <a:lnTo>
                  <a:pt x="16157" y="13409"/>
                </a:lnTo>
                <a:cubicBezTo>
                  <a:pt x="16161" y="13402"/>
                  <a:pt x="16167" y="13388"/>
                  <a:pt x="16171" y="13378"/>
                </a:cubicBezTo>
                <a:lnTo>
                  <a:pt x="16198" y="13361"/>
                </a:lnTo>
                <a:close/>
                <a:moveTo>
                  <a:pt x="14047" y="13264"/>
                </a:moveTo>
                <a:cubicBezTo>
                  <a:pt x="14037" y="13314"/>
                  <a:pt x="14030" y="13365"/>
                  <a:pt x="14020" y="13412"/>
                </a:cubicBezTo>
                <a:lnTo>
                  <a:pt x="13980" y="13405"/>
                </a:lnTo>
                <a:lnTo>
                  <a:pt x="14020" y="13264"/>
                </a:lnTo>
                <a:close/>
                <a:moveTo>
                  <a:pt x="14357" y="13260"/>
                </a:moveTo>
                <a:lnTo>
                  <a:pt x="14384" y="13264"/>
                </a:lnTo>
                <a:lnTo>
                  <a:pt x="14508" y="13422"/>
                </a:lnTo>
                <a:cubicBezTo>
                  <a:pt x="14488" y="13402"/>
                  <a:pt x="14468" y="13388"/>
                  <a:pt x="14448" y="13375"/>
                </a:cubicBezTo>
                <a:lnTo>
                  <a:pt x="14357" y="13260"/>
                </a:lnTo>
                <a:close/>
                <a:moveTo>
                  <a:pt x="14152" y="13254"/>
                </a:moveTo>
                <a:lnTo>
                  <a:pt x="14152" y="13254"/>
                </a:lnTo>
                <a:cubicBezTo>
                  <a:pt x="14131" y="13311"/>
                  <a:pt x="14108" y="13368"/>
                  <a:pt x="14084" y="13425"/>
                </a:cubicBezTo>
                <a:lnTo>
                  <a:pt x="14071" y="13422"/>
                </a:lnTo>
                <a:cubicBezTo>
                  <a:pt x="14078" y="13368"/>
                  <a:pt x="14088" y="13311"/>
                  <a:pt x="14101" y="13257"/>
                </a:cubicBezTo>
                <a:lnTo>
                  <a:pt x="14152" y="13254"/>
                </a:lnTo>
                <a:close/>
                <a:moveTo>
                  <a:pt x="14767" y="13304"/>
                </a:moveTo>
                <a:cubicBezTo>
                  <a:pt x="14771" y="13318"/>
                  <a:pt x="14778" y="13331"/>
                  <a:pt x="14781" y="13341"/>
                </a:cubicBezTo>
                <a:cubicBezTo>
                  <a:pt x="14781" y="13345"/>
                  <a:pt x="14781" y="13348"/>
                  <a:pt x="14778" y="13351"/>
                </a:cubicBezTo>
                <a:lnTo>
                  <a:pt x="14757" y="13351"/>
                </a:lnTo>
                <a:lnTo>
                  <a:pt x="14771" y="13372"/>
                </a:lnTo>
                <a:cubicBezTo>
                  <a:pt x="14757" y="13410"/>
                  <a:pt x="14745" y="13437"/>
                  <a:pt x="14738" y="13437"/>
                </a:cubicBezTo>
                <a:cubicBezTo>
                  <a:pt x="14731" y="13437"/>
                  <a:pt x="14729" y="13413"/>
                  <a:pt x="14734" y="13351"/>
                </a:cubicBezTo>
                <a:cubicBezTo>
                  <a:pt x="14741" y="13334"/>
                  <a:pt x="14747" y="13321"/>
                  <a:pt x="14757" y="13304"/>
                </a:cubicBezTo>
                <a:close/>
                <a:moveTo>
                  <a:pt x="16221" y="13415"/>
                </a:moveTo>
                <a:lnTo>
                  <a:pt x="16211" y="13442"/>
                </a:lnTo>
                <a:cubicBezTo>
                  <a:pt x="16211" y="13432"/>
                  <a:pt x="16215" y="13425"/>
                  <a:pt x="16215" y="13415"/>
                </a:cubicBezTo>
                <a:close/>
                <a:moveTo>
                  <a:pt x="15945" y="12732"/>
                </a:moveTo>
                <a:lnTo>
                  <a:pt x="15945" y="12732"/>
                </a:lnTo>
                <a:cubicBezTo>
                  <a:pt x="15922" y="12958"/>
                  <a:pt x="15898" y="13075"/>
                  <a:pt x="15875" y="13203"/>
                </a:cubicBezTo>
                <a:cubicBezTo>
                  <a:pt x="15857" y="13219"/>
                  <a:pt x="15841" y="13229"/>
                  <a:pt x="15827" y="13229"/>
                </a:cubicBezTo>
                <a:cubicBezTo>
                  <a:pt x="15817" y="13229"/>
                  <a:pt x="15808" y="13223"/>
                  <a:pt x="15801" y="13210"/>
                </a:cubicBezTo>
                <a:lnTo>
                  <a:pt x="15801" y="13210"/>
                </a:lnTo>
                <a:lnTo>
                  <a:pt x="15804" y="13257"/>
                </a:lnTo>
                <a:cubicBezTo>
                  <a:pt x="15766" y="13399"/>
                  <a:pt x="15748" y="13449"/>
                  <a:pt x="15741" y="13449"/>
                </a:cubicBezTo>
                <a:cubicBezTo>
                  <a:pt x="15724" y="13449"/>
                  <a:pt x="15766" y="13172"/>
                  <a:pt x="15739" y="13172"/>
                </a:cubicBezTo>
                <a:cubicBezTo>
                  <a:pt x="15733" y="13172"/>
                  <a:pt x="15724" y="13186"/>
                  <a:pt x="15710" y="13220"/>
                </a:cubicBezTo>
                <a:cubicBezTo>
                  <a:pt x="15737" y="13143"/>
                  <a:pt x="15760" y="13069"/>
                  <a:pt x="15777" y="12991"/>
                </a:cubicBezTo>
                <a:cubicBezTo>
                  <a:pt x="15780" y="13042"/>
                  <a:pt x="15784" y="13092"/>
                  <a:pt x="15784" y="13146"/>
                </a:cubicBezTo>
                <a:cubicBezTo>
                  <a:pt x="15809" y="13011"/>
                  <a:pt x="15823" y="12976"/>
                  <a:pt x="15834" y="12976"/>
                </a:cubicBezTo>
                <a:cubicBezTo>
                  <a:pt x="15846" y="12976"/>
                  <a:pt x="15854" y="13019"/>
                  <a:pt x="15867" y="13019"/>
                </a:cubicBezTo>
                <a:cubicBezTo>
                  <a:pt x="15881" y="13019"/>
                  <a:pt x="15903" y="12965"/>
                  <a:pt x="15945" y="12732"/>
                </a:cubicBezTo>
                <a:close/>
                <a:moveTo>
                  <a:pt x="14266" y="13345"/>
                </a:moveTo>
                <a:lnTo>
                  <a:pt x="14253" y="13456"/>
                </a:lnTo>
                <a:lnTo>
                  <a:pt x="14216" y="13449"/>
                </a:lnTo>
                <a:cubicBezTo>
                  <a:pt x="14226" y="13419"/>
                  <a:pt x="14236" y="13378"/>
                  <a:pt x="14246" y="13345"/>
                </a:cubicBezTo>
                <a:close/>
                <a:moveTo>
                  <a:pt x="16181" y="13415"/>
                </a:moveTo>
                <a:lnTo>
                  <a:pt x="16181" y="13415"/>
                </a:lnTo>
                <a:cubicBezTo>
                  <a:pt x="16174" y="13450"/>
                  <a:pt x="16166" y="13474"/>
                  <a:pt x="16161" y="13474"/>
                </a:cubicBezTo>
                <a:cubicBezTo>
                  <a:pt x="16157" y="13474"/>
                  <a:pt x="16154" y="13458"/>
                  <a:pt x="16154" y="13419"/>
                </a:cubicBezTo>
                <a:cubicBezTo>
                  <a:pt x="16161" y="13419"/>
                  <a:pt x="16171" y="13419"/>
                  <a:pt x="16181" y="13415"/>
                </a:cubicBezTo>
                <a:close/>
                <a:moveTo>
                  <a:pt x="14879" y="13318"/>
                </a:moveTo>
                <a:lnTo>
                  <a:pt x="14912" y="13321"/>
                </a:lnTo>
                <a:cubicBezTo>
                  <a:pt x="14894" y="13405"/>
                  <a:pt x="14874" y="13481"/>
                  <a:pt x="14864" y="13481"/>
                </a:cubicBezTo>
                <a:cubicBezTo>
                  <a:pt x="14858" y="13481"/>
                  <a:pt x="14855" y="13463"/>
                  <a:pt x="14855" y="13419"/>
                </a:cubicBezTo>
                <a:lnTo>
                  <a:pt x="14855" y="13415"/>
                </a:lnTo>
                <a:lnTo>
                  <a:pt x="14879" y="13318"/>
                </a:lnTo>
                <a:close/>
                <a:moveTo>
                  <a:pt x="14815" y="13314"/>
                </a:moveTo>
                <a:lnTo>
                  <a:pt x="14872" y="13318"/>
                </a:lnTo>
                <a:cubicBezTo>
                  <a:pt x="14842" y="13382"/>
                  <a:pt x="14805" y="13483"/>
                  <a:pt x="14787" y="13483"/>
                </a:cubicBezTo>
                <a:cubicBezTo>
                  <a:pt x="14785" y="13483"/>
                  <a:pt x="14783" y="13481"/>
                  <a:pt x="14781" y="13476"/>
                </a:cubicBezTo>
                <a:cubicBezTo>
                  <a:pt x="14788" y="13442"/>
                  <a:pt x="14791" y="13432"/>
                  <a:pt x="14794" y="13405"/>
                </a:cubicBezTo>
                <a:lnTo>
                  <a:pt x="14808" y="13355"/>
                </a:lnTo>
                <a:lnTo>
                  <a:pt x="14805" y="13355"/>
                </a:lnTo>
                <a:cubicBezTo>
                  <a:pt x="14808" y="13338"/>
                  <a:pt x="14811" y="13321"/>
                  <a:pt x="14815" y="13314"/>
                </a:cubicBezTo>
                <a:close/>
                <a:moveTo>
                  <a:pt x="16248" y="13412"/>
                </a:moveTo>
                <a:cubicBezTo>
                  <a:pt x="16234" y="13441"/>
                  <a:pt x="16220" y="13467"/>
                  <a:pt x="16209" y="13495"/>
                </a:cubicBezTo>
                <a:lnTo>
                  <a:pt x="16209" y="13495"/>
                </a:lnTo>
                <a:cubicBezTo>
                  <a:pt x="16217" y="13473"/>
                  <a:pt x="16227" y="13441"/>
                  <a:pt x="16235" y="13412"/>
                </a:cubicBezTo>
                <a:close/>
                <a:moveTo>
                  <a:pt x="14966" y="13328"/>
                </a:moveTo>
                <a:cubicBezTo>
                  <a:pt x="14980" y="13328"/>
                  <a:pt x="14993" y="13331"/>
                  <a:pt x="15006" y="13331"/>
                </a:cubicBezTo>
                <a:cubicBezTo>
                  <a:pt x="14970" y="13443"/>
                  <a:pt x="14934" y="13530"/>
                  <a:pt x="14917" y="13530"/>
                </a:cubicBezTo>
                <a:cubicBezTo>
                  <a:pt x="14916" y="13530"/>
                  <a:pt x="14916" y="13530"/>
                  <a:pt x="14916" y="13530"/>
                </a:cubicBezTo>
                <a:cubicBezTo>
                  <a:pt x="14942" y="13466"/>
                  <a:pt x="14959" y="13398"/>
                  <a:pt x="14969" y="13331"/>
                </a:cubicBezTo>
                <a:lnTo>
                  <a:pt x="14966" y="13328"/>
                </a:lnTo>
                <a:close/>
                <a:moveTo>
                  <a:pt x="15161" y="13372"/>
                </a:moveTo>
                <a:cubicBezTo>
                  <a:pt x="15148" y="13442"/>
                  <a:pt x="15128" y="13540"/>
                  <a:pt x="15107" y="13624"/>
                </a:cubicBezTo>
                <a:lnTo>
                  <a:pt x="15080" y="13617"/>
                </a:lnTo>
                <a:cubicBezTo>
                  <a:pt x="15097" y="13533"/>
                  <a:pt x="15124" y="13449"/>
                  <a:pt x="15161" y="13372"/>
                </a:cubicBezTo>
                <a:close/>
                <a:moveTo>
                  <a:pt x="16541" y="13308"/>
                </a:moveTo>
                <a:lnTo>
                  <a:pt x="16541" y="13341"/>
                </a:lnTo>
                <a:cubicBezTo>
                  <a:pt x="16514" y="13361"/>
                  <a:pt x="16487" y="13378"/>
                  <a:pt x="16457" y="13395"/>
                </a:cubicBezTo>
                <a:lnTo>
                  <a:pt x="16430" y="13409"/>
                </a:lnTo>
                <a:lnTo>
                  <a:pt x="16430" y="13409"/>
                </a:lnTo>
                <a:cubicBezTo>
                  <a:pt x="16464" y="13397"/>
                  <a:pt x="16487" y="13392"/>
                  <a:pt x="16502" y="13392"/>
                </a:cubicBezTo>
                <a:cubicBezTo>
                  <a:pt x="16513" y="13392"/>
                  <a:pt x="16520" y="13394"/>
                  <a:pt x="16524" y="13398"/>
                </a:cubicBezTo>
                <a:cubicBezTo>
                  <a:pt x="16511" y="13425"/>
                  <a:pt x="16501" y="13456"/>
                  <a:pt x="16491" y="13483"/>
                </a:cubicBezTo>
                <a:cubicBezTo>
                  <a:pt x="16460" y="13523"/>
                  <a:pt x="16423" y="13567"/>
                  <a:pt x="16380" y="13614"/>
                </a:cubicBezTo>
                <a:cubicBezTo>
                  <a:pt x="16383" y="13567"/>
                  <a:pt x="16386" y="13520"/>
                  <a:pt x="16396" y="13476"/>
                </a:cubicBezTo>
                <a:lnTo>
                  <a:pt x="16396" y="13476"/>
                </a:lnTo>
                <a:cubicBezTo>
                  <a:pt x="16357" y="13563"/>
                  <a:pt x="16317" y="13653"/>
                  <a:pt x="16299" y="13653"/>
                </a:cubicBezTo>
                <a:cubicBezTo>
                  <a:pt x="16292" y="13653"/>
                  <a:pt x="16289" y="13641"/>
                  <a:pt x="16289" y="13614"/>
                </a:cubicBezTo>
                <a:cubicBezTo>
                  <a:pt x="16302" y="13563"/>
                  <a:pt x="16326" y="13483"/>
                  <a:pt x="16349" y="13398"/>
                </a:cubicBezTo>
                <a:cubicBezTo>
                  <a:pt x="16373" y="13395"/>
                  <a:pt x="16396" y="13392"/>
                  <a:pt x="16427" y="13385"/>
                </a:cubicBezTo>
                <a:lnTo>
                  <a:pt x="16427" y="13385"/>
                </a:lnTo>
                <a:cubicBezTo>
                  <a:pt x="16417" y="13415"/>
                  <a:pt x="16406" y="13446"/>
                  <a:pt x="16396" y="13476"/>
                </a:cubicBezTo>
                <a:lnTo>
                  <a:pt x="16443" y="13382"/>
                </a:lnTo>
                <a:lnTo>
                  <a:pt x="16467" y="13365"/>
                </a:lnTo>
                <a:cubicBezTo>
                  <a:pt x="16469" y="13372"/>
                  <a:pt x="16471" y="13378"/>
                  <a:pt x="16476" y="13378"/>
                </a:cubicBezTo>
                <a:cubicBezTo>
                  <a:pt x="16480" y="13378"/>
                  <a:pt x="16486" y="13373"/>
                  <a:pt x="16494" y="13358"/>
                </a:cubicBezTo>
                <a:cubicBezTo>
                  <a:pt x="16494" y="13348"/>
                  <a:pt x="16494" y="13351"/>
                  <a:pt x="16491" y="13345"/>
                </a:cubicBezTo>
                <a:lnTo>
                  <a:pt x="16541" y="13308"/>
                </a:lnTo>
                <a:close/>
                <a:moveTo>
                  <a:pt x="35749" y="19501"/>
                </a:moveTo>
                <a:cubicBezTo>
                  <a:pt x="35752" y="19509"/>
                  <a:pt x="35755" y="19518"/>
                  <a:pt x="35757" y="19527"/>
                </a:cubicBezTo>
                <a:cubicBezTo>
                  <a:pt x="35755" y="19517"/>
                  <a:pt x="35752" y="19508"/>
                  <a:pt x="35749" y="19501"/>
                </a:cubicBezTo>
                <a:close/>
                <a:moveTo>
                  <a:pt x="36397" y="22138"/>
                </a:moveTo>
                <a:cubicBezTo>
                  <a:pt x="36395" y="22138"/>
                  <a:pt x="36394" y="22138"/>
                  <a:pt x="36393" y="22138"/>
                </a:cubicBezTo>
                <a:cubicBezTo>
                  <a:pt x="36394" y="22139"/>
                  <a:pt x="36394" y="22140"/>
                  <a:pt x="36394" y="22140"/>
                </a:cubicBezTo>
                <a:lnTo>
                  <a:pt x="36394" y="22140"/>
                </a:lnTo>
                <a:cubicBezTo>
                  <a:pt x="36395" y="22140"/>
                  <a:pt x="36396" y="22139"/>
                  <a:pt x="36397" y="22138"/>
                </a:cubicBezTo>
                <a:lnTo>
                  <a:pt x="36397" y="22138"/>
                </a:lnTo>
                <a:cubicBezTo>
                  <a:pt x="36397" y="22138"/>
                  <a:pt x="36397" y="22138"/>
                  <a:pt x="36397" y="22138"/>
                </a:cubicBezTo>
                <a:close/>
                <a:moveTo>
                  <a:pt x="36411" y="21968"/>
                </a:moveTo>
                <a:cubicBezTo>
                  <a:pt x="36394" y="21968"/>
                  <a:pt x="36373" y="21971"/>
                  <a:pt x="36350" y="21977"/>
                </a:cubicBezTo>
                <a:lnTo>
                  <a:pt x="36434" y="22108"/>
                </a:lnTo>
                <a:cubicBezTo>
                  <a:pt x="36422" y="22120"/>
                  <a:pt x="36410" y="22130"/>
                  <a:pt x="36397" y="22138"/>
                </a:cubicBezTo>
                <a:lnTo>
                  <a:pt x="36397" y="22138"/>
                </a:lnTo>
                <a:cubicBezTo>
                  <a:pt x="36441" y="22139"/>
                  <a:pt x="36499" y="22208"/>
                  <a:pt x="36548" y="22276"/>
                </a:cubicBezTo>
                <a:cubicBezTo>
                  <a:pt x="36512" y="22148"/>
                  <a:pt x="36554" y="21968"/>
                  <a:pt x="36411" y="21968"/>
                </a:cubicBezTo>
                <a:close/>
                <a:moveTo>
                  <a:pt x="1461" y="26567"/>
                </a:moveTo>
                <a:cubicBezTo>
                  <a:pt x="1511" y="26590"/>
                  <a:pt x="1558" y="26618"/>
                  <a:pt x="1604" y="26644"/>
                </a:cubicBezTo>
                <a:lnTo>
                  <a:pt x="1604" y="26644"/>
                </a:lnTo>
                <a:cubicBezTo>
                  <a:pt x="1569" y="26621"/>
                  <a:pt x="1522" y="26595"/>
                  <a:pt x="1461" y="26567"/>
                </a:cubicBezTo>
                <a:close/>
                <a:moveTo>
                  <a:pt x="32374" y="33947"/>
                </a:moveTo>
                <a:lnTo>
                  <a:pt x="32374" y="33947"/>
                </a:lnTo>
                <a:cubicBezTo>
                  <a:pt x="32351" y="33971"/>
                  <a:pt x="32333" y="33995"/>
                  <a:pt x="32321" y="34018"/>
                </a:cubicBezTo>
                <a:cubicBezTo>
                  <a:pt x="32338" y="34000"/>
                  <a:pt x="32358" y="33974"/>
                  <a:pt x="32374" y="33947"/>
                </a:cubicBezTo>
                <a:close/>
                <a:moveTo>
                  <a:pt x="15424" y="1"/>
                </a:moveTo>
                <a:cubicBezTo>
                  <a:pt x="15188" y="206"/>
                  <a:pt x="15609" y="452"/>
                  <a:pt x="15235" y="576"/>
                </a:cubicBezTo>
                <a:cubicBezTo>
                  <a:pt x="15080" y="409"/>
                  <a:pt x="15069" y="266"/>
                  <a:pt x="14976" y="266"/>
                </a:cubicBezTo>
                <a:cubicBezTo>
                  <a:pt x="14938" y="266"/>
                  <a:pt x="14887" y="290"/>
                  <a:pt x="14808" y="344"/>
                </a:cubicBezTo>
                <a:cubicBezTo>
                  <a:pt x="14774" y="225"/>
                  <a:pt x="14821" y="148"/>
                  <a:pt x="14912" y="95"/>
                </a:cubicBezTo>
                <a:lnTo>
                  <a:pt x="14912" y="95"/>
                </a:lnTo>
                <a:cubicBezTo>
                  <a:pt x="14661" y="217"/>
                  <a:pt x="14275" y="156"/>
                  <a:pt x="14165" y="418"/>
                </a:cubicBezTo>
                <a:cubicBezTo>
                  <a:pt x="14084" y="334"/>
                  <a:pt x="13976" y="314"/>
                  <a:pt x="13864" y="314"/>
                </a:cubicBezTo>
                <a:cubicBezTo>
                  <a:pt x="13765" y="314"/>
                  <a:pt x="13662" y="330"/>
                  <a:pt x="13573" y="330"/>
                </a:cubicBezTo>
                <a:cubicBezTo>
                  <a:pt x="13431" y="330"/>
                  <a:pt x="13321" y="291"/>
                  <a:pt x="13307" y="92"/>
                </a:cubicBezTo>
                <a:cubicBezTo>
                  <a:pt x="13236" y="206"/>
                  <a:pt x="12913" y="529"/>
                  <a:pt x="12694" y="590"/>
                </a:cubicBezTo>
                <a:cubicBezTo>
                  <a:pt x="12793" y="377"/>
                  <a:pt x="12736" y="320"/>
                  <a:pt x="12613" y="320"/>
                </a:cubicBezTo>
                <a:cubicBezTo>
                  <a:pt x="12470" y="320"/>
                  <a:pt x="12237" y="397"/>
                  <a:pt x="12050" y="397"/>
                </a:cubicBezTo>
                <a:cubicBezTo>
                  <a:pt x="11901" y="397"/>
                  <a:pt x="11782" y="348"/>
                  <a:pt x="11762" y="172"/>
                </a:cubicBezTo>
                <a:cubicBezTo>
                  <a:pt x="11601" y="738"/>
                  <a:pt x="10675" y="825"/>
                  <a:pt x="10315" y="1408"/>
                </a:cubicBezTo>
                <a:cubicBezTo>
                  <a:pt x="10321" y="1364"/>
                  <a:pt x="10328" y="1286"/>
                  <a:pt x="10364" y="1255"/>
                </a:cubicBezTo>
                <a:lnTo>
                  <a:pt x="10364" y="1255"/>
                </a:lnTo>
                <a:cubicBezTo>
                  <a:pt x="10072" y="1380"/>
                  <a:pt x="9904" y="1315"/>
                  <a:pt x="9676" y="1374"/>
                </a:cubicBezTo>
                <a:cubicBezTo>
                  <a:pt x="9884" y="1734"/>
                  <a:pt x="9548" y="2138"/>
                  <a:pt x="9548" y="2511"/>
                </a:cubicBezTo>
                <a:cubicBezTo>
                  <a:pt x="8972" y="2498"/>
                  <a:pt x="9373" y="1990"/>
                  <a:pt x="9016" y="1791"/>
                </a:cubicBezTo>
                <a:lnTo>
                  <a:pt x="9016" y="1791"/>
                </a:lnTo>
                <a:cubicBezTo>
                  <a:pt x="9248" y="2023"/>
                  <a:pt x="8754" y="2545"/>
                  <a:pt x="9063" y="2636"/>
                </a:cubicBezTo>
                <a:cubicBezTo>
                  <a:pt x="8838" y="2669"/>
                  <a:pt x="8788" y="2702"/>
                  <a:pt x="8710" y="2702"/>
                </a:cubicBezTo>
                <a:cubicBezTo>
                  <a:pt x="8655" y="2702"/>
                  <a:pt x="8587" y="2686"/>
                  <a:pt x="8434" y="2643"/>
                </a:cubicBezTo>
                <a:lnTo>
                  <a:pt x="8434" y="2643"/>
                </a:lnTo>
                <a:cubicBezTo>
                  <a:pt x="8811" y="3016"/>
                  <a:pt x="8326" y="2922"/>
                  <a:pt x="8444" y="3312"/>
                </a:cubicBezTo>
                <a:cubicBezTo>
                  <a:pt x="8339" y="3356"/>
                  <a:pt x="8257" y="3369"/>
                  <a:pt x="8191" y="3369"/>
                </a:cubicBezTo>
                <a:cubicBezTo>
                  <a:pt x="8096" y="3369"/>
                  <a:pt x="8037" y="3342"/>
                  <a:pt x="7992" y="3342"/>
                </a:cubicBezTo>
                <a:cubicBezTo>
                  <a:pt x="7934" y="3342"/>
                  <a:pt x="7901" y="3387"/>
                  <a:pt x="7848" y="3592"/>
                </a:cubicBezTo>
                <a:cubicBezTo>
                  <a:pt x="7822" y="3602"/>
                  <a:pt x="7800" y="3606"/>
                  <a:pt x="7780" y="3606"/>
                </a:cubicBezTo>
                <a:cubicBezTo>
                  <a:pt x="7603" y="3606"/>
                  <a:pt x="7663" y="3238"/>
                  <a:pt x="7663" y="3238"/>
                </a:cubicBezTo>
                <a:lnTo>
                  <a:pt x="7663" y="3238"/>
                </a:lnTo>
                <a:cubicBezTo>
                  <a:pt x="7387" y="3639"/>
                  <a:pt x="7865" y="3639"/>
                  <a:pt x="8006" y="3844"/>
                </a:cubicBezTo>
                <a:cubicBezTo>
                  <a:pt x="7936" y="4039"/>
                  <a:pt x="7865" y="4098"/>
                  <a:pt x="7790" y="4098"/>
                </a:cubicBezTo>
                <a:cubicBezTo>
                  <a:pt x="7675" y="4098"/>
                  <a:pt x="7548" y="3960"/>
                  <a:pt x="7399" y="3960"/>
                </a:cubicBezTo>
                <a:cubicBezTo>
                  <a:pt x="7383" y="3960"/>
                  <a:pt x="7367" y="3962"/>
                  <a:pt x="7350" y="3965"/>
                </a:cubicBezTo>
                <a:cubicBezTo>
                  <a:pt x="7266" y="4319"/>
                  <a:pt x="7461" y="4729"/>
                  <a:pt x="7340" y="4924"/>
                </a:cubicBezTo>
                <a:cubicBezTo>
                  <a:pt x="7283" y="4911"/>
                  <a:pt x="7232" y="4884"/>
                  <a:pt x="7189" y="4847"/>
                </a:cubicBezTo>
                <a:lnTo>
                  <a:pt x="7189" y="4847"/>
                </a:lnTo>
                <a:cubicBezTo>
                  <a:pt x="7232" y="4887"/>
                  <a:pt x="7259" y="4945"/>
                  <a:pt x="7256" y="5005"/>
                </a:cubicBezTo>
                <a:cubicBezTo>
                  <a:pt x="7263" y="5000"/>
                  <a:pt x="7268" y="4998"/>
                  <a:pt x="7270" y="4998"/>
                </a:cubicBezTo>
                <a:cubicBezTo>
                  <a:pt x="7291" y="4998"/>
                  <a:pt x="7158" y="5162"/>
                  <a:pt x="7098" y="5237"/>
                </a:cubicBezTo>
                <a:cubicBezTo>
                  <a:pt x="7010" y="5345"/>
                  <a:pt x="6936" y="5459"/>
                  <a:pt x="6869" y="5581"/>
                </a:cubicBezTo>
                <a:cubicBezTo>
                  <a:pt x="6839" y="5641"/>
                  <a:pt x="6815" y="5702"/>
                  <a:pt x="6802" y="5769"/>
                </a:cubicBezTo>
                <a:cubicBezTo>
                  <a:pt x="6785" y="5813"/>
                  <a:pt x="6802" y="5820"/>
                  <a:pt x="6825" y="5820"/>
                </a:cubicBezTo>
                <a:lnTo>
                  <a:pt x="6852" y="5890"/>
                </a:lnTo>
                <a:cubicBezTo>
                  <a:pt x="6823" y="5877"/>
                  <a:pt x="6797" y="5861"/>
                  <a:pt x="6771" y="5842"/>
                </a:cubicBezTo>
                <a:lnTo>
                  <a:pt x="6771" y="5842"/>
                </a:lnTo>
                <a:cubicBezTo>
                  <a:pt x="6915" y="5949"/>
                  <a:pt x="7052" y="6070"/>
                  <a:pt x="7179" y="6200"/>
                </a:cubicBezTo>
                <a:cubicBezTo>
                  <a:pt x="7114" y="6278"/>
                  <a:pt x="7112" y="6477"/>
                  <a:pt x="6999" y="6477"/>
                </a:cubicBezTo>
                <a:cubicBezTo>
                  <a:pt x="6971" y="6477"/>
                  <a:pt x="6937" y="6465"/>
                  <a:pt x="6892" y="6435"/>
                </a:cubicBezTo>
                <a:cubicBezTo>
                  <a:pt x="6987" y="6365"/>
                  <a:pt x="6930" y="6277"/>
                  <a:pt x="6919" y="6180"/>
                </a:cubicBezTo>
                <a:lnTo>
                  <a:pt x="6919" y="6180"/>
                </a:lnTo>
                <a:lnTo>
                  <a:pt x="6835" y="6395"/>
                </a:lnTo>
                <a:cubicBezTo>
                  <a:pt x="6445" y="6234"/>
                  <a:pt x="6990" y="6099"/>
                  <a:pt x="6768" y="5924"/>
                </a:cubicBezTo>
                <a:lnTo>
                  <a:pt x="6768" y="5924"/>
                </a:lnTo>
                <a:cubicBezTo>
                  <a:pt x="6580" y="6234"/>
                  <a:pt x="6398" y="6802"/>
                  <a:pt x="6118" y="6923"/>
                </a:cubicBezTo>
                <a:cubicBezTo>
                  <a:pt x="5830" y="6712"/>
                  <a:pt x="6502" y="6379"/>
                  <a:pt x="6113" y="6379"/>
                </a:cubicBezTo>
                <a:cubicBezTo>
                  <a:pt x="6093" y="6379"/>
                  <a:pt x="6070" y="6380"/>
                  <a:pt x="6044" y="6382"/>
                </a:cubicBezTo>
                <a:lnTo>
                  <a:pt x="6499" y="6170"/>
                </a:lnTo>
                <a:cubicBezTo>
                  <a:pt x="5842" y="5971"/>
                  <a:pt x="6751" y="6005"/>
                  <a:pt x="6088" y="5759"/>
                </a:cubicBezTo>
                <a:lnTo>
                  <a:pt x="6088" y="5759"/>
                </a:lnTo>
                <a:cubicBezTo>
                  <a:pt x="5523" y="6112"/>
                  <a:pt x="5661" y="6382"/>
                  <a:pt x="5122" y="6772"/>
                </a:cubicBezTo>
                <a:cubicBezTo>
                  <a:pt x="5166" y="7021"/>
                  <a:pt x="5375" y="6947"/>
                  <a:pt x="5418" y="7193"/>
                </a:cubicBezTo>
                <a:cubicBezTo>
                  <a:pt x="5287" y="7556"/>
                  <a:pt x="5070" y="7619"/>
                  <a:pt x="4854" y="7619"/>
                </a:cubicBezTo>
                <a:cubicBezTo>
                  <a:pt x="4738" y="7619"/>
                  <a:pt x="4623" y="7601"/>
                  <a:pt x="4521" y="7601"/>
                </a:cubicBezTo>
                <a:cubicBezTo>
                  <a:pt x="4336" y="7601"/>
                  <a:pt x="4194" y="7660"/>
                  <a:pt x="4173" y="7994"/>
                </a:cubicBezTo>
                <a:cubicBezTo>
                  <a:pt x="4257" y="8286"/>
                  <a:pt x="4594" y="8603"/>
                  <a:pt x="4129" y="8859"/>
                </a:cubicBezTo>
                <a:lnTo>
                  <a:pt x="3877" y="8488"/>
                </a:lnTo>
                <a:lnTo>
                  <a:pt x="3877" y="8488"/>
                </a:lnTo>
                <a:cubicBezTo>
                  <a:pt x="3480" y="9003"/>
                  <a:pt x="4177" y="9111"/>
                  <a:pt x="3601" y="9525"/>
                </a:cubicBezTo>
                <a:cubicBezTo>
                  <a:pt x="3518" y="9355"/>
                  <a:pt x="3704" y="9080"/>
                  <a:pt x="3659" y="9080"/>
                </a:cubicBezTo>
                <a:cubicBezTo>
                  <a:pt x="3655" y="9080"/>
                  <a:pt x="3650" y="9083"/>
                  <a:pt x="3642" y="9087"/>
                </a:cubicBezTo>
                <a:cubicBezTo>
                  <a:pt x="3133" y="9286"/>
                  <a:pt x="3689" y="9468"/>
                  <a:pt x="3527" y="9747"/>
                </a:cubicBezTo>
                <a:lnTo>
                  <a:pt x="3174" y="9629"/>
                </a:lnTo>
                <a:cubicBezTo>
                  <a:pt x="2898" y="10252"/>
                  <a:pt x="2834" y="11026"/>
                  <a:pt x="2642" y="11722"/>
                </a:cubicBezTo>
                <a:cubicBezTo>
                  <a:pt x="2575" y="11665"/>
                  <a:pt x="2522" y="11564"/>
                  <a:pt x="2434" y="11564"/>
                </a:cubicBezTo>
                <a:cubicBezTo>
                  <a:pt x="2403" y="11564"/>
                  <a:pt x="2368" y="11576"/>
                  <a:pt x="2326" y="11608"/>
                </a:cubicBezTo>
                <a:cubicBezTo>
                  <a:pt x="2167" y="12534"/>
                  <a:pt x="1669" y="13459"/>
                  <a:pt x="1276" y="14300"/>
                </a:cubicBezTo>
                <a:lnTo>
                  <a:pt x="1521" y="14694"/>
                </a:lnTo>
                <a:cubicBezTo>
                  <a:pt x="1509" y="14740"/>
                  <a:pt x="1453" y="14772"/>
                  <a:pt x="1400" y="14772"/>
                </a:cubicBezTo>
                <a:cubicBezTo>
                  <a:pt x="1363" y="14772"/>
                  <a:pt x="1327" y="14756"/>
                  <a:pt x="1309" y="14718"/>
                </a:cubicBezTo>
                <a:lnTo>
                  <a:pt x="1309" y="14718"/>
                </a:lnTo>
                <a:cubicBezTo>
                  <a:pt x="1227" y="14865"/>
                  <a:pt x="1262" y="14888"/>
                  <a:pt x="1333" y="14888"/>
                </a:cubicBezTo>
                <a:cubicBezTo>
                  <a:pt x="1365" y="14888"/>
                  <a:pt x="1404" y="14883"/>
                  <a:pt x="1443" y="14883"/>
                </a:cubicBezTo>
                <a:cubicBezTo>
                  <a:pt x="1506" y="14883"/>
                  <a:pt x="1567" y="14895"/>
                  <a:pt x="1599" y="14957"/>
                </a:cubicBezTo>
                <a:cubicBezTo>
                  <a:pt x="1591" y="15069"/>
                  <a:pt x="1515" y="15126"/>
                  <a:pt x="1438" y="15126"/>
                </a:cubicBezTo>
                <a:cubicBezTo>
                  <a:pt x="1384" y="15126"/>
                  <a:pt x="1330" y="15098"/>
                  <a:pt x="1299" y="15041"/>
                </a:cubicBezTo>
                <a:lnTo>
                  <a:pt x="1299" y="15041"/>
                </a:lnTo>
                <a:cubicBezTo>
                  <a:pt x="1400" y="15435"/>
                  <a:pt x="1461" y="15838"/>
                  <a:pt x="1488" y="16246"/>
                </a:cubicBezTo>
                <a:cubicBezTo>
                  <a:pt x="1498" y="16777"/>
                  <a:pt x="1504" y="16895"/>
                  <a:pt x="1266" y="16919"/>
                </a:cubicBezTo>
                <a:lnTo>
                  <a:pt x="1198" y="16845"/>
                </a:lnTo>
                <a:cubicBezTo>
                  <a:pt x="1175" y="16858"/>
                  <a:pt x="1175" y="16855"/>
                  <a:pt x="1165" y="16892"/>
                </a:cubicBezTo>
                <a:cubicBezTo>
                  <a:pt x="1144" y="16939"/>
                  <a:pt x="1138" y="16993"/>
                  <a:pt x="1141" y="17043"/>
                </a:cubicBezTo>
                <a:cubicBezTo>
                  <a:pt x="1148" y="17144"/>
                  <a:pt x="1171" y="17245"/>
                  <a:pt x="1208" y="17339"/>
                </a:cubicBezTo>
                <a:cubicBezTo>
                  <a:pt x="1269" y="17528"/>
                  <a:pt x="1333" y="17699"/>
                  <a:pt x="1101" y="17858"/>
                </a:cubicBezTo>
                <a:lnTo>
                  <a:pt x="1087" y="17753"/>
                </a:lnTo>
                <a:cubicBezTo>
                  <a:pt x="492" y="18749"/>
                  <a:pt x="522" y="20011"/>
                  <a:pt x="0" y="20849"/>
                </a:cubicBezTo>
                <a:cubicBezTo>
                  <a:pt x="226" y="20947"/>
                  <a:pt x="165" y="21226"/>
                  <a:pt x="128" y="21502"/>
                </a:cubicBezTo>
                <a:cubicBezTo>
                  <a:pt x="108" y="21775"/>
                  <a:pt x="128" y="22044"/>
                  <a:pt x="444" y="22054"/>
                </a:cubicBezTo>
                <a:cubicBezTo>
                  <a:pt x="179" y="22731"/>
                  <a:pt x="54" y="22559"/>
                  <a:pt x="34" y="23548"/>
                </a:cubicBezTo>
                <a:cubicBezTo>
                  <a:pt x="74" y="23811"/>
                  <a:pt x="522" y="23818"/>
                  <a:pt x="667" y="24084"/>
                </a:cubicBezTo>
                <a:lnTo>
                  <a:pt x="354" y="24198"/>
                </a:lnTo>
                <a:cubicBezTo>
                  <a:pt x="508" y="24299"/>
                  <a:pt x="677" y="24386"/>
                  <a:pt x="835" y="24474"/>
                </a:cubicBezTo>
                <a:lnTo>
                  <a:pt x="549" y="24831"/>
                </a:lnTo>
                <a:lnTo>
                  <a:pt x="741" y="25073"/>
                </a:lnTo>
                <a:cubicBezTo>
                  <a:pt x="714" y="24955"/>
                  <a:pt x="781" y="24780"/>
                  <a:pt x="879" y="24760"/>
                </a:cubicBezTo>
                <a:cubicBezTo>
                  <a:pt x="1171" y="25107"/>
                  <a:pt x="1175" y="25840"/>
                  <a:pt x="1030" y="25951"/>
                </a:cubicBezTo>
                <a:cubicBezTo>
                  <a:pt x="1306" y="26217"/>
                  <a:pt x="1595" y="26463"/>
                  <a:pt x="1875" y="26695"/>
                </a:cubicBezTo>
                <a:cubicBezTo>
                  <a:pt x="1850" y="26709"/>
                  <a:pt x="1824" y="26714"/>
                  <a:pt x="1798" y="26714"/>
                </a:cubicBezTo>
                <a:cubicBezTo>
                  <a:pt x="1737" y="26714"/>
                  <a:pt x="1672" y="26682"/>
                  <a:pt x="1604" y="26644"/>
                </a:cubicBezTo>
                <a:lnTo>
                  <a:pt x="1604" y="26644"/>
                </a:lnTo>
                <a:cubicBezTo>
                  <a:pt x="1916" y="26852"/>
                  <a:pt x="1295" y="26900"/>
                  <a:pt x="1824" y="27102"/>
                </a:cubicBezTo>
                <a:cubicBezTo>
                  <a:pt x="1834" y="27001"/>
                  <a:pt x="2003" y="27005"/>
                  <a:pt x="2060" y="26971"/>
                </a:cubicBezTo>
                <a:cubicBezTo>
                  <a:pt x="2067" y="27308"/>
                  <a:pt x="2480" y="27762"/>
                  <a:pt x="2874" y="27987"/>
                </a:cubicBezTo>
                <a:lnTo>
                  <a:pt x="2655" y="28099"/>
                </a:lnTo>
                <a:cubicBezTo>
                  <a:pt x="3207" y="28714"/>
                  <a:pt x="4042" y="29085"/>
                  <a:pt x="4792" y="29532"/>
                </a:cubicBezTo>
                <a:cubicBezTo>
                  <a:pt x="4602" y="29306"/>
                  <a:pt x="4784" y="29050"/>
                  <a:pt x="4983" y="29050"/>
                </a:cubicBezTo>
                <a:cubicBezTo>
                  <a:pt x="5013" y="29050"/>
                  <a:pt x="5043" y="29056"/>
                  <a:pt x="5072" y="29068"/>
                </a:cubicBezTo>
                <a:lnTo>
                  <a:pt x="4984" y="29428"/>
                </a:lnTo>
                <a:cubicBezTo>
                  <a:pt x="5227" y="29317"/>
                  <a:pt x="4833" y="29186"/>
                  <a:pt x="5237" y="29111"/>
                </a:cubicBezTo>
                <a:lnTo>
                  <a:pt x="5237" y="29111"/>
                </a:lnTo>
                <a:cubicBezTo>
                  <a:pt x="5479" y="29286"/>
                  <a:pt x="5220" y="29556"/>
                  <a:pt x="5015" y="29573"/>
                </a:cubicBezTo>
                <a:lnTo>
                  <a:pt x="5392" y="29640"/>
                </a:lnTo>
                <a:cubicBezTo>
                  <a:pt x="5361" y="29741"/>
                  <a:pt x="5260" y="29748"/>
                  <a:pt x="5176" y="29855"/>
                </a:cubicBezTo>
                <a:cubicBezTo>
                  <a:pt x="5194" y="29846"/>
                  <a:pt x="5212" y="29842"/>
                  <a:pt x="5230" y="29842"/>
                </a:cubicBezTo>
                <a:cubicBezTo>
                  <a:pt x="5405" y="29842"/>
                  <a:pt x="5544" y="30278"/>
                  <a:pt x="5791" y="30278"/>
                </a:cubicBezTo>
                <a:cubicBezTo>
                  <a:pt x="5835" y="30278"/>
                  <a:pt x="5882" y="30264"/>
                  <a:pt x="5933" y="30232"/>
                </a:cubicBezTo>
                <a:lnTo>
                  <a:pt x="5933" y="30232"/>
                </a:lnTo>
                <a:lnTo>
                  <a:pt x="5903" y="30333"/>
                </a:lnTo>
                <a:cubicBezTo>
                  <a:pt x="6613" y="30710"/>
                  <a:pt x="6997" y="30757"/>
                  <a:pt x="7589" y="31030"/>
                </a:cubicBezTo>
                <a:cubicBezTo>
                  <a:pt x="7730" y="30761"/>
                  <a:pt x="7932" y="30929"/>
                  <a:pt x="8212" y="30787"/>
                </a:cubicBezTo>
                <a:cubicBezTo>
                  <a:pt x="8599" y="31077"/>
                  <a:pt x="8982" y="31518"/>
                  <a:pt x="9528" y="31713"/>
                </a:cubicBezTo>
                <a:cubicBezTo>
                  <a:pt x="9547" y="31714"/>
                  <a:pt x="9566" y="31714"/>
                  <a:pt x="9583" y="31714"/>
                </a:cubicBezTo>
                <a:cubicBezTo>
                  <a:pt x="9939" y="31714"/>
                  <a:pt x="9747" y="31520"/>
                  <a:pt x="9972" y="31427"/>
                </a:cubicBezTo>
                <a:lnTo>
                  <a:pt x="9972" y="31427"/>
                </a:lnTo>
                <a:cubicBezTo>
                  <a:pt x="9891" y="31693"/>
                  <a:pt x="10430" y="31895"/>
                  <a:pt x="10080" y="31962"/>
                </a:cubicBezTo>
                <a:cubicBezTo>
                  <a:pt x="10736" y="32184"/>
                  <a:pt x="10921" y="32238"/>
                  <a:pt x="11813" y="32342"/>
                </a:cubicBezTo>
                <a:cubicBezTo>
                  <a:pt x="11762" y="32204"/>
                  <a:pt x="11685" y="32117"/>
                  <a:pt x="11769" y="32049"/>
                </a:cubicBezTo>
                <a:lnTo>
                  <a:pt x="11769" y="32049"/>
                </a:lnTo>
                <a:cubicBezTo>
                  <a:pt x="11930" y="32063"/>
                  <a:pt x="12062" y="32278"/>
                  <a:pt x="11998" y="32396"/>
                </a:cubicBezTo>
                <a:lnTo>
                  <a:pt x="11947" y="32410"/>
                </a:lnTo>
                <a:cubicBezTo>
                  <a:pt x="11966" y="32409"/>
                  <a:pt x="11985" y="32408"/>
                  <a:pt x="12004" y="32408"/>
                </a:cubicBezTo>
                <a:cubicBezTo>
                  <a:pt x="12921" y="32408"/>
                  <a:pt x="13687" y="33624"/>
                  <a:pt x="14499" y="33624"/>
                </a:cubicBezTo>
                <a:cubicBezTo>
                  <a:pt x="14577" y="33624"/>
                  <a:pt x="14655" y="33613"/>
                  <a:pt x="14734" y="33589"/>
                </a:cubicBezTo>
                <a:lnTo>
                  <a:pt x="14734" y="33589"/>
                </a:lnTo>
                <a:lnTo>
                  <a:pt x="14717" y="33594"/>
                </a:lnTo>
                <a:lnTo>
                  <a:pt x="14717" y="33594"/>
                </a:lnTo>
                <a:lnTo>
                  <a:pt x="15579" y="33524"/>
                </a:lnTo>
                <a:lnTo>
                  <a:pt x="15579" y="33524"/>
                </a:lnTo>
                <a:cubicBezTo>
                  <a:pt x="15922" y="33668"/>
                  <a:pt x="15306" y="33665"/>
                  <a:pt x="15528" y="33900"/>
                </a:cubicBezTo>
                <a:cubicBezTo>
                  <a:pt x="15672" y="33868"/>
                  <a:pt x="15802" y="33855"/>
                  <a:pt x="15923" y="33855"/>
                </a:cubicBezTo>
                <a:cubicBezTo>
                  <a:pt x="16526" y="33855"/>
                  <a:pt x="16880" y="34191"/>
                  <a:pt x="17404" y="34191"/>
                </a:cubicBezTo>
                <a:cubicBezTo>
                  <a:pt x="17476" y="34191"/>
                  <a:pt x="17551" y="34184"/>
                  <a:pt x="17631" y="34170"/>
                </a:cubicBezTo>
                <a:cubicBezTo>
                  <a:pt x="18008" y="35095"/>
                  <a:pt x="19587" y="34503"/>
                  <a:pt x="20250" y="35129"/>
                </a:cubicBezTo>
                <a:lnTo>
                  <a:pt x="20233" y="34934"/>
                </a:lnTo>
                <a:cubicBezTo>
                  <a:pt x="20279" y="34901"/>
                  <a:pt x="20315" y="34888"/>
                  <a:pt x="20345" y="34888"/>
                </a:cubicBezTo>
                <a:cubicBezTo>
                  <a:pt x="20460" y="34888"/>
                  <a:pt x="20480" y="35085"/>
                  <a:pt x="20590" y="35136"/>
                </a:cubicBezTo>
                <a:cubicBezTo>
                  <a:pt x="20590" y="34984"/>
                  <a:pt x="20405" y="34937"/>
                  <a:pt x="20539" y="34849"/>
                </a:cubicBezTo>
                <a:lnTo>
                  <a:pt x="20539" y="34849"/>
                </a:lnTo>
                <a:cubicBezTo>
                  <a:pt x="22202" y="34863"/>
                  <a:pt x="23908" y="35502"/>
                  <a:pt x="25648" y="35684"/>
                </a:cubicBezTo>
                <a:cubicBezTo>
                  <a:pt x="25664" y="35685"/>
                  <a:pt x="25679" y="35686"/>
                  <a:pt x="25694" y="35686"/>
                </a:cubicBezTo>
                <a:cubicBezTo>
                  <a:pt x="26164" y="35686"/>
                  <a:pt x="26078" y="35029"/>
                  <a:pt x="26460" y="35029"/>
                </a:cubicBezTo>
                <a:cubicBezTo>
                  <a:pt x="26543" y="35029"/>
                  <a:pt x="26648" y="35060"/>
                  <a:pt x="26785" y="35136"/>
                </a:cubicBezTo>
                <a:lnTo>
                  <a:pt x="26570" y="35499"/>
                </a:lnTo>
                <a:cubicBezTo>
                  <a:pt x="27728" y="35075"/>
                  <a:pt x="29414" y="35371"/>
                  <a:pt x="30568" y="34510"/>
                </a:cubicBezTo>
                <a:lnTo>
                  <a:pt x="30568" y="34510"/>
                </a:lnTo>
                <a:cubicBezTo>
                  <a:pt x="30521" y="34617"/>
                  <a:pt x="30555" y="34715"/>
                  <a:pt x="30427" y="34759"/>
                </a:cubicBezTo>
                <a:cubicBezTo>
                  <a:pt x="30471" y="34777"/>
                  <a:pt x="30518" y="34785"/>
                  <a:pt x="30568" y="34785"/>
                </a:cubicBezTo>
                <a:cubicBezTo>
                  <a:pt x="30939" y="34785"/>
                  <a:pt x="31428" y="34330"/>
                  <a:pt x="31342" y="34170"/>
                </a:cubicBezTo>
                <a:cubicBezTo>
                  <a:pt x="31371" y="34158"/>
                  <a:pt x="31394" y="34154"/>
                  <a:pt x="31413" y="34154"/>
                </a:cubicBezTo>
                <a:cubicBezTo>
                  <a:pt x="31525" y="34154"/>
                  <a:pt x="31494" y="34323"/>
                  <a:pt x="31638" y="34351"/>
                </a:cubicBezTo>
                <a:cubicBezTo>
                  <a:pt x="31942" y="34342"/>
                  <a:pt x="32095" y="33838"/>
                  <a:pt x="32312" y="33838"/>
                </a:cubicBezTo>
                <a:cubicBezTo>
                  <a:pt x="32336" y="33838"/>
                  <a:pt x="32360" y="33844"/>
                  <a:pt x="32385" y="33857"/>
                </a:cubicBezTo>
                <a:cubicBezTo>
                  <a:pt x="32409" y="33869"/>
                  <a:pt x="32396" y="33908"/>
                  <a:pt x="32374" y="33947"/>
                </a:cubicBezTo>
                <a:lnTo>
                  <a:pt x="32374" y="33947"/>
                </a:lnTo>
                <a:cubicBezTo>
                  <a:pt x="32558" y="33753"/>
                  <a:pt x="33053" y="33531"/>
                  <a:pt x="32766" y="33406"/>
                </a:cubicBezTo>
                <a:cubicBezTo>
                  <a:pt x="33274" y="33227"/>
                  <a:pt x="33459" y="32712"/>
                  <a:pt x="33873" y="32571"/>
                </a:cubicBezTo>
                <a:cubicBezTo>
                  <a:pt x="33829" y="32150"/>
                  <a:pt x="34620" y="32073"/>
                  <a:pt x="34314" y="31679"/>
                </a:cubicBezTo>
                <a:lnTo>
                  <a:pt x="34314" y="31679"/>
                </a:lnTo>
                <a:cubicBezTo>
                  <a:pt x="34373" y="31743"/>
                  <a:pt x="34440" y="31771"/>
                  <a:pt x="34509" y="31771"/>
                </a:cubicBezTo>
                <a:cubicBezTo>
                  <a:pt x="34829" y="31771"/>
                  <a:pt x="35203" y="31173"/>
                  <a:pt x="35179" y="30838"/>
                </a:cubicBezTo>
                <a:lnTo>
                  <a:pt x="35179" y="30838"/>
                </a:lnTo>
                <a:cubicBezTo>
                  <a:pt x="35192" y="30878"/>
                  <a:pt x="35214" y="30891"/>
                  <a:pt x="35242" y="30891"/>
                </a:cubicBezTo>
                <a:cubicBezTo>
                  <a:pt x="35302" y="30891"/>
                  <a:pt x="35386" y="30830"/>
                  <a:pt x="35458" y="30830"/>
                </a:cubicBezTo>
                <a:cubicBezTo>
                  <a:pt x="35499" y="30830"/>
                  <a:pt x="35535" y="30849"/>
                  <a:pt x="35562" y="30909"/>
                </a:cubicBezTo>
                <a:cubicBezTo>
                  <a:pt x="35784" y="30602"/>
                  <a:pt x="35852" y="30236"/>
                  <a:pt x="35609" y="30175"/>
                </a:cubicBezTo>
                <a:cubicBezTo>
                  <a:pt x="36033" y="30027"/>
                  <a:pt x="36097" y="29653"/>
                  <a:pt x="36124" y="29334"/>
                </a:cubicBezTo>
                <a:cubicBezTo>
                  <a:pt x="36161" y="29014"/>
                  <a:pt x="36192" y="28755"/>
                  <a:pt x="36599" y="28691"/>
                </a:cubicBezTo>
                <a:cubicBezTo>
                  <a:pt x="36720" y="27651"/>
                  <a:pt x="36713" y="26601"/>
                  <a:pt x="36582" y="25564"/>
                </a:cubicBezTo>
                <a:lnTo>
                  <a:pt x="36582" y="25564"/>
                </a:lnTo>
                <a:cubicBezTo>
                  <a:pt x="36824" y="25581"/>
                  <a:pt x="36838" y="25854"/>
                  <a:pt x="36844" y="26116"/>
                </a:cubicBezTo>
                <a:cubicBezTo>
                  <a:pt x="36831" y="26379"/>
                  <a:pt x="36821" y="26631"/>
                  <a:pt x="37077" y="26641"/>
                </a:cubicBezTo>
                <a:cubicBezTo>
                  <a:pt x="36993" y="25655"/>
                  <a:pt x="36521" y="25127"/>
                  <a:pt x="36589" y="24309"/>
                </a:cubicBezTo>
                <a:cubicBezTo>
                  <a:pt x="36597" y="24259"/>
                  <a:pt x="36614" y="24239"/>
                  <a:pt x="36636" y="24239"/>
                </a:cubicBezTo>
                <a:cubicBezTo>
                  <a:pt x="36705" y="24239"/>
                  <a:pt x="36824" y="24443"/>
                  <a:pt x="36888" y="24494"/>
                </a:cubicBezTo>
                <a:cubicBezTo>
                  <a:pt x="36626" y="23664"/>
                  <a:pt x="36774" y="22846"/>
                  <a:pt x="36394" y="22140"/>
                </a:cubicBezTo>
                <a:lnTo>
                  <a:pt x="36394" y="22140"/>
                </a:lnTo>
                <a:cubicBezTo>
                  <a:pt x="36361" y="22161"/>
                  <a:pt x="36325" y="22171"/>
                  <a:pt x="36288" y="22171"/>
                </a:cubicBezTo>
                <a:cubicBezTo>
                  <a:pt x="36030" y="22171"/>
                  <a:pt x="35700" y="21717"/>
                  <a:pt x="35536" y="21660"/>
                </a:cubicBezTo>
                <a:lnTo>
                  <a:pt x="35536" y="21660"/>
                </a:lnTo>
                <a:cubicBezTo>
                  <a:pt x="35568" y="21664"/>
                  <a:pt x="35597" y="21667"/>
                  <a:pt x="35623" y="21667"/>
                </a:cubicBezTo>
                <a:cubicBezTo>
                  <a:pt x="36033" y="21667"/>
                  <a:pt x="35695" y="21099"/>
                  <a:pt x="36137" y="21099"/>
                </a:cubicBezTo>
                <a:cubicBezTo>
                  <a:pt x="36201" y="21099"/>
                  <a:pt x="36282" y="21111"/>
                  <a:pt x="36383" y="21139"/>
                </a:cubicBezTo>
                <a:cubicBezTo>
                  <a:pt x="36334" y="21068"/>
                  <a:pt x="36241" y="20990"/>
                  <a:pt x="36132" y="20990"/>
                </a:cubicBezTo>
                <a:cubicBezTo>
                  <a:pt x="36107" y="20990"/>
                  <a:pt x="36080" y="20995"/>
                  <a:pt x="36054" y="21004"/>
                </a:cubicBezTo>
                <a:cubicBezTo>
                  <a:pt x="36062" y="20908"/>
                  <a:pt x="36098" y="20847"/>
                  <a:pt x="36175" y="20847"/>
                </a:cubicBezTo>
                <a:cubicBezTo>
                  <a:pt x="36216" y="20847"/>
                  <a:pt x="36269" y="20865"/>
                  <a:pt x="36336" y="20903"/>
                </a:cubicBezTo>
                <a:cubicBezTo>
                  <a:pt x="36111" y="20405"/>
                  <a:pt x="35922" y="20641"/>
                  <a:pt x="35818" y="20173"/>
                </a:cubicBezTo>
                <a:cubicBezTo>
                  <a:pt x="35830" y="20170"/>
                  <a:pt x="35842" y="20169"/>
                  <a:pt x="35853" y="20169"/>
                </a:cubicBezTo>
                <a:cubicBezTo>
                  <a:pt x="35938" y="20169"/>
                  <a:pt x="36002" y="20239"/>
                  <a:pt x="36121" y="20257"/>
                </a:cubicBezTo>
                <a:cubicBezTo>
                  <a:pt x="35862" y="20065"/>
                  <a:pt x="35603" y="19880"/>
                  <a:pt x="35589" y="19470"/>
                </a:cubicBezTo>
                <a:lnTo>
                  <a:pt x="35589" y="19470"/>
                </a:lnTo>
                <a:cubicBezTo>
                  <a:pt x="35592" y="19470"/>
                  <a:pt x="35596" y="19470"/>
                  <a:pt x="35599" y="19470"/>
                </a:cubicBezTo>
                <a:cubicBezTo>
                  <a:pt x="35631" y="19470"/>
                  <a:pt x="35663" y="19456"/>
                  <a:pt x="35691" y="19456"/>
                </a:cubicBezTo>
                <a:cubicBezTo>
                  <a:pt x="35714" y="19456"/>
                  <a:pt x="35734" y="19466"/>
                  <a:pt x="35749" y="19501"/>
                </a:cubicBezTo>
                <a:lnTo>
                  <a:pt x="35749" y="19501"/>
                </a:lnTo>
                <a:cubicBezTo>
                  <a:pt x="35529" y="18849"/>
                  <a:pt x="34912" y="18534"/>
                  <a:pt x="34869" y="17770"/>
                </a:cubicBezTo>
                <a:lnTo>
                  <a:pt x="34869" y="17770"/>
                </a:lnTo>
                <a:cubicBezTo>
                  <a:pt x="34912" y="17776"/>
                  <a:pt x="34949" y="17778"/>
                  <a:pt x="34979" y="17778"/>
                </a:cubicBezTo>
                <a:cubicBezTo>
                  <a:pt x="35311" y="17778"/>
                  <a:pt x="34964" y="17466"/>
                  <a:pt x="35303" y="17309"/>
                </a:cubicBezTo>
                <a:lnTo>
                  <a:pt x="35051" y="16962"/>
                </a:lnTo>
                <a:lnTo>
                  <a:pt x="34919" y="17181"/>
                </a:lnTo>
                <a:cubicBezTo>
                  <a:pt x="34808" y="16841"/>
                  <a:pt x="34421" y="16649"/>
                  <a:pt x="34435" y="16320"/>
                </a:cubicBezTo>
                <a:lnTo>
                  <a:pt x="34435" y="16320"/>
                </a:lnTo>
                <a:lnTo>
                  <a:pt x="34684" y="16505"/>
                </a:lnTo>
                <a:lnTo>
                  <a:pt x="34371" y="15912"/>
                </a:lnTo>
                <a:lnTo>
                  <a:pt x="34371" y="16316"/>
                </a:lnTo>
                <a:cubicBezTo>
                  <a:pt x="34292" y="16255"/>
                  <a:pt x="34225" y="16236"/>
                  <a:pt x="34166" y="16236"/>
                </a:cubicBezTo>
                <a:cubicBezTo>
                  <a:pt x="34073" y="16236"/>
                  <a:pt x="34003" y="16285"/>
                  <a:pt x="33951" y="16285"/>
                </a:cubicBezTo>
                <a:cubicBezTo>
                  <a:pt x="33900" y="16285"/>
                  <a:pt x="33865" y="16240"/>
                  <a:pt x="33839" y="16064"/>
                </a:cubicBezTo>
                <a:lnTo>
                  <a:pt x="33839" y="16064"/>
                </a:lnTo>
                <a:cubicBezTo>
                  <a:pt x="33845" y="16070"/>
                  <a:pt x="33849" y="16073"/>
                  <a:pt x="33852" y="16073"/>
                </a:cubicBezTo>
                <a:cubicBezTo>
                  <a:pt x="33881" y="16073"/>
                  <a:pt x="33719" y="15705"/>
                  <a:pt x="33880" y="15532"/>
                </a:cubicBezTo>
                <a:cubicBezTo>
                  <a:pt x="33705" y="15445"/>
                  <a:pt x="33462" y="15307"/>
                  <a:pt x="33634" y="15085"/>
                </a:cubicBezTo>
                <a:cubicBezTo>
                  <a:pt x="33665" y="15074"/>
                  <a:pt x="33704" y="15070"/>
                  <a:pt x="33748" y="15070"/>
                </a:cubicBezTo>
                <a:cubicBezTo>
                  <a:pt x="33866" y="15070"/>
                  <a:pt x="34015" y="15098"/>
                  <a:pt x="34107" y="15098"/>
                </a:cubicBezTo>
                <a:cubicBezTo>
                  <a:pt x="34131" y="15098"/>
                  <a:pt x="34151" y="15096"/>
                  <a:pt x="34166" y="15091"/>
                </a:cubicBezTo>
                <a:lnTo>
                  <a:pt x="34166" y="15091"/>
                </a:lnTo>
                <a:cubicBezTo>
                  <a:pt x="34161" y="15092"/>
                  <a:pt x="34156" y="15092"/>
                  <a:pt x="34151" y="15092"/>
                </a:cubicBezTo>
                <a:cubicBezTo>
                  <a:pt x="33850" y="15092"/>
                  <a:pt x="34146" y="14393"/>
                  <a:pt x="33885" y="14143"/>
                </a:cubicBezTo>
                <a:lnTo>
                  <a:pt x="33885" y="14143"/>
                </a:lnTo>
                <a:cubicBezTo>
                  <a:pt x="33955" y="14186"/>
                  <a:pt x="34063" y="14206"/>
                  <a:pt x="34128" y="14206"/>
                </a:cubicBezTo>
                <a:cubicBezTo>
                  <a:pt x="34150" y="14206"/>
                  <a:pt x="34166" y="14204"/>
                  <a:pt x="34176" y="14199"/>
                </a:cubicBezTo>
                <a:lnTo>
                  <a:pt x="33923" y="14024"/>
                </a:lnTo>
                <a:cubicBezTo>
                  <a:pt x="34003" y="13911"/>
                  <a:pt x="34050" y="13868"/>
                  <a:pt x="34129" y="13868"/>
                </a:cubicBezTo>
                <a:cubicBezTo>
                  <a:pt x="34161" y="13868"/>
                  <a:pt x="34197" y="13875"/>
                  <a:pt x="34243" y="13886"/>
                </a:cubicBezTo>
                <a:cubicBezTo>
                  <a:pt x="34278" y="13711"/>
                  <a:pt x="34229" y="13672"/>
                  <a:pt x="34160" y="13672"/>
                </a:cubicBezTo>
                <a:cubicBezTo>
                  <a:pt x="34107" y="13672"/>
                  <a:pt x="34041" y="13696"/>
                  <a:pt x="33993" y="13696"/>
                </a:cubicBezTo>
                <a:cubicBezTo>
                  <a:pt x="33924" y="13696"/>
                  <a:pt x="33891" y="13649"/>
                  <a:pt x="33977" y="13425"/>
                </a:cubicBezTo>
                <a:lnTo>
                  <a:pt x="33977" y="13425"/>
                </a:lnTo>
                <a:cubicBezTo>
                  <a:pt x="33997" y="13476"/>
                  <a:pt x="34041" y="13452"/>
                  <a:pt x="34081" y="13553"/>
                </a:cubicBezTo>
                <a:cubicBezTo>
                  <a:pt x="34179" y="12941"/>
                  <a:pt x="33923" y="12385"/>
                  <a:pt x="33994" y="11827"/>
                </a:cubicBezTo>
                <a:cubicBezTo>
                  <a:pt x="34047" y="11799"/>
                  <a:pt x="34088" y="11787"/>
                  <a:pt x="34121" y="11787"/>
                </a:cubicBezTo>
                <a:cubicBezTo>
                  <a:pt x="34299" y="11787"/>
                  <a:pt x="34228" y="12133"/>
                  <a:pt x="34362" y="12133"/>
                </a:cubicBezTo>
                <a:cubicBezTo>
                  <a:pt x="34387" y="12133"/>
                  <a:pt x="34421" y="12120"/>
                  <a:pt x="34465" y="12089"/>
                </a:cubicBezTo>
                <a:cubicBezTo>
                  <a:pt x="34270" y="11255"/>
                  <a:pt x="33775" y="10467"/>
                  <a:pt x="33573" y="9723"/>
                </a:cubicBezTo>
                <a:lnTo>
                  <a:pt x="33573" y="9723"/>
                </a:lnTo>
                <a:lnTo>
                  <a:pt x="33577" y="9875"/>
                </a:lnTo>
                <a:cubicBezTo>
                  <a:pt x="33545" y="9879"/>
                  <a:pt x="33518" y="9882"/>
                  <a:pt x="33494" y="9882"/>
                </a:cubicBezTo>
                <a:cubicBezTo>
                  <a:pt x="33071" y="9882"/>
                  <a:pt x="33631" y="9228"/>
                  <a:pt x="33285" y="8955"/>
                </a:cubicBezTo>
                <a:lnTo>
                  <a:pt x="33285" y="8955"/>
                </a:lnTo>
                <a:cubicBezTo>
                  <a:pt x="33311" y="8971"/>
                  <a:pt x="33349" y="8977"/>
                  <a:pt x="33389" y="8977"/>
                </a:cubicBezTo>
                <a:cubicBezTo>
                  <a:pt x="33485" y="8977"/>
                  <a:pt x="33590" y="8943"/>
                  <a:pt x="33546" y="8943"/>
                </a:cubicBezTo>
                <a:cubicBezTo>
                  <a:pt x="33385" y="8418"/>
                  <a:pt x="32944" y="7970"/>
                  <a:pt x="32355" y="7405"/>
                </a:cubicBezTo>
                <a:lnTo>
                  <a:pt x="32537" y="7405"/>
                </a:lnTo>
                <a:cubicBezTo>
                  <a:pt x="32466" y="7075"/>
                  <a:pt x="32116" y="6681"/>
                  <a:pt x="31968" y="6361"/>
                </a:cubicBezTo>
                <a:cubicBezTo>
                  <a:pt x="31966" y="6361"/>
                  <a:pt x="31964" y="6361"/>
                  <a:pt x="31963" y="6361"/>
                </a:cubicBezTo>
                <a:cubicBezTo>
                  <a:pt x="31867" y="6361"/>
                  <a:pt x="31790" y="6312"/>
                  <a:pt x="31724" y="6312"/>
                </a:cubicBezTo>
                <a:cubicBezTo>
                  <a:pt x="31676" y="6312"/>
                  <a:pt x="31635" y="6339"/>
                  <a:pt x="31598" y="6432"/>
                </a:cubicBezTo>
                <a:cubicBezTo>
                  <a:pt x="31564" y="5786"/>
                  <a:pt x="31123" y="5473"/>
                  <a:pt x="30703" y="5221"/>
                </a:cubicBezTo>
                <a:cubicBezTo>
                  <a:pt x="30238" y="5005"/>
                  <a:pt x="29807" y="4833"/>
                  <a:pt x="29663" y="4261"/>
                </a:cubicBezTo>
                <a:lnTo>
                  <a:pt x="29663" y="4261"/>
                </a:lnTo>
                <a:cubicBezTo>
                  <a:pt x="29706" y="4298"/>
                  <a:pt x="29779" y="4314"/>
                  <a:pt x="29831" y="4314"/>
                </a:cubicBezTo>
                <a:cubicBezTo>
                  <a:pt x="29880" y="4314"/>
                  <a:pt x="29909" y="4299"/>
                  <a:pt x="29875" y="4271"/>
                </a:cubicBezTo>
                <a:cubicBezTo>
                  <a:pt x="29649" y="4130"/>
                  <a:pt x="29400" y="4026"/>
                  <a:pt x="29155" y="3918"/>
                </a:cubicBezTo>
                <a:lnTo>
                  <a:pt x="29155" y="3918"/>
                </a:lnTo>
                <a:cubicBezTo>
                  <a:pt x="29064" y="4157"/>
                  <a:pt x="29155" y="4100"/>
                  <a:pt x="29178" y="4349"/>
                </a:cubicBezTo>
                <a:cubicBezTo>
                  <a:pt x="29106" y="4373"/>
                  <a:pt x="29032" y="4385"/>
                  <a:pt x="28958" y="4385"/>
                </a:cubicBezTo>
                <a:cubicBezTo>
                  <a:pt x="28837" y="4385"/>
                  <a:pt x="28717" y="4353"/>
                  <a:pt x="28613" y="4288"/>
                </a:cubicBezTo>
                <a:lnTo>
                  <a:pt x="28613" y="4288"/>
                </a:lnTo>
                <a:cubicBezTo>
                  <a:pt x="28636" y="4291"/>
                  <a:pt x="28657" y="4293"/>
                  <a:pt x="28676" y="4293"/>
                </a:cubicBezTo>
                <a:cubicBezTo>
                  <a:pt x="28971" y="4293"/>
                  <a:pt x="28832" y="3943"/>
                  <a:pt x="28781" y="3753"/>
                </a:cubicBezTo>
                <a:lnTo>
                  <a:pt x="28781" y="3753"/>
                </a:lnTo>
                <a:cubicBezTo>
                  <a:pt x="28757" y="3831"/>
                  <a:pt x="28670" y="3874"/>
                  <a:pt x="28640" y="3945"/>
                </a:cubicBezTo>
                <a:cubicBezTo>
                  <a:pt x="28614" y="3796"/>
                  <a:pt x="28581" y="3746"/>
                  <a:pt x="28542" y="3746"/>
                </a:cubicBezTo>
                <a:cubicBezTo>
                  <a:pt x="28459" y="3746"/>
                  <a:pt x="28348" y="3958"/>
                  <a:pt x="28216" y="3958"/>
                </a:cubicBezTo>
                <a:cubicBezTo>
                  <a:pt x="28155" y="3958"/>
                  <a:pt x="28089" y="3914"/>
                  <a:pt x="28020" y="3783"/>
                </a:cubicBezTo>
                <a:lnTo>
                  <a:pt x="28111" y="3686"/>
                </a:lnTo>
                <a:cubicBezTo>
                  <a:pt x="27899" y="3635"/>
                  <a:pt x="27647" y="3713"/>
                  <a:pt x="27475" y="3575"/>
                </a:cubicBezTo>
                <a:cubicBezTo>
                  <a:pt x="27498" y="3452"/>
                  <a:pt x="27546" y="3429"/>
                  <a:pt x="27604" y="3429"/>
                </a:cubicBezTo>
                <a:cubicBezTo>
                  <a:pt x="27639" y="3429"/>
                  <a:pt x="27677" y="3437"/>
                  <a:pt x="27715" y="3437"/>
                </a:cubicBezTo>
                <a:cubicBezTo>
                  <a:pt x="27766" y="3437"/>
                  <a:pt x="27816" y="3423"/>
                  <a:pt x="27859" y="3356"/>
                </a:cubicBezTo>
                <a:cubicBezTo>
                  <a:pt x="27805" y="3332"/>
                  <a:pt x="27743" y="3323"/>
                  <a:pt x="27679" y="3323"/>
                </a:cubicBezTo>
                <a:cubicBezTo>
                  <a:pt x="27533" y="3323"/>
                  <a:pt x="27369" y="3366"/>
                  <a:pt x="27231" y="3366"/>
                </a:cubicBezTo>
                <a:cubicBezTo>
                  <a:pt x="27100" y="3366"/>
                  <a:pt x="26992" y="3327"/>
                  <a:pt x="26947" y="3174"/>
                </a:cubicBezTo>
                <a:cubicBezTo>
                  <a:pt x="26958" y="3173"/>
                  <a:pt x="26969" y="3173"/>
                  <a:pt x="26980" y="3173"/>
                </a:cubicBezTo>
                <a:cubicBezTo>
                  <a:pt x="27114" y="3173"/>
                  <a:pt x="27259" y="3239"/>
                  <a:pt x="27393" y="3239"/>
                </a:cubicBezTo>
                <a:cubicBezTo>
                  <a:pt x="27401" y="3239"/>
                  <a:pt x="27410" y="3239"/>
                  <a:pt x="27418" y="3238"/>
                </a:cubicBezTo>
                <a:cubicBezTo>
                  <a:pt x="27308" y="2810"/>
                  <a:pt x="27232" y="2851"/>
                  <a:pt x="27064" y="2716"/>
                </a:cubicBezTo>
                <a:lnTo>
                  <a:pt x="27064" y="2716"/>
                </a:lnTo>
                <a:cubicBezTo>
                  <a:pt x="26929" y="2585"/>
                  <a:pt x="26788" y="2464"/>
                  <a:pt x="26641" y="2353"/>
                </a:cubicBezTo>
                <a:lnTo>
                  <a:pt x="26641" y="2353"/>
                </a:lnTo>
                <a:lnTo>
                  <a:pt x="26728" y="2488"/>
                </a:lnTo>
                <a:cubicBezTo>
                  <a:pt x="26535" y="2645"/>
                  <a:pt x="26387" y="2696"/>
                  <a:pt x="26258" y="2696"/>
                </a:cubicBezTo>
                <a:cubicBezTo>
                  <a:pt x="26018" y="2696"/>
                  <a:pt x="25842" y="2519"/>
                  <a:pt x="25565" y="2519"/>
                </a:cubicBezTo>
                <a:cubicBezTo>
                  <a:pt x="25482" y="2519"/>
                  <a:pt x="25390" y="2535"/>
                  <a:pt x="25284" y="2577"/>
                </a:cubicBezTo>
                <a:lnTo>
                  <a:pt x="25284" y="2577"/>
                </a:lnTo>
                <a:cubicBezTo>
                  <a:pt x="25897" y="2330"/>
                  <a:pt x="25444" y="2358"/>
                  <a:pt x="25591" y="2064"/>
                </a:cubicBezTo>
                <a:cubicBezTo>
                  <a:pt x="25496" y="1929"/>
                  <a:pt x="25335" y="1754"/>
                  <a:pt x="25422" y="1690"/>
                </a:cubicBezTo>
                <a:lnTo>
                  <a:pt x="25422" y="1690"/>
                </a:lnTo>
                <a:cubicBezTo>
                  <a:pt x="25371" y="1718"/>
                  <a:pt x="25328" y="1728"/>
                  <a:pt x="25289" y="1728"/>
                </a:cubicBezTo>
                <a:cubicBezTo>
                  <a:pt x="25134" y="1728"/>
                  <a:pt x="25052" y="1553"/>
                  <a:pt x="24864" y="1553"/>
                </a:cubicBezTo>
                <a:cubicBezTo>
                  <a:pt x="24798" y="1553"/>
                  <a:pt x="24718" y="1575"/>
                  <a:pt x="24618" y="1633"/>
                </a:cubicBezTo>
                <a:cubicBezTo>
                  <a:pt x="24635" y="1529"/>
                  <a:pt x="24362" y="1545"/>
                  <a:pt x="24490" y="1310"/>
                </a:cubicBezTo>
                <a:cubicBezTo>
                  <a:pt x="24477" y="1309"/>
                  <a:pt x="24466" y="1309"/>
                  <a:pt x="24455" y="1309"/>
                </a:cubicBezTo>
                <a:cubicBezTo>
                  <a:pt x="24177" y="1309"/>
                  <a:pt x="24515" y="1513"/>
                  <a:pt x="24450" y="1626"/>
                </a:cubicBezTo>
                <a:cubicBezTo>
                  <a:pt x="24398" y="1643"/>
                  <a:pt x="24347" y="1650"/>
                  <a:pt x="24296" y="1650"/>
                </a:cubicBezTo>
                <a:cubicBezTo>
                  <a:pt x="23882" y="1650"/>
                  <a:pt x="23493" y="1155"/>
                  <a:pt x="22952" y="1155"/>
                </a:cubicBezTo>
                <a:cubicBezTo>
                  <a:pt x="22836" y="1155"/>
                  <a:pt x="22713" y="1178"/>
                  <a:pt x="22582" y="1233"/>
                </a:cubicBezTo>
                <a:cubicBezTo>
                  <a:pt x="22000" y="1286"/>
                  <a:pt x="21791" y="1586"/>
                  <a:pt x="21333" y="1720"/>
                </a:cubicBezTo>
                <a:cubicBezTo>
                  <a:pt x="21280" y="1710"/>
                  <a:pt x="21226" y="1704"/>
                  <a:pt x="21172" y="1697"/>
                </a:cubicBezTo>
                <a:cubicBezTo>
                  <a:pt x="21128" y="1535"/>
                  <a:pt x="21394" y="1404"/>
                  <a:pt x="21394" y="1404"/>
                </a:cubicBezTo>
                <a:cubicBezTo>
                  <a:pt x="21222" y="1289"/>
                  <a:pt x="21066" y="1243"/>
                  <a:pt x="20903" y="1243"/>
                </a:cubicBezTo>
                <a:cubicBezTo>
                  <a:pt x="20796" y="1243"/>
                  <a:pt x="20685" y="1263"/>
                  <a:pt x="20566" y="1296"/>
                </a:cubicBezTo>
                <a:cubicBezTo>
                  <a:pt x="20633" y="1212"/>
                  <a:pt x="20580" y="1128"/>
                  <a:pt x="20499" y="1000"/>
                </a:cubicBezTo>
                <a:cubicBezTo>
                  <a:pt x="20305" y="1009"/>
                  <a:pt x="20304" y="1250"/>
                  <a:pt x="20150" y="1250"/>
                </a:cubicBezTo>
                <a:cubicBezTo>
                  <a:pt x="20114" y="1250"/>
                  <a:pt x="20070" y="1237"/>
                  <a:pt x="20014" y="1206"/>
                </a:cubicBezTo>
                <a:cubicBezTo>
                  <a:pt x="20075" y="1091"/>
                  <a:pt x="20155" y="906"/>
                  <a:pt x="20280" y="792"/>
                </a:cubicBezTo>
                <a:lnTo>
                  <a:pt x="20280" y="792"/>
                </a:lnTo>
                <a:cubicBezTo>
                  <a:pt x="19987" y="876"/>
                  <a:pt x="19705" y="1064"/>
                  <a:pt x="19415" y="1152"/>
                </a:cubicBezTo>
                <a:cubicBezTo>
                  <a:pt x="19341" y="963"/>
                  <a:pt x="19597" y="879"/>
                  <a:pt x="19705" y="761"/>
                </a:cubicBezTo>
                <a:lnTo>
                  <a:pt x="19705" y="761"/>
                </a:lnTo>
                <a:cubicBezTo>
                  <a:pt x="19371" y="835"/>
                  <a:pt x="18850" y="896"/>
                  <a:pt x="18755" y="1189"/>
                </a:cubicBezTo>
                <a:cubicBezTo>
                  <a:pt x="18805" y="1211"/>
                  <a:pt x="18856" y="1240"/>
                  <a:pt x="18906" y="1268"/>
                </a:cubicBezTo>
                <a:lnTo>
                  <a:pt x="18906" y="1268"/>
                </a:lnTo>
                <a:cubicBezTo>
                  <a:pt x="18870" y="1200"/>
                  <a:pt x="18920" y="1033"/>
                  <a:pt x="18988" y="994"/>
                </a:cubicBezTo>
                <a:cubicBezTo>
                  <a:pt x="19054" y="943"/>
                  <a:pt x="19112" y="923"/>
                  <a:pt x="19161" y="923"/>
                </a:cubicBezTo>
                <a:cubicBezTo>
                  <a:pt x="19320" y="923"/>
                  <a:pt x="19391" y="1136"/>
                  <a:pt x="19398" y="1216"/>
                </a:cubicBezTo>
                <a:lnTo>
                  <a:pt x="19196" y="1276"/>
                </a:lnTo>
                <a:cubicBezTo>
                  <a:pt x="19256" y="1473"/>
                  <a:pt x="19358" y="1539"/>
                  <a:pt x="19483" y="1539"/>
                </a:cubicBezTo>
                <a:cubicBezTo>
                  <a:pt x="19741" y="1539"/>
                  <a:pt x="20096" y="1253"/>
                  <a:pt x="20376" y="1253"/>
                </a:cubicBezTo>
                <a:cubicBezTo>
                  <a:pt x="20391" y="1253"/>
                  <a:pt x="20407" y="1254"/>
                  <a:pt x="20421" y="1256"/>
                </a:cubicBezTo>
                <a:lnTo>
                  <a:pt x="20260" y="1613"/>
                </a:lnTo>
                <a:cubicBezTo>
                  <a:pt x="19816" y="1582"/>
                  <a:pt x="19372" y="1567"/>
                  <a:pt x="18928" y="1567"/>
                </a:cubicBezTo>
                <a:cubicBezTo>
                  <a:pt x="18348" y="1567"/>
                  <a:pt x="17768" y="1593"/>
                  <a:pt x="17191" y="1646"/>
                </a:cubicBezTo>
                <a:cubicBezTo>
                  <a:pt x="17177" y="1643"/>
                  <a:pt x="17164" y="1643"/>
                  <a:pt x="17147" y="1640"/>
                </a:cubicBezTo>
                <a:cubicBezTo>
                  <a:pt x="17217" y="1421"/>
                  <a:pt x="17308" y="1206"/>
                  <a:pt x="17325" y="994"/>
                </a:cubicBezTo>
                <a:lnTo>
                  <a:pt x="17366" y="822"/>
                </a:lnTo>
                <a:lnTo>
                  <a:pt x="17366" y="822"/>
                </a:lnTo>
                <a:lnTo>
                  <a:pt x="17325" y="842"/>
                </a:lnTo>
                <a:cubicBezTo>
                  <a:pt x="17302" y="664"/>
                  <a:pt x="17204" y="489"/>
                  <a:pt x="16972" y="310"/>
                </a:cubicBezTo>
                <a:lnTo>
                  <a:pt x="16450" y="539"/>
                </a:lnTo>
                <a:lnTo>
                  <a:pt x="16329" y="277"/>
                </a:lnTo>
                <a:lnTo>
                  <a:pt x="16733" y="320"/>
                </a:lnTo>
                <a:cubicBezTo>
                  <a:pt x="16660" y="221"/>
                  <a:pt x="16590" y="185"/>
                  <a:pt x="16520" y="185"/>
                </a:cubicBezTo>
                <a:cubicBezTo>
                  <a:pt x="16406" y="185"/>
                  <a:pt x="16295" y="282"/>
                  <a:pt x="16184" y="358"/>
                </a:cubicBezTo>
                <a:cubicBezTo>
                  <a:pt x="16161" y="223"/>
                  <a:pt x="16104" y="125"/>
                  <a:pt x="16013" y="68"/>
                </a:cubicBezTo>
                <a:cubicBezTo>
                  <a:pt x="15838" y="206"/>
                  <a:pt x="15663" y="358"/>
                  <a:pt x="15498" y="506"/>
                </a:cubicBezTo>
                <a:cubicBezTo>
                  <a:pt x="15451" y="304"/>
                  <a:pt x="15740" y="132"/>
                  <a:pt x="154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8" name="Google Shape;518;p21"/>
          <p:cNvSpPr/>
          <p:nvPr/>
        </p:nvSpPr>
        <p:spPr>
          <a:xfrm>
            <a:off x="7859045" y="119002"/>
            <a:ext cx="2694664" cy="2593642"/>
          </a:xfrm>
          <a:custGeom>
            <a:avLst/>
            <a:gdLst/>
            <a:ahLst/>
            <a:cxnLst/>
            <a:rect l="l" t="t" r="r" b="b"/>
            <a:pathLst>
              <a:path w="37077" h="35687" extrusionOk="0">
                <a:moveTo>
                  <a:pt x="14942" y="78"/>
                </a:moveTo>
                <a:lnTo>
                  <a:pt x="14942" y="78"/>
                </a:lnTo>
                <a:cubicBezTo>
                  <a:pt x="14932" y="83"/>
                  <a:pt x="14922" y="89"/>
                  <a:pt x="14912" y="95"/>
                </a:cubicBezTo>
                <a:lnTo>
                  <a:pt x="14912" y="95"/>
                </a:lnTo>
                <a:cubicBezTo>
                  <a:pt x="14922" y="89"/>
                  <a:pt x="14933" y="84"/>
                  <a:pt x="14942" y="78"/>
                </a:cubicBezTo>
                <a:close/>
                <a:moveTo>
                  <a:pt x="10392" y="1243"/>
                </a:moveTo>
                <a:cubicBezTo>
                  <a:pt x="10381" y="1244"/>
                  <a:pt x="10372" y="1248"/>
                  <a:pt x="10364" y="1255"/>
                </a:cubicBezTo>
                <a:lnTo>
                  <a:pt x="10364" y="1255"/>
                </a:lnTo>
                <a:cubicBezTo>
                  <a:pt x="10373" y="1251"/>
                  <a:pt x="10383" y="1247"/>
                  <a:pt x="10392" y="1243"/>
                </a:cubicBezTo>
                <a:close/>
                <a:moveTo>
                  <a:pt x="18906" y="1268"/>
                </a:moveTo>
                <a:cubicBezTo>
                  <a:pt x="18916" y="1286"/>
                  <a:pt x="18932" y="1297"/>
                  <a:pt x="18954" y="1297"/>
                </a:cubicBezTo>
                <a:cubicBezTo>
                  <a:pt x="18956" y="1297"/>
                  <a:pt x="18959" y="1297"/>
                  <a:pt x="18961" y="1296"/>
                </a:cubicBezTo>
                <a:cubicBezTo>
                  <a:pt x="18943" y="1288"/>
                  <a:pt x="18925" y="1278"/>
                  <a:pt x="18906" y="1268"/>
                </a:cubicBezTo>
                <a:close/>
                <a:moveTo>
                  <a:pt x="20664" y="1367"/>
                </a:moveTo>
                <a:cubicBezTo>
                  <a:pt x="20714" y="1455"/>
                  <a:pt x="20731" y="1559"/>
                  <a:pt x="20707" y="1657"/>
                </a:cubicBezTo>
                <a:cubicBezTo>
                  <a:pt x="20580" y="1646"/>
                  <a:pt x="20455" y="1633"/>
                  <a:pt x="20327" y="1623"/>
                </a:cubicBezTo>
                <a:cubicBezTo>
                  <a:pt x="20438" y="1535"/>
                  <a:pt x="20549" y="1448"/>
                  <a:pt x="20664" y="1367"/>
                </a:cubicBezTo>
                <a:close/>
                <a:moveTo>
                  <a:pt x="22817" y="1727"/>
                </a:moveTo>
                <a:lnTo>
                  <a:pt x="22868" y="1983"/>
                </a:lnTo>
                <a:cubicBezTo>
                  <a:pt x="22767" y="1963"/>
                  <a:pt x="22663" y="1943"/>
                  <a:pt x="22562" y="1926"/>
                </a:cubicBezTo>
                <a:cubicBezTo>
                  <a:pt x="22602" y="1858"/>
                  <a:pt x="22676" y="1795"/>
                  <a:pt x="22817" y="1727"/>
                </a:cubicBezTo>
                <a:close/>
                <a:moveTo>
                  <a:pt x="27044" y="2700"/>
                </a:moveTo>
                <a:lnTo>
                  <a:pt x="27059" y="2712"/>
                </a:lnTo>
                <a:lnTo>
                  <a:pt x="27059" y="2712"/>
                </a:lnTo>
                <a:cubicBezTo>
                  <a:pt x="27054" y="2708"/>
                  <a:pt x="27049" y="2704"/>
                  <a:pt x="27044" y="2700"/>
                </a:cubicBezTo>
                <a:close/>
                <a:moveTo>
                  <a:pt x="30097" y="5273"/>
                </a:moveTo>
                <a:cubicBezTo>
                  <a:pt x="30150" y="5273"/>
                  <a:pt x="30209" y="5285"/>
                  <a:pt x="30279" y="5311"/>
                </a:cubicBezTo>
                <a:cubicBezTo>
                  <a:pt x="30231" y="5382"/>
                  <a:pt x="30178" y="5446"/>
                  <a:pt x="30117" y="5503"/>
                </a:cubicBezTo>
                <a:cubicBezTo>
                  <a:pt x="30053" y="5446"/>
                  <a:pt x="29986" y="5385"/>
                  <a:pt x="29918" y="5328"/>
                </a:cubicBezTo>
                <a:cubicBezTo>
                  <a:pt x="29967" y="5295"/>
                  <a:pt x="30025" y="5273"/>
                  <a:pt x="30097" y="5273"/>
                </a:cubicBezTo>
                <a:close/>
                <a:moveTo>
                  <a:pt x="6768" y="5840"/>
                </a:moveTo>
                <a:lnTo>
                  <a:pt x="6768" y="5840"/>
                </a:lnTo>
                <a:cubicBezTo>
                  <a:pt x="6769" y="5841"/>
                  <a:pt x="6770" y="5841"/>
                  <a:pt x="6771" y="5842"/>
                </a:cubicBezTo>
                <a:lnTo>
                  <a:pt x="6771" y="5842"/>
                </a:lnTo>
                <a:cubicBezTo>
                  <a:pt x="6770" y="5841"/>
                  <a:pt x="6769" y="5841"/>
                  <a:pt x="6768" y="5840"/>
                </a:cubicBezTo>
                <a:close/>
                <a:moveTo>
                  <a:pt x="2771" y="11622"/>
                </a:moveTo>
                <a:cubicBezTo>
                  <a:pt x="2761" y="11657"/>
                  <a:pt x="2750" y="11702"/>
                  <a:pt x="2736" y="11763"/>
                </a:cubicBezTo>
                <a:lnTo>
                  <a:pt x="2729" y="11763"/>
                </a:lnTo>
                <a:cubicBezTo>
                  <a:pt x="2744" y="11710"/>
                  <a:pt x="2759" y="11662"/>
                  <a:pt x="2771" y="11622"/>
                </a:cubicBezTo>
                <a:close/>
                <a:moveTo>
                  <a:pt x="14359" y="12312"/>
                </a:moveTo>
                <a:cubicBezTo>
                  <a:pt x="14362" y="12312"/>
                  <a:pt x="14371" y="12337"/>
                  <a:pt x="14387" y="12396"/>
                </a:cubicBezTo>
                <a:lnTo>
                  <a:pt x="14357" y="12419"/>
                </a:lnTo>
                <a:lnTo>
                  <a:pt x="14357" y="12385"/>
                </a:lnTo>
                <a:lnTo>
                  <a:pt x="14357" y="12325"/>
                </a:lnTo>
                <a:cubicBezTo>
                  <a:pt x="14357" y="12317"/>
                  <a:pt x="14358" y="12312"/>
                  <a:pt x="14359" y="12312"/>
                </a:cubicBezTo>
                <a:close/>
                <a:moveTo>
                  <a:pt x="15074" y="12453"/>
                </a:moveTo>
                <a:lnTo>
                  <a:pt x="15084" y="12456"/>
                </a:lnTo>
                <a:lnTo>
                  <a:pt x="15074" y="12463"/>
                </a:lnTo>
                <a:lnTo>
                  <a:pt x="15067" y="12459"/>
                </a:lnTo>
                <a:lnTo>
                  <a:pt x="15074" y="12453"/>
                </a:lnTo>
                <a:close/>
                <a:moveTo>
                  <a:pt x="2581" y="12227"/>
                </a:moveTo>
                <a:cubicBezTo>
                  <a:pt x="2692" y="12234"/>
                  <a:pt x="2783" y="12298"/>
                  <a:pt x="2750" y="12379"/>
                </a:cubicBezTo>
                <a:cubicBezTo>
                  <a:pt x="2742" y="12368"/>
                  <a:pt x="2732" y="12363"/>
                  <a:pt x="2721" y="12363"/>
                </a:cubicBezTo>
                <a:cubicBezTo>
                  <a:pt x="2661" y="12363"/>
                  <a:pt x="2559" y="12498"/>
                  <a:pt x="2457" y="12577"/>
                </a:cubicBezTo>
                <a:cubicBezTo>
                  <a:pt x="2504" y="12463"/>
                  <a:pt x="2548" y="12348"/>
                  <a:pt x="2581" y="12231"/>
                </a:cubicBezTo>
                <a:lnTo>
                  <a:pt x="2581" y="12227"/>
                </a:lnTo>
                <a:close/>
                <a:moveTo>
                  <a:pt x="14761" y="12695"/>
                </a:moveTo>
                <a:lnTo>
                  <a:pt x="14754" y="12702"/>
                </a:lnTo>
                <a:lnTo>
                  <a:pt x="14747" y="12698"/>
                </a:lnTo>
                <a:lnTo>
                  <a:pt x="14754" y="12695"/>
                </a:lnTo>
                <a:close/>
                <a:moveTo>
                  <a:pt x="13965" y="12740"/>
                </a:moveTo>
                <a:cubicBezTo>
                  <a:pt x="13969" y="12740"/>
                  <a:pt x="13970" y="12753"/>
                  <a:pt x="13970" y="12772"/>
                </a:cubicBezTo>
                <a:lnTo>
                  <a:pt x="13956" y="12756"/>
                </a:lnTo>
                <a:cubicBezTo>
                  <a:pt x="13960" y="12744"/>
                  <a:pt x="13963" y="12740"/>
                  <a:pt x="13965" y="12740"/>
                </a:cubicBezTo>
                <a:close/>
                <a:moveTo>
                  <a:pt x="13993" y="12772"/>
                </a:moveTo>
                <a:lnTo>
                  <a:pt x="14020" y="12806"/>
                </a:lnTo>
                <a:lnTo>
                  <a:pt x="14014" y="12826"/>
                </a:lnTo>
                <a:lnTo>
                  <a:pt x="13990" y="12796"/>
                </a:lnTo>
                <a:cubicBezTo>
                  <a:pt x="13990" y="12789"/>
                  <a:pt x="13993" y="12779"/>
                  <a:pt x="13993" y="12772"/>
                </a:cubicBezTo>
                <a:close/>
                <a:moveTo>
                  <a:pt x="15455" y="12843"/>
                </a:moveTo>
                <a:cubicBezTo>
                  <a:pt x="15456" y="12843"/>
                  <a:pt x="15457" y="12843"/>
                  <a:pt x="15457" y="12843"/>
                </a:cubicBezTo>
                <a:lnTo>
                  <a:pt x="15464" y="12847"/>
                </a:lnTo>
                <a:cubicBezTo>
                  <a:pt x="15467" y="12850"/>
                  <a:pt x="15467" y="12870"/>
                  <a:pt x="15471" y="12877"/>
                </a:cubicBezTo>
                <a:lnTo>
                  <a:pt x="15434" y="12857"/>
                </a:lnTo>
                <a:cubicBezTo>
                  <a:pt x="15443" y="12854"/>
                  <a:pt x="15449" y="12843"/>
                  <a:pt x="15455" y="12843"/>
                </a:cubicBezTo>
                <a:close/>
                <a:moveTo>
                  <a:pt x="14051" y="12843"/>
                </a:moveTo>
                <a:lnTo>
                  <a:pt x="14071" y="12870"/>
                </a:lnTo>
                <a:cubicBezTo>
                  <a:pt x="14067" y="12877"/>
                  <a:pt x="14067" y="12887"/>
                  <a:pt x="14064" y="12894"/>
                </a:cubicBezTo>
                <a:lnTo>
                  <a:pt x="14044" y="12867"/>
                </a:lnTo>
                <a:cubicBezTo>
                  <a:pt x="14044" y="12860"/>
                  <a:pt x="14047" y="12853"/>
                  <a:pt x="14051" y="12843"/>
                </a:cubicBezTo>
                <a:close/>
                <a:moveTo>
                  <a:pt x="15303" y="12939"/>
                </a:moveTo>
                <a:cubicBezTo>
                  <a:pt x="15305" y="12939"/>
                  <a:pt x="15313" y="12955"/>
                  <a:pt x="15316" y="12978"/>
                </a:cubicBezTo>
                <a:lnTo>
                  <a:pt x="15313" y="12978"/>
                </a:lnTo>
                <a:lnTo>
                  <a:pt x="15303" y="12974"/>
                </a:lnTo>
                <a:lnTo>
                  <a:pt x="15303" y="12941"/>
                </a:lnTo>
                <a:cubicBezTo>
                  <a:pt x="15303" y="12940"/>
                  <a:pt x="15303" y="12939"/>
                  <a:pt x="15303" y="12939"/>
                </a:cubicBezTo>
                <a:close/>
                <a:moveTo>
                  <a:pt x="15306" y="12984"/>
                </a:moveTo>
                <a:lnTo>
                  <a:pt x="15303" y="12991"/>
                </a:lnTo>
                <a:cubicBezTo>
                  <a:pt x="15303" y="12991"/>
                  <a:pt x="15303" y="12991"/>
                  <a:pt x="15303" y="12988"/>
                </a:cubicBezTo>
                <a:lnTo>
                  <a:pt x="15303" y="12984"/>
                </a:lnTo>
                <a:close/>
                <a:moveTo>
                  <a:pt x="14868" y="13011"/>
                </a:moveTo>
                <a:lnTo>
                  <a:pt x="14889" y="13022"/>
                </a:lnTo>
                <a:lnTo>
                  <a:pt x="14889" y="13025"/>
                </a:lnTo>
                <a:cubicBezTo>
                  <a:pt x="14882" y="13022"/>
                  <a:pt x="14875" y="13018"/>
                  <a:pt x="14868" y="13011"/>
                </a:cubicBezTo>
                <a:close/>
                <a:moveTo>
                  <a:pt x="14953" y="13042"/>
                </a:moveTo>
                <a:lnTo>
                  <a:pt x="15000" y="13055"/>
                </a:lnTo>
                <a:lnTo>
                  <a:pt x="14993" y="13075"/>
                </a:lnTo>
                <a:cubicBezTo>
                  <a:pt x="14976" y="13069"/>
                  <a:pt x="14963" y="13062"/>
                  <a:pt x="14949" y="13055"/>
                </a:cubicBezTo>
                <a:cubicBezTo>
                  <a:pt x="14949" y="13052"/>
                  <a:pt x="14953" y="13045"/>
                  <a:pt x="14953" y="13042"/>
                </a:cubicBezTo>
                <a:close/>
                <a:moveTo>
                  <a:pt x="14088" y="12894"/>
                </a:moveTo>
                <a:lnTo>
                  <a:pt x="14219" y="13059"/>
                </a:lnTo>
                <a:cubicBezTo>
                  <a:pt x="14216" y="13062"/>
                  <a:pt x="14212" y="13069"/>
                  <a:pt x="14212" y="13075"/>
                </a:cubicBezTo>
                <a:lnTo>
                  <a:pt x="14212" y="13079"/>
                </a:lnTo>
                <a:lnTo>
                  <a:pt x="14084" y="12917"/>
                </a:lnTo>
                <a:cubicBezTo>
                  <a:pt x="14084" y="12910"/>
                  <a:pt x="14088" y="12900"/>
                  <a:pt x="14088" y="12894"/>
                </a:cubicBezTo>
                <a:close/>
                <a:moveTo>
                  <a:pt x="15006" y="13059"/>
                </a:moveTo>
                <a:lnTo>
                  <a:pt x="15043" y="13069"/>
                </a:lnTo>
                <a:cubicBezTo>
                  <a:pt x="15043" y="13079"/>
                  <a:pt x="15043" y="13085"/>
                  <a:pt x="15040" y="13092"/>
                </a:cubicBezTo>
                <a:lnTo>
                  <a:pt x="15003" y="13079"/>
                </a:lnTo>
                <a:cubicBezTo>
                  <a:pt x="15003" y="13072"/>
                  <a:pt x="15006" y="13066"/>
                  <a:pt x="15006" y="13059"/>
                </a:cubicBezTo>
                <a:close/>
                <a:moveTo>
                  <a:pt x="16026" y="12946"/>
                </a:moveTo>
                <a:cubicBezTo>
                  <a:pt x="16032" y="12946"/>
                  <a:pt x="16022" y="12988"/>
                  <a:pt x="16006" y="13048"/>
                </a:cubicBezTo>
                <a:cubicBezTo>
                  <a:pt x="15992" y="13069"/>
                  <a:pt x="15979" y="13085"/>
                  <a:pt x="15966" y="13102"/>
                </a:cubicBezTo>
                <a:cubicBezTo>
                  <a:pt x="15979" y="13059"/>
                  <a:pt x="15992" y="13018"/>
                  <a:pt x="16006" y="12974"/>
                </a:cubicBezTo>
                <a:cubicBezTo>
                  <a:pt x="16016" y="12954"/>
                  <a:pt x="16023" y="12946"/>
                  <a:pt x="16026" y="12946"/>
                </a:cubicBezTo>
                <a:close/>
                <a:moveTo>
                  <a:pt x="14831" y="13106"/>
                </a:moveTo>
                <a:lnTo>
                  <a:pt x="14855" y="13109"/>
                </a:lnTo>
                <a:cubicBezTo>
                  <a:pt x="14855" y="13109"/>
                  <a:pt x="14855" y="13112"/>
                  <a:pt x="14855" y="13112"/>
                </a:cubicBezTo>
                <a:lnTo>
                  <a:pt x="14831" y="13106"/>
                </a:lnTo>
                <a:close/>
                <a:moveTo>
                  <a:pt x="15427" y="12863"/>
                </a:moveTo>
                <a:lnTo>
                  <a:pt x="15471" y="12884"/>
                </a:lnTo>
                <a:cubicBezTo>
                  <a:pt x="15481" y="12907"/>
                  <a:pt x="15484" y="12931"/>
                  <a:pt x="15488" y="12958"/>
                </a:cubicBezTo>
                <a:cubicBezTo>
                  <a:pt x="15484" y="12951"/>
                  <a:pt x="15474" y="12947"/>
                  <a:pt x="15467" y="12934"/>
                </a:cubicBezTo>
                <a:lnTo>
                  <a:pt x="15467" y="12931"/>
                </a:lnTo>
                <a:cubicBezTo>
                  <a:pt x="15457" y="12958"/>
                  <a:pt x="15454" y="12974"/>
                  <a:pt x="15447" y="12991"/>
                </a:cubicBezTo>
                <a:cubicBezTo>
                  <a:pt x="15427" y="13035"/>
                  <a:pt x="15414" y="13082"/>
                  <a:pt x="15400" y="13126"/>
                </a:cubicBezTo>
                <a:lnTo>
                  <a:pt x="15380" y="13119"/>
                </a:lnTo>
                <a:cubicBezTo>
                  <a:pt x="15380" y="13082"/>
                  <a:pt x="15380" y="13045"/>
                  <a:pt x="15377" y="13011"/>
                </a:cubicBezTo>
                <a:lnTo>
                  <a:pt x="15377" y="13008"/>
                </a:lnTo>
                <a:lnTo>
                  <a:pt x="15414" y="13018"/>
                </a:lnTo>
                <a:cubicBezTo>
                  <a:pt x="15397" y="13011"/>
                  <a:pt x="15390" y="13008"/>
                  <a:pt x="15373" y="13001"/>
                </a:cubicBezTo>
                <a:cubicBezTo>
                  <a:pt x="15373" y="12995"/>
                  <a:pt x="15370" y="12988"/>
                  <a:pt x="15367" y="12978"/>
                </a:cubicBezTo>
                <a:cubicBezTo>
                  <a:pt x="15367" y="12971"/>
                  <a:pt x="15373" y="12968"/>
                  <a:pt x="15373" y="12961"/>
                </a:cubicBezTo>
                <a:lnTo>
                  <a:pt x="15447" y="12991"/>
                </a:lnTo>
                <a:cubicBezTo>
                  <a:pt x="15424" y="12981"/>
                  <a:pt x="15397" y="12968"/>
                  <a:pt x="15377" y="12958"/>
                </a:cubicBezTo>
                <a:cubicBezTo>
                  <a:pt x="15383" y="12944"/>
                  <a:pt x="15387" y="12927"/>
                  <a:pt x="15393" y="12914"/>
                </a:cubicBezTo>
                <a:cubicBezTo>
                  <a:pt x="15400" y="12894"/>
                  <a:pt x="15414" y="12877"/>
                  <a:pt x="15427" y="12863"/>
                </a:cubicBezTo>
                <a:close/>
                <a:moveTo>
                  <a:pt x="14872" y="13112"/>
                </a:moveTo>
                <a:cubicBezTo>
                  <a:pt x="14882" y="13112"/>
                  <a:pt x="14892" y="13116"/>
                  <a:pt x="14899" y="13116"/>
                </a:cubicBezTo>
                <a:lnTo>
                  <a:pt x="14899" y="13129"/>
                </a:lnTo>
                <a:lnTo>
                  <a:pt x="14879" y="13119"/>
                </a:lnTo>
                <a:lnTo>
                  <a:pt x="14872" y="13119"/>
                </a:lnTo>
                <a:lnTo>
                  <a:pt x="14872" y="13112"/>
                </a:lnTo>
                <a:close/>
                <a:moveTo>
                  <a:pt x="15144" y="13089"/>
                </a:moveTo>
                <a:cubicBezTo>
                  <a:pt x="15158" y="13102"/>
                  <a:pt x="15165" y="13119"/>
                  <a:pt x="15175" y="13139"/>
                </a:cubicBezTo>
                <a:lnTo>
                  <a:pt x="15128" y="13122"/>
                </a:lnTo>
                <a:lnTo>
                  <a:pt x="15128" y="13089"/>
                </a:lnTo>
                <a:close/>
                <a:moveTo>
                  <a:pt x="16016" y="12910"/>
                </a:moveTo>
                <a:lnTo>
                  <a:pt x="15949" y="13122"/>
                </a:lnTo>
                <a:cubicBezTo>
                  <a:pt x="15942" y="13129"/>
                  <a:pt x="15939" y="13133"/>
                  <a:pt x="15932" y="13139"/>
                </a:cubicBezTo>
                <a:lnTo>
                  <a:pt x="16016" y="12910"/>
                </a:lnTo>
                <a:close/>
                <a:moveTo>
                  <a:pt x="14670" y="13143"/>
                </a:moveTo>
                <a:lnTo>
                  <a:pt x="14693" y="13146"/>
                </a:lnTo>
                <a:cubicBezTo>
                  <a:pt x="14693" y="13149"/>
                  <a:pt x="14693" y="13149"/>
                  <a:pt x="14693" y="13149"/>
                </a:cubicBezTo>
                <a:cubicBezTo>
                  <a:pt x="14687" y="13149"/>
                  <a:pt x="14677" y="13149"/>
                  <a:pt x="14670" y="13146"/>
                </a:cubicBezTo>
                <a:lnTo>
                  <a:pt x="14670" y="13143"/>
                </a:lnTo>
                <a:close/>
                <a:moveTo>
                  <a:pt x="14981" y="13102"/>
                </a:moveTo>
                <a:cubicBezTo>
                  <a:pt x="14984" y="13102"/>
                  <a:pt x="14986" y="13102"/>
                  <a:pt x="14990" y="13102"/>
                </a:cubicBezTo>
                <a:lnTo>
                  <a:pt x="14980" y="13153"/>
                </a:lnTo>
                <a:lnTo>
                  <a:pt x="14969" y="13149"/>
                </a:lnTo>
                <a:cubicBezTo>
                  <a:pt x="14969" y="13129"/>
                  <a:pt x="14969" y="13120"/>
                  <a:pt x="14966" y="13120"/>
                </a:cubicBezTo>
                <a:cubicBezTo>
                  <a:pt x="14964" y="13120"/>
                  <a:pt x="14961" y="13129"/>
                  <a:pt x="14956" y="13146"/>
                </a:cubicBezTo>
                <a:lnTo>
                  <a:pt x="14926" y="13136"/>
                </a:lnTo>
                <a:cubicBezTo>
                  <a:pt x="14926" y="13129"/>
                  <a:pt x="14929" y="13126"/>
                  <a:pt x="14932" y="13119"/>
                </a:cubicBezTo>
                <a:cubicBezTo>
                  <a:pt x="14967" y="13119"/>
                  <a:pt x="14952" y="13102"/>
                  <a:pt x="14981" y="13102"/>
                </a:cubicBezTo>
                <a:close/>
                <a:moveTo>
                  <a:pt x="15996" y="12924"/>
                </a:moveTo>
                <a:lnTo>
                  <a:pt x="15925" y="13149"/>
                </a:lnTo>
                <a:lnTo>
                  <a:pt x="15912" y="13166"/>
                </a:lnTo>
                <a:cubicBezTo>
                  <a:pt x="15932" y="13082"/>
                  <a:pt x="15962" y="13001"/>
                  <a:pt x="15996" y="12924"/>
                </a:cubicBezTo>
                <a:close/>
                <a:moveTo>
                  <a:pt x="15131" y="13133"/>
                </a:moveTo>
                <a:lnTo>
                  <a:pt x="15175" y="13143"/>
                </a:lnTo>
                <a:lnTo>
                  <a:pt x="15178" y="13153"/>
                </a:lnTo>
                <a:cubicBezTo>
                  <a:pt x="15169" y="13161"/>
                  <a:pt x="15161" y="13167"/>
                  <a:pt x="15153" y="13167"/>
                </a:cubicBezTo>
                <a:cubicBezTo>
                  <a:pt x="15143" y="13167"/>
                  <a:pt x="15135" y="13157"/>
                  <a:pt x="15131" y="13133"/>
                </a:cubicBezTo>
                <a:close/>
                <a:moveTo>
                  <a:pt x="14879" y="13163"/>
                </a:moveTo>
                <a:cubicBezTo>
                  <a:pt x="14889" y="13163"/>
                  <a:pt x="14895" y="13166"/>
                  <a:pt x="14905" y="13166"/>
                </a:cubicBezTo>
                <a:lnTo>
                  <a:pt x="14905" y="13170"/>
                </a:lnTo>
                <a:cubicBezTo>
                  <a:pt x="14895" y="13166"/>
                  <a:pt x="14895" y="13166"/>
                  <a:pt x="14879" y="13163"/>
                </a:cubicBezTo>
                <a:close/>
                <a:moveTo>
                  <a:pt x="15003" y="13102"/>
                </a:moveTo>
                <a:cubicBezTo>
                  <a:pt x="15013" y="13102"/>
                  <a:pt x="15027" y="13106"/>
                  <a:pt x="15040" y="13109"/>
                </a:cubicBezTo>
                <a:cubicBezTo>
                  <a:pt x="15037" y="13133"/>
                  <a:pt x="15037" y="13149"/>
                  <a:pt x="15033" y="13180"/>
                </a:cubicBezTo>
                <a:cubicBezTo>
                  <a:pt x="15027" y="13173"/>
                  <a:pt x="15010" y="13166"/>
                  <a:pt x="14996" y="13159"/>
                </a:cubicBezTo>
                <a:cubicBezTo>
                  <a:pt x="14996" y="13143"/>
                  <a:pt x="15000" y="13122"/>
                  <a:pt x="15000" y="13102"/>
                </a:cubicBezTo>
                <a:close/>
                <a:moveTo>
                  <a:pt x="14916" y="13170"/>
                </a:moveTo>
                <a:lnTo>
                  <a:pt x="14949" y="13176"/>
                </a:lnTo>
                <a:cubicBezTo>
                  <a:pt x="14949" y="13180"/>
                  <a:pt x="14946" y="13183"/>
                  <a:pt x="14946" y="13186"/>
                </a:cubicBezTo>
                <a:cubicBezTo>
                  <a:pt x="14942" y="13183"/>
                  <a:pt x="14926" y="13176"/>
                  <a:pt x="14916" y="13173"/>
                </a:cubicBezTo>
                <a:lnTo>
                  <a:pt x="14916" y="13170"/>
                </a:lnTo>
                <a:close/>
                <a:moveTo>
                  <a:pt x="14828" y="13170"/>
                </a:moveTo>
                <a:lnTo>
                  <a:pt x="14848" y="13173"/>
                </a:lnTo>
                <a:cubicBezTo>
                  <a:pt x="14845" y="13180"/>
                  <a:pt x="14842" y="13183"/>
                  <a:pt x="14842" y="13190"/>
                </a:cubicBezTo>
                <a:cubicBezTo>
                  <a:pt x="14835" y="13186"/>
                  <a:pt x="14831" y="13186"/>
                  <a:pt x="14828" y="13186"/>
                </a:cubicBezTo>
                <a:lnTo>
                  <a:pt x="14825" y="13186"/>
                </a:lnTo>
                <a:cubicBezTo>
                  <a:pt x="14828" y="13180"/>
                  <a:pt x="14828" y="13176"/>
                  <a:pt x="14828" y="13170"/>
                </a:cubicBezTo>
                <a:close/>
                <a:moveTo>
                  <a:pt x="13977" y="13201"/>
                </a:moveTo>
                <a:lnTo>
                  <a:pt x="13993" y="13203"/>
                </a:lnTo>
                <a:lnTo>
                  <a:pt x="14007" y="13203"/>
                </a:lnTo>
                <a:lnTo>
                  <a:pt x="13977" y="13201"/>
                </a:lnTo>
                <a:close/>
                <a:moveTo>
                  <a:pt x="14815" y="13197"/>
                </a:moveTo>
                <a:lnTo>
                  <a:pt x="14835" y="13200"/>
                </a:lnTo>
                <a:lnTo>
                  <a:pt x="14835" y="13207"/>
                </a:lnTo>
                <a:lnTo>
                  <a:pt x="14815" y="13200"/>
                </a:lnTo>
                <a:cubicBezTo>
                  <a:pt x="14815" y="13200"/>
                  <a:pt x="14815" y="13197"/>
                  <a:pt x="14815" y="13197"/>
                </a:cubicBezTo>
                <a:close/>
                <a:moveTo>
                  <a:pt x="14862" y="13176"/>
                </a:moveTo>
                <a:lnTo>
                  <a:pt x="14905" y="13183"/>
                </a:lnTo>
                <a:cubicBezTo>
                  <a:pt x="14919" y="13186"/>
                  <a:pt x="14929" y="13190"/>
                  <a:pt x="14942" y="13190"/>
                </a:cubicBezTo>
                <a:cubicBezTo>
                  <a:pt x="14942" y="13197"/>
                  <a:pt x="14939" y="13207"/>
                  <a:pt x="14936" y="13213"/>
                </a:cubicBezTo>
                <a:cubicBezTo>
                  <a:pt x="14905" y="13207"/>
                  <a:pt x="14885" y="13200"/>
                  <a:pt x="14855" y="13193"/>
                </a:cubicBezTo>
                <a:cubicBezTo>
                  <a:pt x="14862" y="13190"/>
                  <a:pt x="14862" y="13183"/>
                  <a:pt x="14865" y="13180"/>
                </a:cubicBezTo>
                <a:lnTo>
                  <a:pt x="14862" y="13176"/>
                </a:lnTo>
                <a:close/>
                <a:moveTo>
                  <a:pt x="14969" y="13180"/>
                </a:moveTo>
                <a:cubicBezTo>
                  <a:pt x="14969" y="13193"/>
                  <a:pt x="14966" y="13203"/>
                  <a:pt x="14963" y="13217"/>
                </a:cubicBezTo>
                <a:lnTo>
                  <a:pt x="14959" y="13217"/>
                </a:lnTo>
                <a:cubicBezTo>
                  <a:pt x="14963" y="13200"/>
                  <a:pt x="14963" y="13193"/>
                  <a:pt x="14963" y="13180"/>
                </a:cubicBezTo>
                <a:close/>
                <a:moveTo>
                  <a:pt x="14125" y="13227"/>
                </a:moveTo>
                <a:cubicBezTo>
                  <a:pt x="14118" y="13230"/>
                  <a:pt x="14111" y="13230"/>
                  <a:pt x="14105" y="13230"/>
                </a:cubicBezTo>
                <a:lnTo>
                  <a:pt x="14105" y="13227"/>
                </a:lnTo>
                <a:close/>
                <a:moveTo>
                  <a:pt x="14855" y="13203"/>
                </a:moveTo>
                <a:cubicBezTo>
                  <a:pt x="14882" y="13210"/>
                  <a:pt x="14909" y="13217"/>
                  <a:pt x="14936" y="13220"/>
                </a:cubicBezTo>
                <a:cubicBezTo>
                  <a:pt x="14936" y="13223"/>
                  <a:pt x="14936" y="13227"/>
                  <a:pt x="14936" y="13230"/>
                </a:cubicBezTo>
                <a:lnTo>
                  <a:pt x="14855" y="13210"/>
                </a:lnTo>
                <a:cubicBezTo>
                  <a:pt x="14855" y="13207"/>
                  <a:pt x="14855" y="13207"/>
                  <a:pt x="14855" y="13203"/>
                </a:cubicBezTo>
                <a:close/>
                <a:moveTo>
                  <a:pt x="14993" y="13187"/>
                </a:moveTo>
                <a:lnTo>
                  <a:pt x="15030" y="13197"/>
                </a:lnTo>
                <a:cubicBezTo>
                  <a:pt x="15030" y="13203"/>
                  <a:pt x="15027" y="13220"/>
                  <a:pt x="15027" y="13230"/>
                </a:cubicBezTo>
                <a:cubicBezTo>
                  <a:pt x="15013" y="13227"/>
                  <a:pt x="15000" y="13223"/>
                  <a:pt x="14986" y="13223"/>
                </a:cubicBezTo>
                <a:cubicBezTo>
                  <a:pt x="14990" y="13210"/>
                  <a:pt x="14993" y="13200"/>
                  <a:pt x="14993" y="13187"/>
                </a:cubicBezTo>
                <a:close/>
                <a:moveTo>
                  <a:pt x="16497" y="13156"/>
                </a:moveTo>
                <a:cubicBezTo>
                  <a:pt x="16454" y="13186"/>
                  <a:pt x="16427" y="13210"/>
                  <a:pt x="16400" y="13230"/>
                </a:cubicBezTo>
                <a:cubicBezTo>
                  <a:pt x="16400" y="13230"/>
                  <a:pt x="16400" y="13227"/>
                  <a:pt x="16400" y="13223"/>
                </a:cubicBezTo>
                <a:cubicBezTo>
                  <a:pt x="16430" y="13200"/>
                  <a:pt x="16457" y="13180"/>
                  <a:pt x="16497" y="13156"/>
                </a:cubicBezTo>
                <a:close/>
                <a:moveTo>
                  <a:pt x="15575" y="12667"/>
                </a:moveTo>
                <a:cubicBezTo>
                  <a:pt x="15580" y="12667"/>
                  <a:pt x="15583" y="12687"/>
                  <a:pt x="15585" y="12735"/>
                </a:cubicBezTo>
                <a:lnTo>
                  <a:pt x="15572" y="12789"/>
                </a:lnTo>
                <a:cubicBezTo>
                  <a:pt x="15598" y="12836"/>
                  <a:pt x="15629" y="12840"/>
                  <a:pt x="15660" y="12840"/>
                </a:cubicBezTo>
                <a:cubicBezTo>
                  <a:pt x="15666" y="12840"/>
                  <a:pt x="15671" y="12840"/>
                  <a:pt x="15677" y="12840"/>
                </a:cubicBezTo>
                <a:cubicBezTo>
                  <a:pt x="15719" y="12840"/>
                  <a:pt x="15757" y="12847"/>
                  <a:pt x="15774" y="12971"/>
                </a:cubicBezTo>
                <a:cubicBezTo>
                  <a:pt x="15768" y="12960"/>
                  <a:pt x="15761" y="12955"/>
                  <a:pt x="15752" y="12955"/>
                </a:cubicBezTo>
                <a:cubicBezTo>
                  <a:pt x="15704" y="12955"/>
                  <a:pt x="15611" y="13115"/>
                  <a:pt x="15511" y="13244"/>
                </a:cubicBezTo>
                <a:lnTo>
                  <a:pt x="15555" y="13102"/>
                </a:lnTo>
                <a:cubicBezTo>
                  <a:pt x="15555" y="13032"/>
                  <a:pt x="15535" y="13008"/>
                  <a:pt x="15511" y="12991"/>
                </a:cubicBezTo>
                <a:cubicBezTo>
                  <a:pt x="15518" y="12968"/>
                  <a:pt x="15521" y="12941"/>
                  <a:pt x="15525" y="12914"/>
                </a:cubicBezTo>
                <a:cubicBezTo>
                  <a:pt x="15605" y="12954"/>
                  <a:pt x="15666" y="12991"/>
                  <a:pt x="15666" y="12991"/>
                </a:cubicBezTo>
                <a:cubicBezTo>
                  <a:pt x="15673" y="12984"/>
                  <a:pt x="15609" y="12947"/>
                  <a:pt x="15525" y="12907"/>
                </a:cubicBezTo>
                <a:cubicBezTo>
                  <a:pt x="15525" y="12897"/>
                  <a:pt x="15528" y="12890"/>
                  <a:pt x="15531" y="12880"/>
                </a:cubicBezTo>
                <a:cubicBezTo>
                  <a:pt x="15545" y="12887"/>
                  <a:pt x="15562" y="12894"/>
                  <a:pt x="15572" y="12900"/>
                </a:cubicBezTo>
                <a:cubicBezTo>
                  <a:pt x="15565" y="12894"/>
                  <a:pt x="15545" y="12880"/>
                  <a:pt x="15531" y="12873"/>
                </a:cubicBezTo>
                <a:cubicBezTo>
                  <a:pt x="15548" y="12769"/>
                  <a:pt x="15564" y="12667"/>
                  <a:pt x="15575" y="12667"/>
                </a:cubicBezTo>
                <a:close/>
                <a:moveTo>
                  <a:pt x="14051" y="13234"/>
                </a:moveTo>
                <a:lnTo>
                  <a:pt x="14051" y="13247"/>
                </a:lnTo>
                <a:lnTo>
                  <a:pt x="14027" y="13250"/>
                </a:lnTo>
                <a:lnTo>
                  <a:pt x="14030" y="13234"/>
                </a:lnTo>
                <a:close/>
                <a:moveTo>
                  <a:pt x="14986" y="13234"/>
                </a:moveTo>
                <a:cubicBezTo>
                  <a:pt x="15000" y="13237"/>
                  <a:pt x="15013" y="13240"/>
                  <a:pt x="15027" y="13244"/>
                </a:cubicBezTo>
                <a:cubicBezTo>
                  <a:pt x="15027" y="13247"/>
                  <a:pt x="15027" y="13250"/>
                  <a:pt x="15027" y="13257"/>
                </a:cubicBezTo>
                <a:lnTo>
                  <a:pt x="14986" y="13247"/>
                </a:lnTo>
                <a:cubicBezTo>
                  <a:pt x="14986" y="13240"/>
                  <a:pt x="14986" y="13237"/>
                  <a:pt x="14986" y="13234"/>
                </a:cubicBezTo>
                <a:close/>
                <a:moveTo>
                  <a:pt x="15380" y="13126"/>
                </a:moveTo>
                <a:lnTo>
                  <a:pt x="15400" y="13133"/>
                </a:lnTo>
                <a:cubicBezTo>
                  <a:pt x="15393" y="13163"/>
                  <a:pt x="15383" y="13203"/>
                  <a:pt x="15373" y="13260"/>
                </a:cubicBezTo>
                <a:cubicBezTo>
                  <a:pt x="15380" y="13197"/>
                  <a:pt x="15380" y="13170"/>
                  <a:pt x="15380" y="13126"/>
                </a:cubicBezTo>
                <a:close/>
                <a:moveTo>
                  <a:pt x="14791" y="13257"/>
                </a:moveTo>
                <a:lnTo>
                  <a:pt x="14815" y="13260"/>
                </a:lnTo>
                <a:lnTo>
                  <a:pt x="14815" y="13264"/>
                </a:lnTo>
                <a:lnTo>
                  <a:pt x="14791" y="13257"/>
                </a:lnTo>
                <a:close/>
                <a:moveTo>
                  <a:pt x="14007" y="13200"/>
                </a:moveTo>
                <a:lnTo>
                  <a:pt x="14014" y="13203"/>
                </a:lnTo>
                <a:lnTo>
                  <a:pt x="14014" y="13207"/>
                </a:lnTo>
                <a:lnTo>
                  <a:pt x="13993" y="13203"/>
                </a:lnTo>
                <a:lnTo>
                  <a:pt x="13973" y="13203"/>
                </a:lnTo>
                <a:lnTo>
                  <a:pt x="14017" y="13210"/>
                </a:lnTo>
                <a:cubicBezTo>
                  <a:pt x="13997" y="13213"/>
                  <a:pt x="13980" y="13217"/>
                  <a:pt x="13963" y="13227"/>
                </a:cubicBezTo>
                <a:cubicBezTo>
                  <a:pt x="13960" y="13234"/>
                  <a:pt x="13977" y="13237"/>
                  <a:pt x="14010" y="13237"/>
                </a:cubicBezTo>
                <a:lnTo>
                  <a:pt x="14007" y="13254"/>
                </a:lnTo>
                <a:cubicBezTo>
                  <a:pt x="13983" y="13260"/>
                  <a:pt x="13963" y="13267"/>
                  <a:pt x="13943" y="13271"/>
                </a:cubicBezTo>
                <a:cubicBezTo>
                  <a:pt x="13950" y="13247"/>
                  <a:pt x="13960" y="13223"/>
                  <a:pt x="13970" y="13200"/>
                </a:cubicBezTo>
                <a:lnTo>
                  <a:pt x="13977" y="13201"/>
                </a:lnTo>
                <a:lnTo>
                  <a:pt x="13977" y="13201"/>
                </a:lnTo>
                <a:lnTo>
                  <a:pt x="13973" y="13200"/>
                </a:lnTo>
                <a:close/>
                <a:moveTo>
                  <a:pt x="16346" y="13156"/>
                </a:moveTo>
                <a:lnTo>
                  <a:pt x="16346" y="13156"/>
                </a:lnTo>
                <a:cubicBezTo>
                  <a:pt x="16329" y="13180"/>
                  <a:pt x="16309" y="13203"/>
                  <a:pt x="16289" y="13227"/>
                </a:cubicBezTo>
                <a:cubicBezTo>
                  <a:pt x="16289" y="13221"/>
                  <a:pt x="16293" y="13210"/>
                  <a:pt x="16295" y="13202"/>
                </a:cubicBezTo>
                <a:lnTo>
                  <a:pt x="16295" y="13202"/>
                </a:lnTo>
                <a:lnTo>
                  <a:pt x="16282" y="13234"/>
                </a:lnTo>
                <a:cubicBezTo>
                  <a:pt x="16268" y="13247"/>
                  <a:pt x="16255" y="13264"/>
                  <a:pt x="16242" y="13277"/>
                </a:cubicBezTo>
                <a:cubicBezTo>
                  <a:pt x="16245" y="13264"/>
                  <a:pt x="16248" y="13247"/>
                  <a:pt x="16252" y="13234"/>
                </a:cubicBezTo>
                <a:lnTo>
                  <a:pt x="16295" y="13200"/>
                </a:lnTo>
                <a:lnTo>
                  <a:pt x="16295" y="13200"/>
                </a:lnTo>
                <a:cubicBezTo>
                  <a:pt x="16295" y="13201"/>
                  <a:pt x="16295" y="13201"/>
                  <a:pt x="16295" y="13202"/>
                </a:cubicBezTo>
                <a:lnTo>
                  <a:pt x="16295" y="13202"/>
                </a:lnTo>
                <a:lnTo>
                  <a:pt x="16295" y="13200"/>
                </a:lnTo>
                <a:lnTo>
                  <a:pt x="16295" y="13200"/>
                </a:lnTo>
                <a:lnTo>
                  <a:pt x="16295" y="13200"/>
                </a:lnTo>
                <a:lnTo>
                  <a:pt x="16295" y="13200"/>
                </a:lnTo>
                <a:cubicBezTo>
                  <a:pt x="16295" y="13199"/>
                  <a:pt x="16295" y="13198"/>
                  <a:pt x="16295" y="13197"/>
                </a:cubicBezTo>
                <a:cubicBezTo>
                  <a:pt x="16312" y="13183"/>
                  <a:pt x="16326" y="13173"/>
                  <a:pt x="16346" y="13156"/>
                </a:cubicBezTo>
                <a:close/>
                <a:moveTo>
                  <a:pt x="14980" y="13271"/>
                </a:moveTo>
                <a:lnTo>
                  <a:pt x="15023" y="13277"/>
                </a:lnTo>
                <a:lnTo>
                  <a:pt x="15023" y="13287"/>
                </a:lnTo>
                <a:lnTo>
                  <a:pt x="14980" y="13277"/>
                </a:lnTo>
                <a:lnTo>
                  <a:pt x="14980" y="13271"/>
                </a:lnTo>
                <a:close/>
                <a:moveTo>
                  <a:pt x="14835" y="13264"/>
                </a:moveTo>
                <a:lnTo>
                  <a:pt x="14922" y="13277"/>
                </a:lnTo>
                <a:cubicBezTo>
                  <a:pt x="14922" y="13284"/>
                  <a:pt x="14922" y="13287"/>
                  <a:pt x="14919" y="13294"/>
                </a:cubicBezTo>
                <a:lnTo>
                  <a:pt x="14835" y="13271"/>
                </a:lnTo>
                <a:lnTo>
                  <a:pt x="14835" y="13264"/>
                </a:lnTo>
                <a:close/>
                <a:moveTo>
                  <a:pt x="14280" y="13247"/>
                </a:moveTo>
                <a:lnTo>
                  <a:pt x="14269" y="13311"/>
                </a:lnTo>
                <a:cubicBezTo>
                  <a:pt x="14263" y="13311"/>
                  <a:pt x="14259" y="13308"/>
                  <a:pt x="14256" y="13308"/>
                </a:cubicBezTo>
                <a:cubicBezTo>
                  <a:pt x="14263" y="13291"/>
                  <a:pt x="14266" y="13271"/>
                  <a:pt x="14273" y="13247"/>
                </a:cubicBezTo>
                <a:close/>
                <a:moveTo>
                  <a:pt x="16645" y="13240"/>
                </a:moveTo>
                <a:cubicBezTo>
                  <a:pt x="16635" y="13257"/>
                  <a:pt x="16625" y="13271"/>
                  <a:pt x="16615" y="13287"/>
                </a:cubicBezTo>
                <a:cubicBezTo>
                  <a:pt x="16602" y="13297"/>
                  <a:pt x="16585" y="13308"/>
                  <a:pt x="16571" y="13318"/>
                </a:cubicBezTo>
                <a:cubicBezTo>
                  <a:pt x="16568" y="13314"/>
                  <a:pt x="16561" y="13318"/>
                  <a:pt x="16561" y="13297"/>
                </a:cubicBezTo>
                <a:lnTo>
                  <a:pt x="16561" y="13294"/>
                </a:lnTo>
                <a:cubicBezTo>
                  <a:pt x="16588" y="13274"/>
                  <a:pt x="16615" y="13254"/>
                  <a:pt x="16645" y="13240"/>
                </a:cubicBezTo>
                <a:close/>
                <a:moveTo>
                  <a:pt x="14572" y="13287"/>
                </a:moveTo>
                <a:cubicBezTo>
                  <a:pt x="14568" y="13297"/>
                  <a:pt x="14564" y="13308"/>
                  <a:pt x="14559" y="13320"/>
                </a:cubicBezTo>
                <a:lnTo>
                  <a:pt x="14559" y="13320"/>
                </a:lnTo>
                <a:cubicBezTo>
                  <a:pt x="14562" y="13310"/>
                  <a:pt x="14565" y="13299"/>
                  <a:pt x="14569" y="13287"/>
                </a:cubicBezTo>
                <a:close/>
                <a:moveTo>
                  <a:pt x="14980" y="13284"/>
                </a:moveTo>
                <a:lnTo>
                  <a:pt x="15023" y="13291"/>
                </a:lnTo>
                <a:cubicBezTo>
                  <a:pt x="15017" y="13304"/>
                  <a:pt x="15013" y="13308"/>
                  <a:pt x="15013" y="13321"/>
                </a:cubicBezTo>
                <a:lnTo>
                  <a:pt x="14973" y="13308"/>
                </a:lnTo>
                <a:cubicBezTo>
                  <a:pt x="14973" y="13301"/>
                  <a:pt x="14980" y="13294"/>
                  <a:pt x="14980" y="13284"/>
                </a:cubicBezTo>
                <a:close/>
                <a:moveTo>
                  <a:pt x="14794" y="13311"/>
                </a:moveTo>
                <a:cubicBezTo>
                  <a:pt x="14794" y="13314"/>
                  <a:pt x="14791" y="13321"/>
                  <a:pt x="14788" y="13328"/>
                </a:cubicBezTo>
                <a:lnTo>
                  <a:pt x="14788" y="13311"/>
                </a:lnTo>
                <a:close/>
                <a:moveTo>
                  <a:pt x="16221" y="13257"/>
                </a:moveTo>
                <a:lnTo>
                  <a:pt x="16221" y="13257"/>
                </a:lnTo>
                <a:cubicBezTo>
                  <a:pt x="16218" y="13274"/>
                  <a:pt x="16215" y="13291"/>
                  <a:pt x="16208" y="13308"/>
                </a:cubicBezTo>
                <a:lnTo>
                  <a:pt x="16208" y="13311"/>
                </a:lnTo>
                <a:lnTo>
                  <a:pt x="16188" y="13331"/>
                </a:lnTo>
                <a:cubicBezTo>
                  <a:pt x="16191" y="13328"/>
                  <a:pt x="16191" y="13324"/>
                  <a:pt x="16191" y="13321"/>
                </a:cubicBezTo>
                <a:cubicBezTo>
                  <a:pt x="16188" y="13304"/>
                  <a:pt x="16178" y="13304"/>
                  <a:pt x="16167" y="13301"/>
                </a:cubicBezTo>
                <a:cubicBezTo>
                  <a:pt x="16184" y="13287"/>
                  <a:pt x="16205" y="13271"/>
                  <a:pt x="16221" y="13257"/>
                </a:cubicBezTo>
                <a:close/>
                <a:moveTo>
                  <a:pt x="16352" y="12909"/>
                </a:moveTo>
                <a:cubicBezTo>
                  <a:pt x="16316" y="12976"/>
                  <a:pt x="16096" y="13245"/>
                  <a:pt x="16023" y="13334"/>
                </a:cubicBezTo>
                <a:lnTo>
                  <a:pt x="16107" y="13240"/>
                </a:lnTo>
                <a:lnTo>
                  <a:pt x="16026" y="13341"/>
                </a:lnTo>
                <a:cubicBezTo>
                  <a:pt x="16023" y="13338"/>
                  <a:pt x="16019" y="13334"/>
                  <a:pt x="16016" y="13331"/>
                </a:cubicBezTo>
                <a:cubicBezTo>
                  <a:pt x="16114" y="13197"/>
                  <a:pt x="16292" y="12951"/>
                  <a:pt x="16319" y="12934"/>
                </a:cubicBezTo>
                <a:lnTo>
                  <a:pt x="16319" y="12934"/>
                </a:lnTo>
                <a:lnTo>
                  <a:pt x="16097" y="13234"/>
                </a:lnTo>
                <a:cubicBezTo>
                  <a:pt x="16240" y="13058"/>
                  <a:pt x="16179" y="13111"/>
                  <a:pt x="16352" y="12909"/>
                </a:cubicBezTo>
                <a:close/>
                <a:moveTo>
                  <a:pt x="16376" y="13240"/>
                </a:moveTo>
                <a:cubicBezTo>
                  <a:pt x="16373" y="13244"/>
                  <a:pt x="16369" y="13250"/>
                  <a:pt x="16369" y="13254"/>
                </a:cubicBezTo>
                <a:cubicBezTo>
                  <a:pt x="16319" y="13294"/>
                  <a:pt x="16292" y="13318"/>
                  <a:pt x="16255" y="13345"/>
                </a:cubicBezTo>
                <a:cubicBezTo>
                  <a:pt x="16258" y="13331"/>
                  <a:pt x="16262" y="13328"/>
                  <a:pt x="16265" y="13314"/>
                </a:cubicBezTo>
                <a:cubicBezTo>
                  <a:pt x="16299" y="13291"/>
                  <a:pt x="16339" y="13267"/>
                  <a:pt x="16376" y="13240"/>
                </a:cubicBezTo>
                <a:close/>
                <a:moveTo>
                  <a:pt x="16252" y="13324"/>
                </a:moveTo>
                <a:lnTo>
                  <a:pt x="16242" y="13355"/>
                </a:lnTo>
                <a:lnTo>
                  <a:pt x="16221" y="13368"/>
                </a:lnTo>
                <a:cubicBezTo>
                  <a:pt x="16221" y="13358"/>
                  <a:pt x="16221" y="13351"/>
                  <a:pt x="16225" y="13341"/>
                </a:cubicBezTo>
                <a:lnTo>
                  <a:pt x="16252" y="13324"/>
                </a:lnTo>
                <a:close/>
                <a:moveTo>
                  <a:pt x="13825" y="13173"/>
                </a:moveTo>
                <a:lnTo>
                  <a:pt x="13899" y="13186"/>
                </a:lnTo>
                <a:cubicBezTo>
                  <a:pt x="13888" y="13292"/>
                  <a:pt x="13890" y="13332"/>
                  <a:pt x="13901" y="13332"/>
                </a:cubicBezTo>
                <a:cubicBezTo>
                  <a:pt x="13909" y="13332"/>
                  <a:pt x="13922" y="13309"/>
                  <a:pt x="13936" y="13274"/>
                </a:cubicBezTo>
                <a:cubicBezTo>
                  <a:pt x="13956" y="13271"/>
                  <a:pt x="13983" y="13271"/>
                  <a:pt x="14004" y="13267"/>
                </a:cubicBezTo>
                <a:lnTo>
                  <a:pt x="14004" y="13267"/>
                </a:lnTo>
                <a:lnTo>
                  <a:pt x="13973" y="13402"/>
                </a:lnTo>
                <a:cubicBezTo>
                  <a:pt x="13930" y="13395"/>
                  <a:pt x="13889" y="13385"/>
                  <a:pt x="13845" y="13378"/>
                </a:cubicBezTo>
                <a:cubicBezTo>
                  <a:pt x="13852" y="13311"/>
                  <a:pt x="13815" y="13247"/>
                  <a:pt x="13825" y="13180"/>
                </a:cubicBezTo>
                <a:cubicBezTo>
                  <a:pt x="13825" y="13176"/>
                  <a:pt x="13825" y="13176"/>
                  <a:pt x="13825" y="13173"/>
                </a:cubicBezTo>
                <a:close/>
                <a:moveTo>
                  <a:pt x="16198" y="13361"/>
                </a:moveTo>
                <a:lnTo>
                  <a:pt x="16198" y="13361"/>
                </a:lnTo>
                <a:cubicBezTo>
                  <a:pt x="16194" y="13372"/>
                  <a:pt x="16191" y="13378"/>
                  <a:pt x="16191" y="13388"/>
                </a:cubicBezTo>
                <a:lnTo>
                  <a:pt x="16157" y="13409"/>
                </a:lnTo>
                <a:cubicBezTo>
                  <a:pt x="16161" y="13402"/>
                  <a:pt x="16167" y="13388"/>
                  <a:pt x="16171" y="13378"/>
                </a:cubicBezTo>
                <a:lnTo>
                  <a:pt x="16198" y="13361"/>
                </a:lnTo>
                <a:close/>
                <a:moveTo>
                  <a:pt x="14047" y="13264"/>
                </a:moveTo>
                <a:cubicBezTo>
                  <a:pt x="14037" y="13314"/>
                  <a:pt x="14030" y="13365"/>
                  <a:pt x="14020" y="13412"/>
                </a:cubicBezTo>
                <a:lnTo>
                  <a:pt x="13980" y="13405"/>
                </a:lnTo>
                <a:lnTo>
                  <a:pt x="14020" y="13264"/>
                </a:lnTo>
                <a:close/>
                <a:moveTo>
                  <a:pt x="14357" y="13260"/>
                </a:moveTo>
                <a:lnTo>
                  <a:pt x="14384" y="13264"/>
                </a:lnTo>
                <a:lnTo>
                  <a:pt x="14508" y="13422"/>
                </a:lnTo>
                <a:cubicBezTo>
                  <a:pt x="14488" y="13402"/>
                  <a:pt x="14468" y="13388"/>
                  <a:pt x="14448" y="13375"/>
                </a:cubicBezTo>
                <a:lnTo>
                  <a:pt x="14357" y="13260"/>
                </a:lnTo>
                <a:close/>
                <a:moveTo>
                  <a:pt x="14152" y="13254"/>
                </a:moveTo>
                <a:lnTo>
                  <a:pt x="14152" y="13254"/>
                </a:lnTo>
                <a:cubicBezTo>
                  <a:pt x="14131" y="13311"/>
                  <a:pt x="14108" y="13368"/>
                  <a:pt x="14084" y="13425"/>
                </a:cubicBezTo>
                <a:lnTo>
                  <a:pt x="14071" y="13422"/>
                </a:lnTo>
                <a:cubicBezTo>
                  <a:pt x="14078" y="13368"/>
                  <a:pt x="14088" y="13311"/>
                  <a:pt x="14101" y="13257"/>
                </a:cubicBezTo>
                <a:lnTo>
                  <a:pt x="14152" y="13254"/>
                </a:lnTo>
                <a:close/>
                <a:moveTo>
                  <a:pt x="14767" y="13304"/>
                </a:moveTo>
                <a:cubicBezTo>
                  <a:pt x="14771" y="13318"/>
                  <a:pt x="14778" y="13331"/>
                  <a:pt x="14781" y="13341"/>
                </a:cubicBezTo>
                <a:cubicBezTo>
                  <a:pt x="14781" y="13345"/>
                  <a:pt x="14781" y="13348"/>
                  <a:pt x="14778" y="13351"/>
                </a:cubicBezTo>
                <a:lnTo>
                  <a:pt x="14757" y="13351"/>
                </a:lnTo>
                <a:lnTo>
                  <a:pt x="14771" y="13372"/>
                </a:lnTo>
                <a:cubicBezTo>
                  <a:pt x="14757" y="13410"/>
                  <a:pt x="14745" y="13437"/>
                  <a:pt x="14738" y="13437"/>
                </a:cubicBezTo>
                <a:cubicBezTo>
                  <a:pt x="14731" y="13437"/>
                  <a:pt x="14729" y="13413"/>
                  <a:pt x="14734" y="13351"/>
                </a:cubicBezTo>
                <a:cubicBezTo>
                  <a:pt x="14741" y="13334"/>
                  <a:pt x="14747" y="13321"/>
                  <a:pt x="14757" y="13304"/>
                </a:cubicBezTo>
                <a:close/>
                <a:moveTo>
                  <a:pt x="16221" y="13415"/>
                </a:moveTo>
                <a:lnTo>
                  <a:pt x="16211" y="13442"/>
                </a:lnTo>
                <a:cubicBezTo>
                  <a:pt x="16211" y="13432"/>
                  <a:pt x="16215" y="13425"/>
                  <a:pt x="16215" y="13415"/>
                </a:cubicBezTo>
                <a:close/>
                <a:moveTo>
                  <a:pt x="15945" y="12732"/>
                </a:moveTo>
                <a:lnTo>
                  <a:pt x="15945" y="12732"/>
                </a:lnTo>
                <a:cubicBezTo>
                  <a:pt x="15922" y="12958"/>
                  <a:pt x="15898" y="13075"/>
                  <a:pt x="15875" y="13203"/>
                </a:cubicBezTo>
                <a:cubicBezTo>
                  <a:pt x="15857" y="13219"/>
                  <a:pt x="15841" y="13229"/>
                  <a:pt x="15827" y="13229"/>
                </a:cubicBezTo>
                <a:cubicBezTo>
                  <a:pt x="15817" y="13229"/>
                  <a:pt x="15808" y="13223"/>
                  <a:pt x="15801" y="13210"/>
                </a:cubicBezTo>
                <a:lnTo>
                  <a:pt x="15801" y="13210"/>
                </a:lnTo>
                <a:lnTo>
                  <a:pt x="15804" y="13257"/>
                </a:lnTo>
                <a:cubicBezTo>
                  <a:pt x="15766" y="13399"/>
                  <a:pt x="15748" y="13449"/>
                  <a:pt x="15741" y="13449"/>
                </a:cubicBezTo>
                <a:cubicBezTo>
                  <a:pt x="15724" y="13449"/>
                  <a:pt x="15766" y="13172"/>
                  <a:pt x="15739" y="13172"/>
                </a:cubicBezTo>
                <a:cubicBezTo>
                  <a:pt x="15733" y="13172"/>
                  <a:pt x="15724" y="13186"/>
                  <a:pt x="15710" y="13220"/>
                </a:cubicBezTo>
                <a:cubicBezTo>
                  <a:pt x="15737" y="13143"/>
                  <a:pt x="15760" y="13069"/>
                  <a:pt x="15777" y="12991"/>
                </a:cubicBezTo>
                <a:cubicBezTo>
                  <a:pt x="15780" y="13042"/>
                  <a:pt x="15784" y="13092"/>
                  <a:pt x="15784" y="13146"/>
                </a:cubicBezTo>
                <a:cubicBezTo>
                  <a:pt x="15809" y="13011"/>
                  <a:pt x="15823" y="12976"/>
                  <a:pt x="15834" y="12976"/>
                </a:cubicBezTo>
                <a:cubicBezTo>
                  <a:pt x="15846" y="12976"/>
                  <a:pt x="15854" y="13019"/>
                  <a:pt x="15867" y="13019"/>
                </a:cubicBezTo>
                <a:cubicBezTo>
                  <a:pt x="15881" y="13019"/>
                  <a:pt x="15903" y="12965"/>
                  <a:pt x="15945" y="12732"/>
                </a:cubicBezTo>
                <a:close/>
                <a:moveTo>
                  <a:pt x="14266" y="13345"/>
                </a:moveTo>
                <a:lnTo>
                  <a:pt x="14253" y="13456"/>
                </a:lnTo>
                <a:lnTo>
                  <a:pt x="14216" y="13449"/>
                </a:lnTo>
                <a:cubicBezTo>
                  <a:pt x="14226" y="13419"/>
                  <a:pt x="14236" y="13378"/>
                  <a:pt x="14246" y="13345"/>
                </a:cubicBezTo>
                <a:close/>
                <a:moveTo>
                  <a:pt x="16181" y="13415"/>
                </a:moveTo>
                <a:lnTo>
                  <a:pt x="16181" y="13415"/>
                </a:lnTo>
                <a:cubicBezTo>
                  <a:pt x="16174" y="13450"/>
                  <a:pt x="16166" y="13474"/>
                  <a:pt x="16161" y="13474"/>
                </a:cubicBezTo>
                <a:cubicBezTo>
                  <a:pt x="16157" y="13474"/>
                  <a:pt x="16154" y="13458"/>
                  <a:pt x="16154" y="13419"/>
                </a:cubicBezTo>
                <a:cubicBezTo>
                  <a:pt x="16161" y="13419"/>
                  <a:pt x="16171" y="13419"/>
                  <a:pt x="16181" y="13415"/>
                </a:cubicBezTo>
                <a:close/>
                <a:moveTo>
                  <a:pt x="14879" y="13318"/>
                </a:moveTo>
                <a:lnTo>
                  <a:pt x="14912" y="13321"/>
                </a:lnTo>
                <a:cubicBezTo>
                  <a:pt x="14894" y="13405"/>
                  <a:pt x="14874" y="13481"/>
                  <a:pt x="14864" y="13481"/>
                </a:cubicBezTo>
                <a:cubicBezTo>
                  <a:pt x="14858" y="13481"/>
                  <a:pt x="14855" y="13463"/>
                  <a:pt x="14855" y="13419"/>
                </a:cubicBezTo>
                <a:lnTo>
                  <a:pt x="14855" y="13415"/>
                </a:lnTo>
                <a:lnTo>
                  <a:pt x="14879" y="13318"/>
                </a:lnTo>
                <a:close/>
                <a:moveTo>
                  <a:pt x="14815" y="13314"/>
                </a:moveTo>
                <a:lnTo>
                  <a:pt x="14872" y="13318"/>
                </a:lnTo>
                <a:cubicBezTo>
                  <a:pt x="14842" y="13382"/>
                  <a:pt x="14805" y="13483"/>
                  <a:pt x="14787" y="13483"/>
                </a:cubicBezTo>
                <a:cubicBezTo>
                  <a:pt x="14785" y="13483"/>
                  <a:pt x="14783" y="13481"/>
                  <a:pt x="14781" y="13476"/>
                </a:cubicBezTo>
                <a:cubicBezTo>
                  <a:pt x="14788" y="13442"/>
                  <a:pt x="14791" y="13432"/>
                  <a:pt x="14794" y="13405"/>
                </a:cubicBezTo>
                <a:lnTo>
                  <a:pt x="14808" y="13355"/>
                </a:lnTo>
                <a:lnTo>
                  <a:pt x="14805" y="13355"/>
                </a:lnTo>
                <a:cubicBezTo>
                  <a:pt x="14808" y="13338"/>
                  <a:pt x="14811" y="13321"/>
                  <a:pt x="14815" y="13314"/>
                </a:cubicBezTo>
                <a:close/>
                <a:moveTo>
                  <a:pt x="16248" y="13412"/>
                </a:moveTo>
                <a:cubicBezTo>
                  <a:pt x="16234" y="13441"/>
                  <a:pt x="16220" y="13467"/>
                  <a:pt x="16209" y="13495"/>
                </a:cubicBezTo>
                <a:lnTo>
                  <a:pt x="16209" y="13495"/>
                </a:lnTo>
                <a:cubicBezTo>
                  <a:pt x="16217" y="13473"/>
                  <a:pt x="16227" y="13441"/>
                  <a:pt x="16235" y="13412"/>
                </a:cubicBezTo>
                <a:close/>
                <a:moveTo>
                  <a:pt x="14966" y="13328"/>
                </a:moveTo>
                <a:cubicBezTo>
                  <a:pt x="14980" y="13328"/>
                  <a:pt x="14993" y="13331"/>
                  <a:pt x="15006" y="13331"/>
                </a:cubicBezTo>
                <a:cubicBezTo>
                  <a:pt x="14970" y="13443"/>
                  <a:pt x="14934" y="13530"/>
                  <a:pt x="14917" y="13530"/>
                </a:cubicBezTo>
                <a:cubicBezTo>
                  <a:pt x="14916" y="13530"/>
                  <a:pt x="14916" y="13530"/>
                  <a:pt x="14916" y="13530"/>
                </a:cubicBezTo>
                <a:cubicBezTo>
                  <a:pt x="14942" y="13466"/>
                  <a:pt x="14959" y="13398"/>
                  <a:pt x="14969" y="13331"/>
                </a:cubicBezTo>
                <a:lnTo>
                  <a:pt x="14966" y="13328"/>
                </a:lnTo>
                <a:close/>
                <a:moveTo>
                  <a:pt x="15161" y="13372"/>
                </a:moveTo>
                <a:cubicBezTo>
                  <a:pt x="15148" y="13442"/>
                  <a:pt x="15128" y="13540"/>
                  <a:pt x="15107" y="13624"/>
                </a:cubicBezTo>
                <a:lnTo>
                  <a:pt x="15080" y="13617"/>
                </a:lnTo>
                <a:cubicBezTo>
                  <a:pt x="15097" y="13533"/>
                  <a:pt x="15124" y="13449"/>
                  <a:pt x="15161" y="13372"/>
                </a:cubicBezTo>
                <a:close/>
                <a:moveTo>
                  <a:pt x="16541" y="13308"/>
                </a:moveTo>
                <a:lnTo>
                  <a:pt x="16541" y="13341"/>
                </a:lnTo>
                <a:cubicBezTo>
                  <a:pt x="16514" y="13361"/>
                  <a:pt x="16487" y="13378"/>
                  <a:pt x="16457" y="13395"/>
                </a:cubicBezTo>
                <a:lnTo>
                  <a:pt x="16430" y="13409"/>
                </a:lnTo>
                <a:lnTo>
                  <a:pt x="16430" y="13409"/>
                </a:lnTo>
                <a:cubicBezTo>
                  <a:pt x="16464" y="13397"/>
                  <a:pt x="16487" y="13392"/>
                  <a:pt x="16502" y="13392"/>
                </a:cubicBezTo>
                <a:cubicBezTo>
                  <a:pt x="16513" y="13392"/>
                  <a:pt x="16520" y="13394"/>
                  <a:pt x="16524" y="13398"/>
                </a:cubicBezTo>
                <a:cubicBezTo>
                  <a:pt x="16511" y="13425"/>
                  <a:pt x="16501" y="13456"/>
                  <a:pt x="16491" y="13483"/>
                </a:cubicBezTo>
                <a:cubicBezTo>
                  <a:pt x="16460" y="13523"/>
                  <a:pt x="16423" y="13567"/>
                  <a:pt x="16380" y="13614"/>
                </a:cubicBezTo>
                <a:cubicBezTo>
                  <a:pt x="16383" y="13567"/>
                  <a:pt x="16386" y="13520"/>
                  <a:pt x="16396" y="13476"/>
                </a:cubicBezTo>
                <a:lnTo>
                  <a:pt x="16396" y="13476"/>
                </a:lnTo>
                <a:cubicBezTo>
                  <a:pt x="16357" y="13563"/>
                  <a:pt x="16317" y="13653"/>
                  <a:pt x="16299" y="13653"/>
                </a:cubicBezTo>
                <a:cubicBezTo>
                  <a:pt x="16292" y="13653"/>
                  <a:pt x="16289" y="13641"/>
                  <a:pt x="16289" y="13614"/>
                </a:cubicBezTo>
                <a:cubicBezTo>
                  <a:pt x="16302" y="13563"/>
                  <a:pt x="16326" y="13483"/>
                  <a:pt x="16349" y="13398"/>
                </a:cubicBezTo>
                <a:cubicBezTo>
                  <a:pt x="16373" y="13395"/>
                  <a:pt x="16396" y="13392"/>
                  <a:pt x="16427" y="13385"/>
                </a:cubicBezTo>
                <a:lnTo>
                  <a:pt x="16427" y="13385"/>
                </a:lnTo>
                <a:cubicBezTo>
                  <a:pt x="16417" y="13415"/>
                  <a:pt x="16406" y="13446"/>
                  <a:pt x="16396" y="13476"/>
                </a:cubicBezTo>
                <a:lnTo>
                  <a:pt x="16443" y="13382"/>
                </a:lnTo>
                <a:lnTo>
                  <a:pt x="16467" y="13365"/>
                </a:lnTo>
                <a:cubicBezTo>
                  <a:pt x="16469" y="13372"/>
                  <a:pt x="16471" y="13378"/>
                  <a:pt x="16476" y="13378"/>
                </a:cubicBezTo>
                <a:cubicBezTo>
                  <a:pt x="16480" y="13378"/>
                  <a:pt x="16486" y="13373"/>
                  <a:pt x="16494" y="13358"/>
                </a:cubicBezTo>
                <a:cubicBezTo>
                  <a:pt x="16494" y="13348"/>
                  <a:pt x="16494" y="13351"/>
                  <a:pt x="16491" y="13345"/>
                </a:cubicBezTo>
                <a:lnTo>
                  <a:pt x="16541" y="13308"/>
                </a:lnTo>
                <a:close/>
                <a:moveTo>
                  <a:pt x="35749" y="19501"/>
                </a:moveTo>
                <a:cubicBezTo>
                  <a:pt x="35752" y="19509"/>
                  <a:pt x="35755" y="19518"/>
                  <a:pt x="35757" y="19527"/>
                </a:cubicBezTo>
                <a:cubicBezTo>
                  <a:pt x="35755" y="19517"/>
                  <a:pt x="35752" y="19508"/>
                  <a:pt x="35749" y="19501"/>
                </a:cubicBezTo>
                <a:close/>
                <a:moveTo>
                  <a:pt x="36397" y="22138"/>
                </a:moveTo>
                <a:cubicBezTo>
                  <a:pt x="36395" y="22138"/>
                  <a:pt x="36394" y="22138"/>
                  <a:pt x="36393" y="22138"/>
                </a:cubicBezTo>
                <a:cubicBezTo>
                  <a:pt x="36394" y="22139"/>
                  <a:pt x="36394" y="22140"/>
                  <a:pt x="36394" y="22140"/>
                </a:cubicBezTo>
                <a:lnTo>
                  <a:pt x="36394" y="22140"/>
                </a:lnTo>
                <a:cubicBezTo>
                  <a:pt x="36395" y="22140"/>
                  <a:pt x="36396" y="22139"/>
                  <a:pt x="36397" y="22138"/>
                </a:cubicBezTo>
                <a:lnTo>
                  <a:pt x="36397" y="22138"/>
                </a:lnTo>
                <a:cubicBezTo>
                  <a:pt x="36397" y="22138"/>
                  <a:pt x="36397" y="22138"/>
                  <a:pt x="36397" y="22138"/>
                </a:cubicBezTo>
                <a:close/>
                <a:moveTo>
                  <a:pt x="36411" y="21968"/>
                </a:moveTo>
                <a:cubicBezTo>
                  <a:pt x="36394" y="21968"/>
                  <a:pt x="36373" y="21971"/>
                  <a:pt x="36350" y="21977"/>
                </a:cubicBezTo>
                <a:lnTo>
                  <a:pt x="36434" y="22108"/>
                </a:lnTo>
                <a:cubicBezTo>
                  <a:pt x="36422" y="22120"/>
                  <a:pt x="36410" y="22130"/>
                  <a:pt x="36397" y="22138"/>
                </a:cubicBezTo>
                <a:lnTo>
                  <a:pt x="36397" y="22138"/>
                </a:lnTo>
                <a:cubicBezTo>
                  <a:pt x="36441" y="22139"/>
                  <a:pt x="36499" y="22208"/>
                  <a:pt x="36548" y="22276"/>
                </a:cubicBezTo>
                <a:cubicBezTo>
                  <a:pt x="36512" y="22148"/>
                  <a:pt x="36554" y="21968"/>
                  <a:pt x="36411" y="21968"/>
                </a:cubicBezTo>
                <a:close/>
                <a:moveTo>
                  <a:pt x="1461" y="26567"/>
                </a:moveTo>
                <a:cubicBezTo>
                  <a:pt x="1511" y="26590"/>
                  <a:pt x="1558" y="26618"/>
                  <a:pt x="1604" y="26644"/>
                </a:cubicBezTo>
                <a:lnTo>
                  <a:pt x="1604" y="26644"/>
                </a:lnTo>
                <a:cubicBezTo>
                  <a:pt x="1569" y="26621"/>
                  <a:pt x="1522" y="26595"/>
                  <a:pt x="1461" y="26567"/>
                </a:cubicBezTo>
                <a:close/>
                <a:moveTo>
                  <a:pt x="32374" y="33947"/>
                </a:moveTo>
                <a:lnTo>
                  <a:pt x="32374" y="33947"/>
                </a:lnTo>
                <a:cubicBezTo>
                  <a:pt x="32351" y="33971"/>
                  <a:pt x="32333" y="33995"/>
                  <a:pt x="32321" y="34018"/>
                </a:cubicBezTo>
                <a:cubicBezTo>
                  <a:pt x="32338" y="34000"/>
                  <a:pt x="32358" y="33974"/>
                  <a:pt x="32374" y="33947"/>
                </a:cubicBezTo>
                <a:close/>
                <a:moveTo>
                  <a:pt x="15424" y="1"/>
                </a:moveTo>
                <a:cubicBezTo>
                  <a:pt x="15188" y="206"/>
                  <a:pt x="15609" y="452"/>
                  <a:pt x="15235" y="576"/>
                </a:cubicBezTo>
                <a:cubicBezTo>
                  <a:pt x="15080" y="409"/>
                  <a:pt x="15069" y="266"/>
                  <a:pt x="14976" y="266"/>
                </a:cubicBezTo>
                <a:cubicBezTo>
                  <a:pt x="14938" y="266"/>
                  <a:pt x="14887" y="290"/>
                  <a:pt x="14808" y="344"/>
                </a:cubicBezTo>
                <a:cubicBezTo>
                  <a:pt x="14774" y="225"/>
                  <a:pt x="14821" y="148"/>
                  <a:pt x="14912" y="95"/>
                </a:cubicBezTo>
                <a:lnTo>
                  <a:pt x="14912" y="95"/>
                </a:lnTo>
                <a:cubicBezTo>
                  <a:pt x="14661" y="217"/>
                  <a:pt x="14275" y="156"/>
                  <a:pt x="14165" y="418"/>
                </a:cubicBezTo>
                <a:cubicBezTo>
                  <a:pt x="14084" y="334"/>
                  <a:pt x="13976" y="314"/>
                  <a:pt x="13864" y="314"/>
                </a:cubicBezTo>
                <a:cubicBezTo>
                  <a:pt x="13765" y="314"/>
                  <a:pt x="13662" y="330"/>
                  <a:pt x="13573" y="330"/>
                </a:cubicBezTo>
                <a:cubicBezTo>
                  <a:pt x="13431" y="330"/>
                  <a:pt x="13321" y="291"/>
                  <a:pt x="13307" y="92"/>
                </a:cubicBezTo>
                <a:cubicBezTo>
                  <a:pt x="13236" y="206"/>
                  <a:pt x="12913" y="529"/>
                  <a:pt x="12694" y="590"/>
                </a:cubicBezTo>
                <a:cubicBezTo>
                  <a:pt x="12793" y="377"/>
                  <a:pt x="12736" y="320"/>
                  <a:pt x="12613" y="320"/>
                </a:cubicBezTo>
                <a:cubicBezTo>
                  <a:pt x="12470" y="320"/>
                  <a:pt x="12237" y="397"/>
                  <a:pt x="12050" y="397"/>
                </a:cubicBezTo>
                <a:cubicBezTo>
                  <a:pt x="11901" y="397"/>
                  <a:pt x="11782" y="348"/>
                  <a:pt x="11762" y="172"/>
                </a:cubicBezTo>
                <a:cubicBezTo>
                  <a:pt x="11601" y="738"/>
                  <a:pt x="10675" y="825"/>
                  <a:pt x="10315" y="1408"/>
                </a:cubicBezTo>
                <a:cubicBezTo>
                  <a:pt x="10321" y="1364"/>
                  <a:pt x="10328" y="1286"/>
                  <a:pt x="10364" y="1255"/>
                </a:cubicBezTo>
                <a:lnTo>
                  <a:pt x="10364" y="1255"/>
                </a:lnTo>
                <a:cubicBezTo>
                  <a:pt x="10072" y="1380"/>
                  <a:pt x="9904" y="1315"/>
                  <a:pt x="9676" y="1374"/>
                </a:cubicBezTo>
                <a:cubicBezTo>
                  <a:pt x="9884" y="1734"/>
                  <a:pt x="9548" y="2138"/>
                  <a:pt x="9548" y="2511"/>
                </a:cubicBezTo>
                <a:cubicBezTo>
                  <a:pt x="8972" y="2498"/>
                  <a:pt x="9373" y="1990"/>
                  <a:pt x="9016" y="1791"/>
                </a:cubicBezTo>
                <a:lnTo>
                  <a:pt x="9016" y="1791"/>
                </a:lnTo>
                <a:cubicBezTo>
                  <a:pt x="9248" y="2023"/>
                  <a:pt x="8754" y="2545"/>
                  <a:pt x="9063" y="2636"/>
                </a:cubicBezTo>
                <a:cubicBezTo>
                  <a:pt x="8838" y="2669"/>
                  <a:pt x="8788" y="2702"/>
                  <a:pt x="8710" y="2702"/>
                </a:cubicBezTo>
                <a:cubicBezTo>
                  <a:pt x="8655" y="2702"/>
                  <a:pt x="8587" y="2686"/>
                  <a:pt x="8434" y="2643"/>
                </a:cubicBezTo>
                <a:lnTo>
                  <a:pt x="8434" y="2643"/>
                </a:lnTo>
                <a:cubicBezTo>
                  <a:pt x="8811" y="3016"/>
                  <a:pt x="8326" y="2922"/>
                  <a:pt x="8444" y="3312"/>
                </a:cubicBezTo>
                <a:cubicBezTo>
                  <a:pt x="8339" y="3356"/>
                  <a:pt x="8257" y="3369"/>
                  <a:pt x="8191" y="3369"/>
                </a:cubicBezTo>
                <a:cubicBezTo>
                  <a:pt x="8096" y="3369"/>
                  <a:pt x="8037" y="3342"/>
                  <a:pt x="7992" y="3342"/>
                </a:cubicBezTo>
                <a:cubicBezTo>
                  <a:pt x="7934" y="3342"/>
                  <a:pt x="7901" y="3387"/>
                  <a:pt x="7848" y="3592"/>
                </a:cubicBezTo>
                <a:cubicBezTo>
                  <a:pt x="7822" y="3602"/>
                  <a:pt x="7800" y="3606"/>
                  <a:pt x="7780" y="3606"/>
                </a:cubicBezTo>
                <a:cubicBezTo>
                  <a:pt x="7603" y="3606"/>
                  <a:pt x="7663" y="3238"/>
                  <a:pt x="7663" y="3238"/>
                </a:cubicBezTo>
                <a:lnTo>
                  <a:pt x="7663" y="3238"/>
                </a:lnTo>
                <a:cubicBezTo>
                  <a:pt x="7387" y="3639"/>
                  <a:pt x="7865" y="3639"/>
                  <a:pt x="8006" y="3844"/>
                </a:cubicBezTo>
                <a:cubicBezTo>
                  <a:pt x="7936" y="4039"/>
                  <a:pt x="7865" y="4098"/>
                  <a:pt x="7790" y="4098"/>
                </a:cubicBezTo>
                <a:cubicBezTo>
                  <a:pt x="7675" y="4098"/>
                  <a:pt x="7548" y="3960"/>
                  <a:pt x="7399" y="3960"/>
                </a:cubicBezTo>
                <a:cubicBezTo>
                  <a:pt x="7383" y="3960"/>
                  <a:pt x="7367" y="3962"/>
                  <a:pt x="7350" y="3965"/>
                </a:cubicBezTo>
                <a:cubicBezTo>
                  <a:pt x="7266" y="4319"/>
                  <a:pt x="7461" y="4729"/>
                  <a:pt x="7340" y="4924"/>
                </a:cubicBezTo>
                <a:cubicBezTo>
                  <a:pt x="7283" y="4911"/>
                  <a:pt x="7232" y="4884"/>
                  <a:pt x="7189" y="4847"/>
                </a:cubicBezTo>
                <a:lnTo>
                  <a:pt x="7189" y="4847"/>
                </a:lnTo>
                <a:cubicBezTo>
                  <a:pt x="7232" y="4887"/>
                  <a:pt x="7259" y="4945"/>
                  <a:pt x="7256" y="5005"/>
                </a:cubicBezTo>
                <a:cubicBezTo>
                  <a:pt x="7263" y="5000"/>
                  <a:pt x="7268" y="4998"/>
                  <a:pt x="7270" y="4998"/>
                </a:cubicBezTo>
                <a:cubicBezTo>
                  <a:pt x="7291" y="4998"/>
                  <a:pt x="7158" y="5162"/>
                  <a:pt x="7098" y="5237"/>
                </a:cubicBezTo>
                <a:cubicBezTo>
                  <a:pt x="7010" y="5345"/>
                  <a:pt x="6936" y="5459"/>
                  <a:pt x="6869" y="5581"/>
                </a:cubicBezTo>
                <a:cubicBezTo>
                  <a:pt x="6839" y="5641"/>
                  <a:pt x="6815" y="5702"/>
                  <a:pt x="6802" y="5769"/>
                </a:cubicBezTo>
                <a:cubicBezTo>
                  <a:pt x="6785" y="5813"/>
                  <a:pt x="6802" y="5820"/>
                  <a:pt x="6825" y="5820"/>
                </a:cubicBezTo>
                <a:lnTo>
                  <a:pt x="6852" y="5890"/>
                </a:lnTo>
                <a:cubicBezTo>
                  <a:pt x="6823" y="5877"/>
                  <a:pt x="6797" y="5861"/>
                  <a:pt x="6771" y="5842"/>
                </a:cubicBezTo>
                <a:lnTo>
                  <a:pt x="6771" y="5842"/>
                </a:lnTo>
                <a:cubicBezTo>
                  <a:pt x="6915" y="5949"/>
                  <a:pt x="7052" y="6070"/>
                  <a:pt x="7179" y="6200"/>
                </a:cubicBezTo>
                <a:cubicBezTo>
                  <a:pt x="7114" y="6278"/>
                  <a:pt x="7112" y="6477"/>
                  <a:pt x="6999" y="6477"/>
                </a:cubicBezTo>
                <a:cubicBezTo>
                  <a:pt x="6971" y="6477"/>
                  <a:pt x="6937" y="6465"/>
                  <a:pt x="6892" y="6435"/>
                </a:cubicBezTo>
                <a:cubicBezTo>
                  <a:pt x="6987" y="6365"/>
                  <a:pt x="6930" y="6277"/>
                  <a:pt x="6919" y="6180"/>
                </a:cubicBezTo>
                <a:lnTo>
                  <a:pt x="6919" y="6180"/>
                </a:lnTo>
                <a:lnTo>
                  <a:pt x="6835" y="6395"/>
                </a:lnTo>
                <a:cubicBezTo>
                  <a:pt x="6445" y="6234"/>
                  <a:pt x="6990" y="6099"/>
                  <a:pt x="6768" y="5924"/>
                </a:cubicBezTo>
                <a:lnTo>
                  <a:pt x="6768" y="5924"/>
                </a:lnTo>
                <a:cubicBezTo>
                  <a:pt x="6580" y="6234"/>
                  <a:pt x="6398" y="6802"/>
                  <a:pt x="6118" y="6923"/>
                </a:cubicBezTo>
                <a:cubicBezTo>
                  <a:pt x="5830" y="6712"/>
                  <a:pt x="6502" y="6379"/>
                  <a:pt x="6113" y="6379"/>
                </a:cubicBezTo>
                <a:cubicBezTo>
                  <a:pt x="6093" y="6379"/>
                  <a:pt x="6070" y="6380"/>
                  <a:pt x="6044" y="6382"/>
                </a:cubicBezTo>
                <a:lnTo>
                  <a:pt x="6499" y="6170"/>
                </a:lnTo>
                <a:cubicBezTo>
                  <a:pt x="5842" y="5971"/>
                  <a:pt x="6751" y="6005"/>
                  <a:pt x="6088" y="5759"/>
                </a:cubicBezTo>
                <a:lnTo>
                  <a:pt x="6088" y="5759"/>
                </a:lnTo>
                <a:cubicBezTo>
                  <a:pt x="5523" y="6112"/>
                  <a:pt x="5661" y="6382"/>
                  <a:pt x="5122" y="6772"/>
                </a:cubicBezTo>
                <a:cubicBezTo>
                  <a:pt x="5166" y="7021"/>
                  <a:pt x="5375" y="6947"/>
                  <a:pt x="5418" y="7193"/>
                </a:cubicBezTo>
                <a:cubicBezTo>
                  <a:pt x="5287" y="7556"/>
                  <a:pt x="5070" y="7619"/>
                  <a:pt x="4854" y="7619"/>
                </a:cubicBezTo>
                <a:cubicBezTo>
                  <a:pt x="4738" y="7619"/>
                  <a:pt x="4623" y="7601"/>
                  <a:pt x="4521" y="7601"/>
                </a:cubicBezTo>
                <a:cubicBezTo>
                  <a:pt x="4336" y="7601"/>
                  <a:pt x="4194" y="7660"/>
                  <a:pt x="4173" y="7994"/>
                </a:cubicBezTo>
                <a:cubicBezTo>
                  <a:pt x="4257" y="8286"/>
                  <a:pt x="4594" y="8603"/>
                  <a:pt x="4129" y="8859"/>
                </a:cubicBezTo>
                <a:lnTo>
                  <a:pt x="3877" y="8488"/>
                </a:lnTo>
                <a:lnTo>
                  <a:pt x="3877" y="8488"/>
                </a:lnTo>
                <a:cubicBezTo>
                  <a:pt x="3480" y="9003"/>
                  <a:pt x="4177" y="9111"/>
                  <a:pt x="3601" y="9525"/>
                </a:cubicBezTo>
                <a:cubicBezTo>
                  <a:pt x="3518" y="9355"/>
                  <a:pt x="3704" y="9080"/>
                  <a:pt x="3659" y="9080"/>
                </a:cubicBezTo>
                <a:cubicBezTo>
                  <a:pt x="3655" y="9080"/>
                  <a:pt x="3650" y="9083"/>
                  <a:pt x="3642" y="9087"/>
                </a:cubicBezTo>
                <a:cubicBezTo>
                  <a:pt x="3133" y="9286"/>
                  <a:pt x="3689" y="9468"/>
                  <a:pt x="3527" y="9747"/>
                </a:cubicBezTo>
                <a:lnTo>
                  <a:pt x="3174" y="9629"/>
                </a:lnTo>
                <a:cubicBezTo>
                  <a:pt x="2898" y="10252"/>
                  <a:pt x="2834" y="11026"/>
                  <a:pt x="2642" y="11722"/>
                </a:cubicBezTo>
                <a:cubicBezTo>
                  <a:pt x="2575" y="11665"/>
                  <a:pt x="2522" y="11564"/>
                  <a:pt x="2434" y="11564"/>
                </a:cubicBezTo>
                <a:cubicBezTo>
                  <a:pt x="2403" y="11564"/>
                  <a:pt x="2368" y="11576"/>
                  <a:pt x="2326" y="11608"/>
                </a:cubicBezTo>
                <a:cubicBezTo>
                  <a:pt x="2167" y="12534"/>
                  <a:pt x="1669" y="13459"/>
                  <a:pt x="1276" y="14300"/>
                </a:cubicBezTo>
                <a:lnTo>
                  <a:pt x="1521" y="14694"/>
                </a:lnTo>
                <a:cubicBezTo>
                  <a:pt x="1509" y="14740"/>
                  <a:pt x="1453" y="14772"/>
                  <a:pt x="1400" y="14772"/>
                </a:cubicBezTo>
                <a:cubicBezTo>
                  <a:pt x="1363" y="14772"/>
                  <a:pt x="1327" y="14756"/>
                  <a:pt x="1309" y="14718"/>
                </a:cubicBezTo>
                <a:lnTo>
                  <a:pt x="1309" y="14718"/>
                </a:lnTo>
                <a:cubicBezTo>
                  <a:pt x="1227" y="14865"/>
                  <a:pt x="1262" y="14888"/>
                  <a:pt x="1333" y="14888"/>
                </a:cubicBezTo>
                <a:cubicBezTo>
                  <a:pt x="1365" y="14888"/>
                  <a:pt x="1404" y="14883"/>
                  <a:pt x="1443" y="14883"/>
                </a:cubicBezTo>
                <a:cubicBezTo>
                  <a:pt x="1506" y="14883"/>
                  <a:pt x="1567" y="14895"/>
                  <a:pt x="1599" y="14957"/>
                </a:cubicBezTo>
                <a:cubicBezTo>
                  <a:pt x="1591" y="15069"/>
                  <a:pt x="1515" y="15126"/>
                  <a:pt x="1438" y="15126"/>
                </a:cubicBezTo>
                <a:cubicBezTo>
                  <a:pt x="1384" y="15126"/>
                  <a:pt x="1330" y="15098"/>
                  <a:pt x="1299" y="15041"/>
                </a:cubicBezTo>
                <a:lnTo>
                  <a:pt x="1299" y="15041"/>
                </a:lnTo>
                <a:cubicBezTo>
                  <a:pt x="1400" y="15435"/>
                  <a:pt x="1461" y="15838"/>
                  <a:pt x="1488" y="16246"/>
                </a:cubicBezTo>
                <a:cubicBezTo>
                  <a:pt x="1498" y="16777"/>
                  <a:pt x="1504" y="16895"/>
                  <a:pt x="1266" y="16919"/>
                </a:cubicBezTo>
                <a:lnTo>
                  <a:pt x="1198" y="16845"/>
                </a:lnTo>
                <a:cubicBezTo>
                  <a:pt x="1175" y="16858"/>
                  <a:pt x="1175" y="16855"/>
                  <a:pt x="1165" y="16892"/>
                </a:cubicBezTo>
                <a:cubicBezTo>
                  <a:pt x="1144" y="16939"/>
                  <a:pt x="1138" y="16993"/>
                  <a:pt x="1141" y="17043"/>
                </a:cubicBezTo>
                <a:cubicBezTo>
                  <a:pt x="1148" y="17144"/>
                  <a:pt x="1171" y="17245"/>
                  <a:pt x="1208" y="17339"/>
                </a:cubicBezTo>
                <a:cubicBezTo>
                  <a:pt x="1269" y="17528"/>
                  <a:pt x="1333" y="17699"/>
                  <a:pt x="1101" y="17858"/>
                </a:cubicBezTo>
                <a:lnTo>
                  <a:pt x="1087" y="17753"/>
                </a:lnTo>
                <a:cubicBezTo>
                  <a:pt x="492" y="18749"/>
                  <a:pt x="522" y="20011"/>
                  <a:pt x="0" y="20849"/>
                </a:cubicBezTo>
                <a:cubicBezTo>
                  <a:pt x="226" y="20947"/>
                  <a:pt x="165" y="21226"/>
                  <a:pt x="128" y="21502"/>
                </a:cubicBezTo>
                <a:cubicBezTo>
                  <a:pt x="108" y="21775"/>
                  <a:pt x="128" y="22044"/>
                  <a:pt x="444" y="22054"/>
                </a:cubicBezTo>
                <a:cubicBezTo>
                  <a:pt x="179" y="22731"/>
                  <a:pt x="54" y="22559"/>
                  <a:pt x="34" y="23548"/>
                </a:cubicBezTo>
                <a:cubicBezTo>
                  <a:pt x="74" y="23811"/>
                  <a:pt x="522" y="23818"/>
                  <a:pt x="667" y="24084"/>
                </a:cubicBezTo>
                <a:lnTo>
                  <a:pt x="354" y="24198"/>
                </a:lnTo>
                <a:cubicBezTo>
                  <a:pt x="508" y="24299"/>
                  <a:pt x="677" y="24386"/>
                  <a:pt x="835" y="24474"/>
                </a:cubicBezTo>
                <a:lnTo>
                  <a:pt x="549" y="24831"/>
                </a:lnTo>
                <a:lnTo>
                  <a:pt x="741" y="25073"/>
                </a:lnTo>
                <a:cubicBezTo>
                  <a:pt x="714" y="24955"/>
                  <a:pt x="781" y="24780"/>
                  <a:pt x="879" y="24760"/>
                </a:cubicBezTo>
                <a:cubicBezTo>
                  <a:pt x="1171" y="25107"/>
                  <a:pt x="1175" y="25840"/>
                  <a:pt x="1030" y="25951"/>
                </a:cubicBezTo>
                <a:cubicBezTo>
                  <a:pt x="1306" y="26217"/>
                  <a:pt x="1595" y="26463"/>
                  <a:pt x="1875" y="26695"/>
                </a:cubicBezTo>
                <a:cubicBezTo>
                  <a:pt x="1850" y="26709"/>
                  <a:pt x="1824" y="26714"/>
                  <a:pt x="1798" y="26714"/>
                </a:cubicBezTo>
                <a:cubicBezTo>
                  <a:pt x="1737" y="26714"/>
                  <a:pt x="1672" y="26682"/>
                  <a:pt x="1604" y="26644"/>
                </a:cubicBezTo>
                <a:lnTo>
                  <a:pt x="1604" y="26644"/>
                </a:lnTo>
                <a:cubicBezTo>
                  <a:pt x="1916" y="26852"/>
                  <a:pt x="1295" y="26900"/>
                  <a:pt x="1824" y="27102"/>
                </a:cubicBezTo>
                <a:cubicBezTo>
                  <a:pt x="1834" y="27001"/>
                  <a:pt x="2003" y="27005"/>
                  <a:pt x="2060" y="26971"/>
                </a:cubicBezTo>
                <a:cubicBezTo>
                  <a:pt x="2067" y="27308"/>
                  <a:pt x="2480" y="27762"/>
                  <a:pt x="2874" y="27987"/>
                </a:cubicBezTo>
                <a:lnTo>
                  <a:pt x="2655" y="28099"/>
                </a:lnTo>
                <a:cubicBezTo>
                  <a:pt x="3207" y="28714"/>
                  <a:pt x="4042" y="29085"/>
                  <a:pt x="4792" y="29532"/>
                </a:cubicBezTo>
                <a:cubicBezTo>
                  <a:pt x="4602" y="29306"/>
                  <a:pt x="4784" y="29050"/>
                  <a:pt x="4983" y="29050"/>
                </a:cubicBezTo>
                <a:cubicBezTo>
                  <a:pt x="5013" y="29050"/>
                  <a:pt x="5043" y="29056"/>
                  <a:pt x="5072" y="29068"/>
                </a:cubicBezTo>
                <a:lnTo>
                  <a:pt x="4984" y="29428"/>
                </a:lnTo>
                <a:cubicBezTo>
                  <a:pt x="5227" y="29317"/>
                  <a:pt x="4833" y="29186"/>
                  <a:pt x="5237" y="29111"/>
                </a:cubicBezTo>
                <a:lnTo>
                  <a:pt x="5237" y="29111"/>
                </a:lnTo>
                <a:cubicBezTo>
                  <a:pt x="5479" y="29286"/>
                  <a:pt x="5220" y="29556"/>
                  <a:pt x="5015" y="29573"/>
                </a:cubicBezTo>
                <a:lnTo>
                  <a:pt x="5392" y="29640"/>
                </a:lnTo>
                <a:cubicBezTo>
                  <a:pt x="5361" y="29741"/>
                  <a:pt x="5260" y="29748"/>
                  <a:pt x="5176" y="29855"/>
                </a:cubicBezTo>
                <a:cubicBezTo>
                  <a:pt x="5194" y="29846"/>
                  <a:pt x="5212" y="29842"/>
                  <a:pt x="5230" y="29842"/>
                </a:cubicBezTo>
                <a:cubicBezTo>
                  <a:pt x="5405" y="29842"/>
                  <a:pt x="5544" y="30278"/>
                  <a:pt x="5791" y="30278"/>
                </a:cubicBezTo>
                <a:cubicBezTo>
                  <a:pt x="5835" y="30278"/>
                  <a:pt x="5882" y="30264"/>
                  <a:pt x="5933" y="30232"/>
                </a:cubicBezTo>
                <a:lnTo>
                  <a:pt x="5933" y="30232"/>
                </a:lnTo>
                <a:lnTo>
                  <a:pt x="5903" y="30333"/>
                </a:lnTo>
                <a:cubicBezTo>
                  <a:pt x="6613" y="30710"/>
                  <a:pt x="6997" y="30757"/>
                  <a:pt x="7589" y="31030"/>
                </a:cubicBezTo>
                <a:cubicBezTo>
                  <a:pt x="7730" y="30761"/>
                  <a:pt x="7932" y="30929"/>
                  <a:pt x="8212" y="30787"/>
                </a:cubicBezTo>
                <a:cubicBezTo>
                  <a:pt x="8599" y="31077"/>
                  <a:pt x="8982" y="31518"/>
                  <a:pt x="9528" y="31713"/>
                </a:cubicBezTo>
                <a:cubicBezTo>
                  <a:pt x="9547" y="31714"/>
                  <a:pt x="9566" y="31714"/>
                  <a:pt x="9583" y="31714"/>
                </a:cubicBezTo>
                <a:cubicBezTo>
                  <a:pt x="9939" y="31714"/>
                  <a:pt x="9747" y="31520"/>
                  <a:pt x="9972" y="31427"/>
                </a:cubicBezTo>
                <a:lnTo>
                  <a:pt x="9972" y="31427"/>
                </a:lnTo>
                <a:cubicBezTo>
                  <a:pt x="9891" y="31693"/>
                  <a:pt x="10430" y="31895"/>
                  <a:pt x="10080" y="31962"/>
                </a:cubicBezTo>
                <a:cubicBezTo>
                  <a:pt x="10736" y="32184"/>
                  <a:pt x="10921" y="32238"/>
                  <a:pt x="11813" y="32342"/>
                </a:cubicBezTo>
                <a:cubicBezTo>
                  <a:pt x="11762" y="32204"/>
                  <a:pt x="11685" y="32117"/>
                  <a:pt x="11769" y="32049"/>
                </a:cubicBezTo>
                <a:lnTo>
                  <a:pt x="11769" y="32049"/>
                </a:lnTo>
                <a:cubicBezTo>
                  <a:pt x="11930" y="32063"/>
                  <a:pt x="12062" y="32278"/>
                  <a:pt x="11998" y="32396"/>
                </a:cubicBezTo>
                <a:lnTo>
                  <a:pt x="11947" y="32410"/>
                </a:lnTo>
                <a:cubicBezTo>
                  <a:pt x="11966" y="32409"/>
                  <a:pt x="11985" y="32408"/>
                  <a:pt x="12004" y="32408"/>
                </a:cubicBezTo>
                <a:cubicBezTo>
                  <a:pt x="12921" y="32408"/>
                  <a:pt x="13687" y="33624"/>
                  <a:pt x="14499" y="33624"/>
                </a:cubicBezTo>
                <a:cubicBezTo>
                  <a:pt x="14577" y="33624"/>
                  <a:pt x="14655" y="33613"/>
                  <a:pt x="14734" y="33589"/>
                </a:cubicBezTo>
                <a:lnTo>
                  <a:pt x="14734" y="33589"/>
                </a:lnTo>
                <a:lnTo>
                  <a:pt x="14717" y="33594"/>
                </a:lnTo>
                <a:lnTo>
                  <a:pt x="14717" y="33594"/>
                </a:lnTo>
                <a:lnTo>
                  <a:pt x="15579" y="33524"/>
                </a:lnTo>
                <a:lnTo>
                  <a:pt x="15579" y="33524"/>
                </a:lnTo>
                <a:cubicBezTo>
                  <a:pt x="15922" y="33668"/>
                  <a:pt x="15306" y="33665"/>
                  <a:pt x="15528" y="33900"/>
                </a:cubicBezTo>
                <a:cubicBezTo>
                  <a:pt x="15672" y="33868"/>
                  <a:pt x="15802" y="33855"/>
                  <a:pt x="15923" y="33855"/>
                </a:cubicBezTo>
                <a:cubicBezTo>
                  <a:pt x="16526" y="33855"/>
                  <a:pt x="16880" y="34191"/>
                  <a:pt x="17404" y="34191"/>
                </a:cubicBezTo>
                <a:cubicBezTo>
                  <a:pt x="17476" y="34191"/>
                  <a:pt x="17551" y="34184"/>
                  <a:pt x="17631" y="34170"/>
                </a:cubicBezTo>
                <a:cubicBezTo>
                  <a:pt x="18008" y="35095"/>
                  <a:pt x="19587" y="34503"/>
                  <a:pt x="20250" y="35129"/>
                </a:cubicBezTo>
                <a:lnTo>
                  <a:pt x="20233" y="34934"/>
                </a:lnTo>
                <a:cubicBezTo>
                  <a:pt x="20279" y="34901"/>
                  <a:pt x="20315" y="34888"/>
                  <a:pt x="20345" y="34888"/>
                </a:cubicBezTo>
                <a:cubicBezTo>
                  <a:pt x="20460" y="34888"/>
                  <a:pt x="20480" y="35085"/>
                  <a:pt x="20590" y="35136"/>
                </a:cubicBezTo>
                <a:cubicBezTo>
                  <a:pt x="20590" y="34984"/>
                  <a:pt x="20405" y="34937"/>
                  <a:pt x="20539" y="34849"/>
                </a:cubicBezTo>
                <a:lnTo>
                  <a:pt x="20539" y="34849"/>
                </a:lnTo>
                <a:cubicBezTo>
                  <a:pt x="22202" y="34863"/>
                  <a:pt x="23908" y="35502"/>
                  <a:pt x="25648" y="35684"/>
                </a:cubicBezTo>
                <a:cubicBezTo>
                  <a:pt x="25664" y="35685"/>
                  <a:pt x="25679" y="35686"/>
                  <a:pt x="25694" y="35686"/>
                </a:cubicBezTo>
                <a:cubicBezTo>
                  <a:pt x="26164" y="35686"/>
                  <a:pt x="26078" y="35029"/>
                  <a:pt x="26460" y="35029"/>
                </a:cubicBezTo>
                <a:cubicBezTo>
                  <a:pt x="26543" y="35029"/>
                  <a:pt x="26648" y="35060"/>
                  <a:pt x="26785" y="35136"/>
                </a:cubicBezTo>
                <a:lnTo>
                  <a:pt x="26570" y="35499"/>
                </a:lnTo>
                <a:cubicBezTo>
                  <a:pt x="27728" y="35075"/>
                  <a:pt x="29414" y="35371"/>
                  <a:pt x="30568" y="34510"/>
                </a:cubicBezTo>
                <a:lnTo>
                  <a:pt x="30568" y="34510"/>
                </a:lnTo>
                <a:cubicBezTo>
                  <a:pt x="30521" y="34617"/>
                  <a:pt x="30555" y="34715"/>
                  <a:pt x="30427" y="34759"/>
                </a:cubicBezTo>
                <a:cubicBezTo>
                  <a:pt x="30471" y="34777"/>
                  <a:pt x="30518" y="34785"/>
                  <a:pt x="30568" y="34785"/>
                </a:cubicBezTo>
                <a:cubicBezTo>
                  <a:pt x="30939" y="34785"/>
                  <a:pt x="31428" y="34330"/>
                  <a:pt x="31342" y="34170"/>
                </a:cubicBezTo>
                <a:cubicBezTo>
                  <a:pt x="31371" y="34158"/>
                  <a:pt x="31394" y="34154"/>
                  <a:pt x="31413" y="34154"/>
                </a:cubicBezTo>
                <a:cubicBezTo>
                  <a:pt x="31525" y="34154"/>
                  <a:pt x="31494" y="34323"/>
                  <a:pt x="31638" y="34351"/>
                </a:cubicBezTo>
                <a:cubicBezTo>
                  <a:pt x="31942" y="34342"/>
                  <a:pt x="32095" y="33838"/>
                  <a:pt x="32312" y="33838"/>
                </a:cubicBezTo>
                <a:cubicBezTo>
                  <a:pt x="32336" y="33838"/>
                  <a:pt x="32360" y="33844"/>
                  <a:pt x="32385" y="33857"/>
                </a:cubicBezTo>
                <a:cubicBezTo>
                  <a:pt x="32409" y="33869"/>
                  <a:pt x="32396" y="33908"/>
                  <a:pt x="32374" y="33947"/>
                </a:cubicBezTo>
                <a:lnTo>
                  <a:pt x="32374" y="33947"/>
                </a:lnTo>
                <a:cubicBezTo>
                  <a:pt x="32558" y="33753"/>
                  <a:pt x="33053" y="33531"/>
                  <a:pt x="32766" y="33406"/>
                </a:cubicBezTo>
                <a:cubicBezTo>
                  <a:pt x="33274" y="33227"/>
                  <a:pt x="33459" y="32712"/>
                  <a:pt x="33873" y="32571"/>
                </a:cubicBezTo>
                <a:cubicBezTo>
                  <a:pt x="33829" y="32150"/>
                  <a:pt x="34620" y="32073"/>
                  <a:pt x="34314" y="31679"/>
                </a:cubicBezTo>
                <a:lnTo>
                  <a:pt x="34314" y="31679"/>
                </a:lnTo>
                <a:cubicBezTo>
                  <a:pt x="34373" y="31743"/>
                  <a:pt x="34440" y="31771"/>
                  <a:pt x="34509" y="31771"/>
                </a:cubicBezTo>
                <a:cubicBezTo>
                  <a:pt x="34829" y="31771"/>
                  <a:pt x="35203" y="31173"/>
                  <a:pt x="35179" y="30838"/>
                </a:cubicBezTo>
                <a:lnTo>
                  <a:pt x="35179" y="30838"/>
                </a:lnTo>
                <a:cubicBezTo>
                  <a:pt x="35192" y="30878"/>
                  <a:pt x="35214" y="30891"/>
                  <a:pt x="35242" y="30891"/>
                </a:cubicBezTo>
                <a:cubicBezTo>
                  <a:pt x="35302" y="30891"/>
                  <a:pt x="35386" y="30830"/>
                  <a:pt x="35458" y="30830"/>
                </a:cubicBezTo>
                <a:cubicBezTo>
                  <a:pt x="35499" y="30830"/>
                  <a:pt x="35535" y="30849"/>
                  <a:pt x="35562" y="30909"/>
                </a:cubicBezTo>
                <a:cubicBezTo>
                  <a:pt x="35784" y="30602"/>
                  <a:pt x="35852" y="30236"/>
                  <a:pt x="35609" y="30175"/>
                </a:cubicBezTo>
                <a:cubicBezTo>
                  <a:pt x="36033" y="30027"/>
                  <a:pt x="36097" y="29653"/>
                  <a:pt x="36124" y="29334"/>
                </a:cubicBezTo>
                <a:cubicBezTo>
                  <a:pt x="36161" y="29014"/>
                  <a:pt x="36192" y="28755"/>
                  <a:pt x="36599" y="28691"/>
                </a:cubicBezTo>
                <a:cubicBezTo>
                  <a:pt x="36720" y="27651"/>
                  <a:pt x="36713" y="26601"/>
                  <a:pt x="36582" y="25564"/>
                </a:cubicBezTo>
                <a:lnTo>
                  <a:pt x="36582" y="25564"/>
                </a:lnTo>
                <a:cubicBezTo>
                  <a:pt x="36824" y="25581"/>
                  <a:pt x="36838" y="25854"/>
                  <a:pt x="36844" y="26116"/>
                </a:cubicBezTo>
                <a:cubicBezTo>
                  <a:pt x="36831" y="26379"/>
                  <a:pt x="36821" y="26631"/>
                  <a:pt x="37077" y="26641"/>
                </a:cubicBezTo>
                <a:cubicBezTo>
                  <a:pt x="36993" y="25655"/>
                  <a:pt x="36521" y="25127"/>
                  <a:pt x="36589" y="24309"/>
                </a:cubicBezTo>
                <a:cubicBezTo>
                  <a:pt x="36597" y="24259"/>
                  <a:pt x="36614" y="24239"/>
                  <a:pt x="36636" y="24239"/>
                </a:cubicBezTo>
                <a:cubicBezTo>
                  <a:pt x="36705" y="24239"/>
                  <a:pt x="36824" y="24443"/>
                  <a:pt x="36888" y="24494"/>
                </a:cubicBezTo>
                <a:cubicBezTo>
                  <a:pt x="36626" y="23664"/>
                  <a:pt x="36774" y="22846"/>
                  <a:pt x="36394" y="22140"/>
                </a:cubicBezTo>
                <a:lnTo>
                  <a:pt x="36394" y="22140"/>
                </a:lnTo>
                <a:cubicBezTo>
                  <a:pt x="36361" y="22161"/>
                  <a:pt x="36325" y="22171"/>
                  <a:pt x="36288" y="22171"/>
                </a:cubicBezTo>
                <a:cubicBezTo>
                  <a:pt x="36030" y="22171"/>
                  <a:pt x="35700" y="21717"/>
                  <a:pt x="35536" y="21660"/>
                </a:cubicBezTo>
                <a:lnTo>
                  <a:pt x="35536" y="21660"/>
                </a:lnTo>
                <a:cubicBezTo>
                  <a:pt x="35568" y="21664"/>
                  <a:pt x="35597" y="21667"/>
                  <a:pt x="35623" y="21667"/>
                </a:cubicBezTo>
                <a:cubicBezTo>
                  <a:pt x="36033" y="21667"/>
                  <a:pt x="35695" y="21099"/>
                  <a:pt x="36137" y="21099"/>
                </a:cubicBezTo>
                <a:cubicBezTo>
                  <a:pt x="36201" y="21099"/>
                  <a:pt x="36282" y="21111"/>
                  <a:pt x="36383" y="21139"/>
                </a:cubicBezTo>
                <a:cubicBezTo>
                  <a:pt x="36334" y="21068"/>
                  <a:pt x="36241" y="20990"/>
                  <a:pt x="36132" y="20990"/>
                </a:cubicBezTo>
                <a:cubicBezTo>
                  <a:pt x="36107" y="20990"/>
                  <a:pt x="36080" y="20995"/>
                  <a:pt x="36054" y="21004"/>
                </a:cubicBezTo>
                <a:cubicBezTo>
                  <a:pt x="36062" y="20908"/>
                  <a:pt x="36098" y="20847"/>
                  <a:pt x="36175" y="20847"/>
                </a:cubicBezTo>
                <a:cubicBezTo>
                  <a:pt x="36216" y="20847"/>
                  <a:pt x="36269" y="20865"/>
                  <a:pt x="36336" y="20903"/>
                </a:cubicBezTo>
                <a:cubicBezTo>
                  <a:pt x="36111" y="20405"/>
                  <a:pt x="35922" y="20641"/>
                  <a:pt x="35818" y="20173"/>
                </a:cubicBezTo>
                <a:cubicBezTo>
                  <a:pt x="35830" y="20170"/>
                  <a:pt x="35842" y="20169"/>
                  <a:pt x="35853" y="20169"/>
                </a:cubicBezTo>
                <a:cubicBezTo>
                  <a:pt x="35938" y="20169"/>
                  <a:pt x="36002" y="20239"/>
                  <a:pt x="36121" y="20257"/>
                </a:cubicBezTo>
                <a:cubicBezTo>
                  <a:pt x="35862" y="20065"/>
                  <a:pt x="35603" y="19880"/>
                  <a:pt x="35589" y="19470"/>
                </a:cubicBezTo>
                <a:lnTo>
                  <a:pt x="35589" y="19470"/>
                </a:lnTo>
                <a:cubicBezTo>
                  <a:pt x="35592" y="19470"/>
                  <a:pt x="35596" y="19470"/>
                  <a:pt x="35599" y="19470"/>
                </a:cubicBezTo>
                <a:cubicBezTo>
                  <a:pt x="35631" y="19470"/>
                  <a:pt x="35663" y="19456"/>
                  <a:pt x="35691" y="19456"/>
                </a:cubicBezTo>
                <a:cubicBezTo>
                  <a:pt x="35714" y="19456"/>
                  <a:pt x="35734" y="19466"/>
                  <a:pt x="35749" y="19501"/>
                </a:cubicBezTo>
                <a:lnTo>
                  <a:pt x="35749" y="19501"/>
                </a:lnTo>
                <a:cubicBezTo>
                  <a:pt x="35529" y="18849"/>
                  <a:pt x="34912" y="18534"/>
                  <a:pt x="34869" y="17770"/>
                </a:cubicBezTo>
                <a:lnTo>
                  <a:pt x="34869" y="17770"/>
                </a:lnTo>
                <a:cubicBezTo>
                  <a:pt x="34912" y="17776"/>
                  <a:pt x="34949" y="17778"/>
                  <a:pt x="34979" y="17778"/>
                </a:cubicBezTo>
                <a:cubicBezTo>
                  <a:pt x="35311" y="17778"/>
                  <a:pt x="34964" y="17466"/>
                  <a:pt x="35303" y="17309"/>
                </a:cubicBezTo>
                <a:lnTo>
                  <a:pt x="35051" y="16962"/>
                </a:lnTo>
                <a:lnTo>
                  <a:pt x="34919" y="17181"/>
                </a:lnTo>
                <a:cubicBezTo>
                  <a:pt x="34808" y="16841"/>
                  <a:pt x="34421" y="16649"/>
                  <a:pt x="34435" y="16320"/>
                </a:cubicBezTo>
                <a:lnTo>
                  <a:pt x="34435" y="16320"/>
                </a:lnTo>
                <a:lnTo>
                  <a:pt x="34684" y="16505"/>
                </a:lnTo>
                <a:lnTo>
                  <a:pt x="34371" y="15912"/>
                </a:lnTo>
                <a:lnTo>
                  <a:pt x="34371" y="16316"/>
                </a:lnTo>
                <a:cubicBezTo>
                  <a:pt x="34292" y="16255"/>
                  <a:pt x="34225" y="16236"/>
                  <a:pt x="34166" y="16236"/>
                </a:cubicBezTo>
                <a:cubicBezTo>
                  <a:pt x="34073" y="16236"/>
                  <a:pt x="34003" y="16285"/>
                  <a:pt x="33951" y="16285"/>
                </a:cubicBezTo>
                <a:cubicBezTo>
                  <a:pt x="33900" y="16285"/>
                  <a:pt x="33865" y="16240"/>
                  <a:pt x="33839" y="16064"/>
                </a:cubicBezTo>
                <a:lnTo>
                  <a:pt x="33839" y="16064"/>
                </a:lnTo>
                <a:cubicBezTo>
                  <a:pt x="33845" y="16070"/>
                  <a:pt x="33849" y="16073"/>
                  <a:pt x="33852" y="16073"/>
                </a:cubicBezTo>
                <a:cubicBezTo>
                  <a:pt x="33881" y="16073"/>
                  <a:pt x="33719" y="15705"/>
                  <a:pt x="33880" y="15532"/>
                </a:cubicBezTo>
                <a:cubicBezTo>
                  <a:pt x="33705" y="15445"/>
                  <a:pt x="33462" y="15307"/>
                  <a:pt x="33634" y="15085"/>
                </a:cubicBezTo>
                <a:cubicBezTo>
                  <a:pt x="33665" y="15074"/>
                  <a:pt x="33704" y="15070"/>
                  <a:pt x="33748" y="15070"/>
                </a:cubicBezTo>
                <a:cubicBezTo>
                  <a:pt x="33866" y="15070"/>
                  <a:pt x="34015" y="15098"/>
                  <a:pt x="34107" y="15098"/>
                </a:cubicBezTo>
                <a:cubicBezTo>
                  <a:pt x="34131" y="15098"/>
                  <a:pt x="34151" y="15096"/>
                  <a:pt x="34166" y="15091"/>
                </a:cubicBezTo>
                <a:lnTo>
                  <a:pt x="34166" y="15091"/>
                </a:lnTo>
                <a:cubicBezTo>
                  <a:pt x="34161" y="15092"/>
                  <a:pt x="34156" y="15092"/>
                  <a:pt x="34151" y="15092"/>
                </a:cubicBezTo>
                <a:cubicBezTo>
                  <a:pt x="33850" y="15092"/>
                  <a:pt x="34146" y="14393"/>
                  <a:pt x="33885" y="14143"/>
                </a:cubicBezTo>
                <a:lnTo>
                  <a:pt x="33885" y="14143"/>
                </a:lnTo>
                <a:cubicBezTo>
                  <a:pt x="33955" y="14186"/>
                  <a:pt x="34063" y="14206"/>
                  <a:pt x="34128" y="14206"/>
                </a:cubicBezTo>
                <a:cubicBezTo>
                  <a:pt x="34150" y="14206"/>
                  <a:pt x="34166" y="14204"/>
                  <a:pt x="34176" y="14199"/>
                </a:cubicBezTo>
                <a:lnTo>
                  <a:pt x="33923" y="14024"/>
                </a:lnTo>
                <a:cubicBezTo>
                  <a:pt x="34003" y="13911"/>
                  <a:pt x="34050" y="13868"/>
                  <a:pt x="34129" y="13868"/>
                </a:cubicBezTo>
                <a:cubicBezTo>
                  <a:pt x="34161" y="13868"/>
                  <a:pt x="34197" y="13875"/>
                  <a:pt x="34243" y="13886"/>
                </a:cubicBezTo>
                <a:cubicBezTo>
                  <a:pt x="34278" y="13711"/>
                  <a:pt x="34229" y="13672"/>
                  <a:pt x="34160" y="13672"/>
                </a:cubicBezTo>
                <a:cubicBezTo>
                  <a:pt x="34107" y="13672"/>
                  <a:pt x="34041" y="13696"/>
                  <a:pt x="33993" y="13696"/>
                </a:cubicBezTo>
                <a:cubicBezTo>
                  <a:pt x="33924" y="13696"/>
                  <a:pt x="33891" y="13649"/>
                  <a:pt x="33977" y="13425"/>
                </a:cubicBezTo>
                <a:lnTo>
                  <a:pt x="33977" y="13425"/>
                </a:lnTo>
                <a:cubicBezTo>
                  <a:pt x="33997" y="13476"/>
                  <a:pt x="34041" y="13452"/>
                  <a:pt x="34081" y="13553"/>
                </a:cubicBezTo>
                <a:cubicBezTo>
                  <a:pt x="34179" y="12941"/>
                  <a:pt x="33923" y="12385"/>
                  <a:pt x="33994" y="11827"/>
                </a:cubicBezTo>
                <a:cubicBezTo>
                  <a:pt x="34047" y="11799"/>
                  <a:pt x="34088" y="11787"/>
                  <a:pt x="34121" y="11787"/>
                </a:cubicBezTo>
                <a:cubicBezTo>
                  <a:pt x="34299" y="11787"/>
                  <a:pt x="34228" y="12133"/>
                  <a:pt x="34362" y="12133"/>
                </a:cubicBezTo>
                <a:cubicBezTo>
                  <a:pt x="34387" y="12133"/>
                  <a:pt x="34421" y="12120"/>
                  <a:pt x="34465" y="12089"/>
                </a:cubicBezTo>
                <a:cubicBezTo>
                  <a:pt x="34270" y="11255"/>
                  <a:pt x="33775" y="10467"/>
                  <a:pt x="33573" y="9723"/>
                </a:cubicBezTo>
                <a:lnTo>
                  <a:pt x="33573" y="9723"/>
                </a:lnTo>
                <a:lnTo>
                  <a:pt x="33577" y="9875"/>
                </a:lnTo>
                <a:cubicBezTo>
                  <a:pt x="33545" y="9879"/>
                  <a:pt x="33518" y="9882"/>
                  <a:pt x="33494" y="9882"/>
                </a:cubicBezTo>
                <a:cubicBezTo>
                  <a:pt x="33071" y="9882"/>
                  <a:pt x="33631" y="9228"/>
                  <a:pt x="33285" y="8955"/>
                </a:cubicBezTo>
                <a:lnTo>
                  <a:pt x="33285" y="8955"/>
                </a:lnTo>
                <a:cubicBezTo>
                  <a:pt x="33311" y="8971"/>
                  <a:pt x="33349" y="8977"/>
                  <a:pt x="33389" y="8977"/>
                </a:cubicBezTo>
                <a:cubicBezTo>
                  <a:pt x="33485" y="8977"/>
                  <a:pt x="33590" y="8943"/>
                  <a:pt x="33546" y="8943"/>
                </a:cubicBezTo>
                <a:cubicBezTo>
                  <a:pt x="33385" y="8418"/>
                  <a:pt x="32944" y="7970"/>
                  <a:pt x="32355" y="7405"/>
                </a:cubicBezTo>
                <a:lnTo>
                  <a:pt x="32537" y="7405"/>
                </a:lnTo>
                <a:cubicBezTo>
                  <a:pt x="32466" y="7075"/>
                  <a:pt x="32116" y="6681"/>
                  <a:pt x="31968" y="6361"/>
                </a:cubicBezTo>
                <a:cubicBezTo>
                  <a:pt x="31966" y="6361"/>
                  <a:pt x="31964" y="6361"/>
                  <a:pt x="31963" y="6361"/>
                </a:cubicBezTo>
                <a:cubicBezTo>
                  <a:pt x="31867" y="6361"/>
                  <a:pt x="31790" y="6312"/>
                  <a:pt x="31724" y="6312"/>
                </a:cubicBezTo>
                <a:cubicBezTo>
                  <a:pt x="31676" y="6312"/>
                  <a:pt x="31635" y="6339"/>
                  <a:pt x="31598" y="6432"/>
                </a:cubicBezTo>
                <a:cubicBezTo>
                  <a:pt x="31564" y="5786"/>
                  <a:pt x="31123" y="5473"/>
                  <a:pt x="30703" y="5221"/>
                </a:cubicBezTo>
                <a:cubicBezTo>
                  <a:pt x="30238" y="5005"/>
                  <a:pt x="29807" y="4833"/>
                  <a:pt x="29663" y="4261"/>
                </a:cubicBezTo>
                <a:lnTo>
                  <a:pt x="29663" y="4261"/>
                </a:lnTo>
                <a:cubicBezTo>
                  <a:pt x="29706" y="4298"/>
                  <a:pt x="29779" y="4314"/>
                  <a:pt x="29831" y="4314"/>
                </a:cubicBezTo>
                <a:cubicBezTo>
                  <a:pt x="29880" y="4314"/>
                  <a:pt x="29909" y="4299"/>
                  <a:pt x="29875" y="4271"/>
                </a:cubicBezTo>
                <a:cubicBezTo>
                  <a:pt x="29649" y="4130"/>
                  <a:pt x="29400" y="4026"/>
                  <a:pt x="29155" y="3918"/>
                </a:cubicBezTo>
                <a:lnTo>
                  <a:pt x="29155" y="3918"/>
                </a:lnTo>
                <a:cubicBezTo>
                  <a:pt x="29064" y="4157"/>
                  <a:pt x="29155" y="4100"/>
                  <a:pt x="29178" y="4349"/>
                </a:cubicBezTo>
                <a:cubicBezTo>
                  <a:pt x="29106" y="4373"/>
                  <a:pt x="29032" y="4385"/>
                  <a:pt x="28958" y="4385"/>
                </a:cubicBezTo>
                <a:cubicBezTo>
                  <a:pt x="28837" y="4385"/>
                  <a:pt x="28717" y="4353"/>
                  <a:pt x="28613" y="4288"/>
                </a:cubicBezTo>
                <a:lnTo>
                  <a:pt x="28613" y="4288"/>
                </a:lnTo>
                <a:cubicBezTo>
                  <a:pt x="28636" y="4291"/>
                  <a:pt x="28657" y="4293"/>
                  <a:pt x="28676" y="4293"/>
                </a:cubicBezTo>
                <a:cubicBezTo>
                  <a:pt x="28971" y="4293"/>
                  <a:pt x="28832" y="3943"/>
                  <a:pt x="28781" y="3753"/>
                </a:cubicBezTo>
                <a:lnTo>
                  <a:pt x="28781" y="3753"/>
                </a:lnTo>
                <a:cubicBezTo>
                  <a:pt x="28757" y="3831"/>
                  <a:pt x="28670" y="3874"/>
                  <a:pt x="28640" y="3945"/>
                </a:cubicBezTo>
                <a:cubicBezTo>
                  <a:pt x="28614" y="3796"/>
                  <a:pt x="28581" y="3746"/>
                  <a:pt x="28542" y="3746"/>
                </a:cubicBezTo>
                <a:cubicBezTo>
                  <a:pt x="28459" y="3746"/>
                  <a:pt x="28348" y="3958"/>
                  <a:pt x="28216" y="3958"/>
                </a:cubicBezTo>
                <a:cubicBezTo>
                  <a:pt x="28155" y="3958"/>
                  <a:pt x="28089" y="3914"/>
                  <a:pt x="28020" y="3783"/>
                </a:cubicBezTo>
                <a:lnTo>
                  <a:pt x="28111" y="3686"/>
                </a:lnTo>
                <a:cubicBezTo>
                  <a:pt x="27899" y="3635"/>
                  <a:pt x="27647" y="3713"/>
                  <a:pt x="27475" y="3575"/>
                </a:cubicBezTo>
                <a:cubicBezTo>
                  <a:pt x="27498" y="3452"/>
                  <a:pt x="27546" y="3429"/>
                  <a:pt x="27604" y="3429"/>
                </a:cubicBezTo>
                <a:cubicBezTo>
                  <a:pt x="27639" y="3429"/>
                  <a:pt x="27677" y="3437"/>
                  <a:pt x="27715" y="3437"/>
                </a:cubicBezTo>
                <a:cubicBezTo>
                  <a:pt x="27766" y="3437"/>
                  <a:pt x="27816" y="3423"/>
                  <a:pt x="27859" y="3356"/>
                </a:cubicBezTo>
                <a:cubicBezTo>
                  <a:pt x="27805" y="3332"/>
                  <a:pt x="27743" y="3323"/>
                  <a:pt x="27679" y="3323"/>
                </a:cubicBezTo>
                <a:cubicBezTo>
                  <a:pt x="27533" y="3323"/>
                  <a:pt x="27369" y="3366"/>
                  <a:pt x="27231" y="3366"/>
                </a:cubicBezTo>
                <a:cubicBezTo>
                  <a:pt x="27100" y="3366"/>
                  <a:pt x="26992" y="3327"/>
                  <a:pt x="26947" y="3174"/>
                </a:cubicBezTo>
                <a:cubicBezTo>
                  <a:pt x="26958" y="3173"/>
                  <a:pt x="26969" y="3173"/>
                  <a:pt x="26980" y="3173"/>
                </a:cubicBezTo>
                <a:cubicBezTo>
                  <a:pt x="27114" y="3173"/>
                  <a:pt x="27259" y="3239"/>
                  <a:pt x="27393" y="3239"/>
                </a:cubicBezTo>
                <a:cubicBezTo>
                  <a:pt x="27401" y="3239"/>
                  <a:pt x="27410" y="3239"/>
                  <a:pt x="27418" y="3238"/>
                </a:cubicBezTo>
                <a:cubicBezTo>
                  <a:pt x="27308" y="2810"/>
                  <a:pt x="27232" y="2851"/>
                  <a:pt x="27064" y="2716"/>
                </a:cubicBezTo>
                <a:lnTo>
                  <a:pt x="27064" y="2716"/>
                </a:lnTo>
                <a:cubicBezTo>
                  <a:pt x="26929" y="2585"/>
                  <a:pt x="26788" y="2464"/>
                  <a:pt x="26641" y="2353"/>
                </a:cubicBezTo>
                <a:lnTo>
                  <a:pt x="26641" y="2353"/>
                </a:lnTo>
                <a:lnTo>
                  <a:pt x="26728" y="2488"/>
                </a:lnTo>
                <a:cubicBezTo>
                  <a:pt x="26535" y="2645"/>
                  <a:pt x="26387" y="2696"/>
                  <a:pt x="26258" y="2696"/>
                </a:cubicBezTo>
                <a:cubicBezTo>
                  <a:pt x="26018" y="2696"/>
                  <a:pt x="25842" y="2519"/>
                  <a:pt x="25565" y="2519"/>
                </a:cubicBezTo>
                <a:cubicBezTo>
                  <a:pt x="25482" y="2519"/>
                  <a:pt x="25390" y="2535"/>
                  <a:pt x="25284" y="2577"/>
                </a:cubicBezTo>
                <a:lnTo>
                  <a:pt x="25284" y="2577"/>
                </a:lnTo>
                <a:cubicBezTo>
                  <a:pt x="25897" y="2330"/>
                  <a:pt x="25444" y="2358"/>
                  <a:pt x="25591" y="2064"/>
                </a:cubicBezTo>
                <a:cubicBezTo>
                  <a:pt x="25496" y="1929"/>
                  <a:pt x="25335" y="1754"/>
                  <a:pt x="25422" y="1690"/>
                </a:cubicBezTo>
                <a:lnTo>
                  <a:pt x="25422" y="1690"/>
                </a:lnTo>
                <a:cubicBezTo>
                  <a:pt x="25371" y="1718"/>
                  <a:pt x="25328" y="1728"/>
                  <a:pt x="25289" y="1728"/>
                </a:cubicBezTo>
                <a:cubicBezTo>
                  <a:pt x="25134" y="1728"/>
                  <a:pt x="25052" y="1553"/>
                  <a:pt x="24864" y="1553"/>
                </a:cubicBezTo>
                <a:cubicBezTo>
                  <a:pt x="24798" y="1553"/>
                  <a:pt x="24718" y="1575"/>
                  <a:pt x="24618" y="1633"/>
                </a:cubicBezTo>
                <a:cubicBezTo>
                  <a:pt x="24635" y="1529"/>
                  <a:pt x="24362" y="1545"/>
                  <a:pt x="24490" y="1310"/>
                </a:cubicBezTo>
                <a:cubicBezTo>
                  <a:pt x="24477" y="1309"/>
                  <a:pt x="24466" y="1309"/>
                  <a:pt x="24455" y="1309"/>
                </a:cubicBezTo>
                <a:cubicBezTo>
                  <a:pt x="24177" y="1309"/>
                  <a:pt x="24515" y="1513"/>
                  <a:pt x="24450" y="1626"/>
                </a:cubicBezTo>
                <a:cubicBezTo>
                  <a:pt x="24398" y="1643"/>
                  <a:pt x="24347" y="1650"/>
                  <a:pt x="24296" y="1650"/>
                </a:cubicBezTo>
                <a:cubicBezTo>
                  <a:pt x="23882" y="1650"/>
                  <a:pt x="23493" y="1155"/>
                  <a:pt x="22952" y="1155"/>
                </a:cubicBezTo>
                <a:cubicBezTo>
                  <a:pt x="22836" y="1155"/>
                  <a:pt x="22713" y="1178"/>
                  <a:pt x="22582" y="1233"/>
                </a:cubicBezTo>
                <a:cubicBezTo>
                  <a:pt x="22000" y="1286"/>
                  <a:pt x="21791" y="1586"/>
                  <a:pt x="21333" y="1720"/>
                </a:cubicBezTo>
                <a:cubicBezTo>
                  <a:pt x="21280" y="1710"/>
                  <a:pt x="21226" y="1704"/>
                  <a:pt x="21172" y="1697"/>
                </a:cubicBezTo>
                <a:cubicBezTo>
                  <a:pt x="21128" y="1535"/>
                  <a:pt x="21394" y="1404"/>
                  <a:pt x="21394" y="1404"/>
                </a:cubicBezTo>
                <a:cubicBezTo>
                  <a:pt x="21222" y="1289"/>
                  <a:pt x="21066" y="1243"/>
                  <a:pt x="20903" y="1243"/>
                </a:cubicBezTo>
                <a:cubicBezTo>
                  <a:pt x="20796" y="1243"/>
                  <a:pt x="20685" y="1263"/>
                  <a:pt x="20566" y="1296"/>
                </a:cubicBezTo>
                <a:cubicBezTo>
                  <a:pt x="20633" y="1212"/>
                  <a:pt x="20580" y="1128"/>
                  <a:pt x="20499" y="1000"/>
                </a:cubicBezTo>
                <a:cubicBezTo>
                  <a:pt x="20305" y="1009"/>
                  <a:pt x="20304" y="1250"/>
                  <a:pt x="20150" y="1250"/>
                </a:cubicBezTo>
                <a:cubicBezTo>
                  <a:pt x="20114" y="1250"/>
                  <a:pt x="20070" y="1237"/>
                  <a:pt x="20014" y="1206"/>
                </a:cubicBezTo>
                <a:cubicBezTo>
                  <a:pt x="20075" y="1091"/>
                  <a:pt x="20155" y="906"/>
                  <a:pt x="20280" y="792"/>
                </a:cubicBezTo>
                <a:lnTo>
                  <a:pt x="20280" y="792"/>
                </a:lnTo>
                <a:cubicBezTo>
                  <a:pt x="19987" y="876"/>
                  <a:pt x="19705" y="1064"/>
                  <a:pt x="19415" y="1152"/>
                </a:cubicBezTo>
                <a:cubicBezTo>
                  <a:pt x="19341" y="963"/>
                  <a:pt x="19597" y="879"/>
                  <a:pt x="19705" y="761"/>
                </a:cubicBezTo>
                <a:lnTo>
                  <a:pt x="19705" y="761"/>
                </a:lnTo>
                <a:cubicBezTo>
                  <a:pt x="19371" y="835"/>
                  <a:pt x="18850" y="896"/>
                  <a:pt x="18755" y="1189"/>
                </a:cubicBezTo>
                <a:cubicBezTo>
                  <a:pt x="18805" y="1211"/>
                  <a:pt x="18856" y="1240"/>
                  <a:pt x="18906" y="1268"/>
                </a:cubicBezTo>
                <a:lnTo>
                  <a:pt x="18906" y="1268"/>
                </a:lnTo>
                <a:cubicBezTo>
                  <a:pt x="18870" y="1200"/>
                  <a:pt x="18920" y="1033"/>
                  <a:pt x="18988" y="994"/>
                </a:cubicBezTo>
                <a:cubicBezTo>
                  <a:pt x="19054" y="943"/>
                  <a:pt x="19112" y="923"/>
                  <a:pt x="19161" y="923"/>
                </a:cubicBezTo>
                <a:cubicBezTo>
                  <a:pt x="19320" y="923"/>
                  <a:pt x="19391" y="1136"/>
                  <a:pt x="19398" y="1216"/>
                </a:cubicBezTo>
                <a:lnTo>
                  <a:pt x="19196" y="1276"/>
                </a:lnTo>
                <a:cubicBezTo>
                  <a:pt x="19256" y="1473"/>
                  <a:pt x="19358" y="1539"/>
                  <a:pt x="19483" y="1539"/>
                </a:cubicBezTo>
                <a:cubicBezTo>
                  <a:pt x="19741" y="1539"/>
                  <a:pt x="20096" y="1253"/>
                  <a:pt x="20376" y="1253"/>
                </a:cubicBezTo>
                <a:cubicBezTo>
                  <a:pt x="20391" y="1253"/>
                  <a:pt x="20407" y="1254"/>
                  <a:pt x="20421" y="1256"/>
                </a:cubicBezTo>
                <a:lnTo>
                  <a:pt x="20260" y="1613"/>
                </a:lnTo>
                <a:cubicBezTo>
                  <a:pt x="19816" y="1582"/>
                  <a:pt x="19372" y="1567"/>
                  <a:pt x="18928" y="1567"/>
                </a:cubicBezTo>
                <a:cubicBezTo>
                  <a:pt x="18348" y="1567"/>
                  <a:pt x="17768" y="1593"/>
                  <a:pt x="17191" y="1646"/>
                </a:cubicBezTo>
                <a:cubicBezTo>
                  <a:pt x="17177" y="1643"/>
                  <a:pt x="17164" y="1643"/>
                  <a:pt x="17147" y="1640"/>
                </a:cubicBezTo>
                <a:cubicBezTo>
                  <a:pt x="17217" y="1421"/>
                  <a:pt x="17308" y="1206"/>
                  <a:pt x="17325" y="994"/>
                </a:cubicBezTo>
                <a:lnTo>
                  <a:pt x="17366" y="822"/>
                </a:lnTo>
                <a:lnTo>
                  <a:pt x="17366" y="822"/>
                </a:lnTo>
                <a:lnTo>
                  <a:pt x="17325" y="842"/>
                </a:lnTo>
                <a:cubicBezTo>
                  <a:pt x="17302" y="664"/>
                  <a:pt x="17204" y="489"/>
                  <a:pt x="16972" y="310"/>
                </a:cubicBezTo>
                <a:lnTo>
                  <a:pt x="16450" y="539"/>
                </a:lnTo>
                <a:lnTo>
                  <a:pt x="16329" y="277"/>
                </a:lnTo>
                <a:lnTo>
                  <a:pt x="16733" y="320"/>
                </a:lnTo>
                <a:cubicBezTo>
                  <a:pt x="16660" y="221"/>
                  <a:pt x="16590" y="185"/>
                  <a:pt x="16520" y="185"/>
                </a:cubicBezTo>
                <a:cubicBezTo>
                  <a:pt x="16406" y="185"/>
                  <a:pt x="16295" y="282"/>
                  <a:pt x="16184" y="358"/>
                </a:cubicBezTo>
                <a:cubicBezTo>
                  <a:pt x="16161" y="223"/>
                  <a:pt x="16104" y="125"/>
                  <a:pt x="16013" y="68"/>
                </a:cubicBezTo>
                <a:cubicBezTo>
                  <a:pt x="15838" y="206"/>
                  <a:pt x="15663" y="358"/>
                  <a:pt x="15498" y="506"/>
                </a:cubicBezTo>
                <a:cubicBezTo>
                  <a:pt x="15451" y="304"/>
                  <a:pt x="15740" y="132"/>
                  <a:pt x="1542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21"/>
          <p:cNvSpPr/>
          <p:nvPr/>
        </p:nvSpPr>
        <p:spPr>
          <a:xfrm>
            <a:off x="-601725" y="1023625"/>
            <a:ext cx="10713533" cy="3916669"/>
          </a:xfrm>
          <a:custGeom>
            <a:avLst/>
            <a:gdLst/>
            <a:ahLst/>
            <a:cxnLst/>
            <a:rect l="l" t="t" r="r" b="b"/>
            <a:pathLst>
              <a:path w="60386" h="22076" extrusionOk="0">
                <a:moveTo>
                  <a:pt x="31120" y="653"/>
                </a:moveTo>
                <a:lnTo>
                  <a:pt x="31120" y="653"/>
                </a:lnTo>
                <a:cubicBezTo>
                  <a:pt x="31145" y="655"/>
                  <a:pt x="31167" y="658"/>
                  <a:pt x="31189" y="661"/>
                </a:cubicBezTo>
                <a:lnTo>
                  <a:pt x="31189" y="661"/>
                </a:lnTo>
                <a:cubicBezTo>
                  <a:pt x="31168" y="657"/>
                  <a:pt x="31145" y="655"/>
                  <a:pt x="31120" y="653"/>
                </a:cubicBezTo>
                <a:close/>
                <a:moveTo>
                  <a:pt x="19123" y="724"/>
                </a:moveTo>
                <a:lnTo>
                  <a:pt x="19123" y="724"/>
                </a:lnTo>
                <a:cubicBezTo>
                  <a:pt x="19335" y="740"/>
                  <a:pt x="19550" y="764"/>
                  <a:pt x="19762" y="788"/>
                </a:cubicBezTo>
                <a:lnTo>
                  <a:pt x="19298" y="788"/>
                </a:lnTo>
                <a:cubicBezTo>
                  <a:pt x="19291" y="784"/>
                  <a:pt x="19287" y="781"/>
                  <a:pt x="19281" y="781"/>
                </a:cubicBezTo>
                <a:cubicBezTo>
                  <a:pt x="19227" y="757"/>
                  <a:pt x="19176" y="737"/>
                  <a:pt x="19123" y="724"/>
                </a:cubicBezTo>
                <a:close/>
                <a:moveTo>
                  <a:pt x="48751" y="724"/>
                </a:moveTo>
                <a:cubicBezTo>
                  <a:pt x="48967" y="740"/>
                  <a:pt x="49179" y="764"/>
                  <a:pt x="49391" y="788"/>
                </a:cubicBezTo>
                <a:lnTo>
                  <a:pt x="48926" y="788"/>
                </a:lnTo>
                <a:cubicBezTo>
                  <a:pt x="48920" y="784"/>
                  <a:pt x="48916" y="781"/>
                  <a:pt x="48913" y="781"/>
                </a:cubicBezTo>
                <a:cubicBezTo>
                  <a:pt x="48859" y="757"/>
                  <a:pt x="48805" y="737"/>
                  <a:pt x="48751" y="724"/>
                </a:cubicBezTo>
                <a:close/>
                <a:moveTo>
                  <a:pt x="18273" y="1"/>
                </a:moveTo>
                <a:cubicBezTo>
                  <a:pt x="18202" y="1"/>
                  <a:pt x="18130" y="2"/>
                  <a:pt x="18059" y="3"/>
                </a:cubicBezTo>
                <a:cubicBezTo>
                  <a:pt x="17070" y="30"/>
                  <a:pt x="16349" y="340"/>
                  <a:pt x="15421" y="458"/>
                </a:cubicBezTo>
                <a:cubicBezTo>
                  <a:pt x="14760" y="537"/>
                  <a:pt x="14096" y="575"/>
                  <a:pt x="13432" y="575"/>
                </a:cubicBezTo>
                <a:cubicBezTo>
                  <a:pt x="13075" y="575"/>
                  <a:pt x="12718" y="564"/>
                  <a:pt x="12361" y="542"/>
                </a:cubicBezTo>
                <a:cubicBezTo>
                  <a:pt x="11395" y="476"/>
                  <a:pt x="10578" y="178"/>
                  <a:pt x="9585" y="178"/>
                </a:cubicBezTo>
                <a:cubicBezTo>
                  <a:pt x="9558" y="178"/>
                  <a:pt x="9531" y="178"/>
                  <a:pt x="9504" y="178"/>
                </a:cubicBezTo>
                <a:cubicBezTo>
                  <a:pt x="8454" y="199"/>
                  <a:pt x="7475" y="434"/>
                  <a:pt x="6425" y="458"/>
                </a:cubicBezTo>
                <a:cubicBezTo>
                  <a:pt x="6235" y="462"/>
                  <a:pt x="6046" y="463"/>
                  <a:pt x="5856" y="463"/>
                </a:cubicBezTo>
                <a:cubicBezTo>
                  <a:pt x="5535" y="463"/>
                  <a:pt x="5214" y="459"/>
                  <a:pt x="4893" y="459"/>
                </a:cubicBezTo>
                <a:cubicBezTo>
                  <a:pt x="4439" y="459"/>
                  <a:pt x="3985" y="467"/>
                  <a:pt x="3531" y="501"/>
                </a:cubicBezTo>
                <a:cubicBezTo>
                  <a:pt x="3198" y="525"/>
                  <a:pt x="2868" y="569"/>
                  <a:pt x="2545" y="633"/>
                </a:cubicBezTo>
                <a:lnTo>
                  <a:pt x="2265" y="646"/>
                </a:lnTo>
                <a:cubicBezTo>
                  <a:pt x="2235" y="643"/>
                  <a:pt x="2211" y="639"/>
                  <a:pt x="2188" y="639"/>
                </a:cubicBezTo>
                <a:cubicBezTo>
                  <a:pt x="2077" y="639"/>
                  <a:pt x="1969" y="650"/>
                  <a:pt x="1861" y="676"/>
                </a:cubicBezTo>
                <a:cubicBezTo>
                  <a:pt x="1838" y="680"/>
                  <a:pt x="1818" y="683"/>
                  <a:pt x="1794" y="687"/>
                </a:cubicBezTo>
                <a:cubicBezTo>
                  <a:pt x="1683" y="687"/>
                  <a:pt x="1606" y="660"/>
                  <a:pt x="1495" y="650"/>
                </a:cubicBezTo>
                <a:lnTo>
                  <a:pt x="1495" y="650"/>
                </a:lnTo>
                <a:cubicBezTo>
                  <a:pt x="1589" y="660"/>
                  <a:pt x="1653" y="676"/>
                  <a:pt x="1676" y="724"/>
                </a:cubicBezTo>
                <a:cubicBezTo>
                  <a:pt x="1761" y="899"/>
                  <a:pt x="260" y="1336"/>
                  <a:pt x="122" y="1558"/>
                </a:cubicBezTo>
                <a:cubicBezTo>
                  <a:pt x="0" y="1753"/>
                  <a:pt x="108" y="2097"/>
                  <a:pt x="105" y="2299"/>
                </a:cubicBezTo>
                <a:cubicBezTo>
                  <a:pt x="101" y="2797"/>
                  <a:pt x="226" y="3288"/>
                  <a:pt x="219" y="3783"/>
                </a:cubicBezTo>
                <a:cubicBezTo>
                  <a:pt x="202" y="4927"/>
                  <a:pt x="206" y="6075"/>
                  <a:pt x="219" y="7215"/>
                </a:cubicBezTo>
                <a:cubicBezTo>
                  <a:pt x="243" y="9467"/>
                  <a:pt x="300" y="11718"/>
                  <a:pt x="300" y="13970"/>
                </a:cubicBezTo>
                <a:lnTo>
                  <a:pt x="300" y="21057"/>
                </a:lnTo>
                <a:cubicBezTo>
                  <a:pt x="300" y="21377"/>
                  <a:pt x="488" y="21640"/>
                  <a:pt x="721" y="21640"/>
                </a:cubicBezTo>
                <a:lnTo>
                  <a:pt x="899" y="21640"/>
                </a:lnTo>
                <a:cubicBezTo>
                  <a:pt x="943" y="21640"/>
                  <a:pt x="986" y="21646"/>
                  <a:pt x="1027" y="21663"/>
                </a:cubicBezTo>
                <a:cubicBezTo>
                  <a:pt x="1075" y="21683"/>
                  <a:pt x="1126" y="21693"/>
                  <a:pt x="1177" y="21693"/>
                </a:cubicBezTo>
                <a:cubicBezTo>
                  <a:pt x="1231" y="21693"/>
                  <a:pt x="1285" y="21682"/>
                  <a:pt x="1336" y="21660"/>
                </a:cubicBezTo>
                <a:lnTo>
                  <a:pt x="1380" y="21640"/>
                </a:lnTo>
                <a:lnTo>
                  <a:pt x="4537" y="21640"/>
                </a:lnTo>
                <a:cubicBezTo>
                  <a:pt x="4547" y="21640"/>
                  <a:pt x="4554" y="21643"/>
                  <a:pt x="4561" y="21643"/>
                </a:cubicBezTo>
                <a:cubicBezTo>
                  <a:pt x="4665" y="21663"/>
                  <a:pt x="4773" y="21683"/>
                  <a:pt x="4874" y="21700"/>
                </a:cubicBezTo>
                <a:cubicBezTo>
                  <a:pt x="4884" y="21700"/>
                  <a:pt x="4890" y="21700"/>
                  <a:pt x="4900" y="21703"/>
                </a:cubicBezTo>
                <a:cubicBezTo>
                  <a:pt x="5261" y="21801"/>
                  <a:pt x="5624" y="21872"/>
                  <a:pt x="5994" y="21919"/>
                </a:cubicBezTo>
                <a:cubicBezTo>
                  <a:pt x="6327" y="21956"/>
                  <a:pt x="6661" y="21972"/>
                  <a:pt x="6995" y="21972"/>
                </a:cubicBezTo>
                <a:cubicBezTo>
                  <a:pt x="7915" y="21972"/>
                  <a:pt x="8836" y="21851"/>
                  <a:pt x="9720" y="21730"/>
                </a:cubicBezTo>
                <a:cubicBezTo>
                  <a:pt x="9767" y="21724"/>
                  <a:pt x="9814" y="21714"/>
                  <a:pt x="9861" y="21700"/>
                </a:cubicBezTo>
                <a:cubicBezTo>
                  <a:pt x="9885" y="21690"/>
                  <a:pt x="9911" y="21683"/>
                  <a:pt x="9938" y="21683"/>
                </a:cubicBezTo>
                <a:cubicBezTo>
                  <a:pt x="10228" y="21663"/>
                  <a:pt x="10514" y="21650"/>
                  <a:pt x="10793" y="21640"/>
                </a:cubicBezTo>
                <a:lnTo>
                  <a:pt x="12274" y="21640"/>
                </a:lnTo>
                <a:cubicBezTo>
                  <a:pt x="12974" y="21670"/>
                  <a:pt x="13654" y="21737"/>
                  <a:pt x="14384" y="21825"/>
                </a:cubicBezTo>
                <a:cubicBezTo>
                  <a:pt x="14717" y="21863"/>
                  <a:pt x="15036" y="21880"/>
                  <a:pt x="15349" y="21880"/>
                </a:cubicBezTo>
                <a:cubicBezTo>
                  <a:pt x="15973" y="21880"/>
                  <a:pt x="16572" y="21810"/>
                  <a:pt x="17204" y="21693"/>
                </a:cubicBezTo>
                <a:lnTo>
                  <a:pt x="17470" y="21643"/>
                </a:lnTo>
                <a:cubicBezTo>
                  <a:pt x="17490" y="21640"/>
                  <a:pt x="17507" y="21640"/>
                  <a:pt x="17527" y="21640"/>
                </a:cubicBezTo>
                <a:lnTo>
                  <a:pt x="21569" y="21640"/>
                </a:lnTo>
                <a:cubicBezTo>
                  <a:pt x="21586" y="21640"/>
                  <a:pt x="21606" y="21640"/>
                  <a:pt x="21623" y="21643"/>
                </a:cubicBezTo>
                <a:cubicBezTo>
                  <a:pt x="22151" y="21730"/>
                  <a:pt x="22680" y="21828"/>
                  <a:pt x="23212" y="21909"/>
                </a:cubicBezTo>
                <a:cubicBezTo>
                  <a:pt x="23840" y="22003"/>
                  <a:pt x="24494" y="22075"/>
                  <a:pt x="25150" y="22075"/>
                </a:cubicBezTo>
                <a:cubicBezTo>
                  <a:pt x="25404" y="22075"/>
                  <a:pt x="25658" y="22064"/>
                  <a:pt x="25911" y="22040"/>
                </a:cubicBezTo>
                <a:cubicBezTo>
                  <a:pt x="26641" y="21966"/>
                  <a:pt x="27391" y="21710"/>
                  <a:pt x="28149" y="21640"/>
                </a:cubicBezTo>
                <a:lnTo>
                  <a:pt x="28886" y="21640"/>
                </a:lnTo>
                <a:cubicBezTo>
                  <a:pt x="28939" y="21646"/>
                  <a:pt x="28990" y="21653"/>
                  <a:pt x="29044" y="21660"/>
                </a:cubicBezTo>
                <a:cubicBezTo>
                  <a:pt x="29104" y="21671"/>
                  <a:pt x="29164" y="21677"/>
                  <a:pt x="29224" y="21677"/>
                </a:cubicBezTo>
                <a:cubicBezTo>
                  <a:pt x="29274" y="21677"/>
                  <a:pt x="29324" y="21672"/>
                  <a:pt x="29374" y="21663"/>
                </a:cubicBezTo>
                <a:cubicBezTo>
                  <a:pt x="29393" y="21660"/>
                  <a:pt x="29413" y="21659"/>
                  <a:pt x="29432" y="21659"/>
                </a:cubicBezTo>
                <a:cubicBezTo>
                  <a:pt x="29480" y="21659"/>
                  <a:pt x="29526" y="21668"/>
                  <a:pt x="29569" y="21687"/>
                </a:cubicBezTo>
                <a:cubicBezTo>
                  <a:pt x="29596" y="21697"/>
                  <a:pt x="29624" y="21702"/>
                  <a:pt x="29652" y="21702"/>
                </a:cubicBezTo>
                <a:cubicBezTo>
                  <a:pt x="29686" y="21702"/>
                  <a:pt x="29721" y="21695"/>
                  <a:pt x="29754" y="21680"/>
                </a:cubicBezTo>
                <a:lnTo>
                  <a:pt x="29915" y="21640"/>
                </a:lnTo>
                <a:lnTo>
                  <a:pt x="30524" y="21640"/>
                </a:lnTo>
                <a:cubicBezTo>
                  <a:pt x="30568" y="21640"/>
                  <a:pt x="30609" y="21646"/>
                  <a:pt x="30649" y="21663"/>
                </a:cubicBezTo>
                <a:cubicBezTo>
                  <a:pt x="30698" y="21683"/>
                  <a:pt x="30750" y="21693"/>
                  <a:pt x="30802" y="21693"/>
                </a:cubicBezTo>
                <a:cubicBezTo>
                  <a:pt x="30856" y="21693"/>
                  <a:pt x="30909" y="21682"/>
                  <a:pt x="30959" y="21660"/>
                </a:cubicBezTo>
                <a:cubicBezTo>
                  <a:pt x="30975" y="21653"/>
                  <a:pt x="30989" y="21646"/>
                  <a:pt x="31002" y="21640"/>
                </a:cubicBezTo>
                <a:lnTo>
                  <a:pt x="34166" y="21640"/>
                </a:lnTo>
                <a:cubicBezTo>
                  <a:pt x="34176" y="21640"/>
                  <a:pt x="34183" y="21643"/>
                  <a:pt x="34189" y="21643"/>
                </a:cubicBezTo>
                <a:cubicBezTo>
                  <a:pt x="34294" y="21663"/>
                  <a:pt x="34398" y="21683"/>
                  <a:pt x="34506" y="21700"/>
                </a:cubicBezTo>
                <a:cubicBezTo>
                  <a:pt x="34512" y="21700"/>
                  <a:pt x="34523" y="21700"/>
                  <a:pt x="34529" y="21703"/>
                </a:cubicBezTo>
                <a:cubicBezTo>
                  <a:pt x="34889" y="21801"/>
                  <a:pt x="35253" y="21872"/>
                  <a:pt x="35623" y="21919"/>
                </a:cubicBezTo>
                <a:cubicBezTo>
                  <a:pt x="35955" y="21956"/>
                  <a:pt x="36289" y="21972"/>
                  <a:pt x="36623" y="21972"/>
                </a:cubicBezTo>
                <a:cubicBezTo>
                  <a:pt x="37544" y="21972"/>
                  <a:pt x="38464" y="21851"/>
                  <a:pt x="39349" y="21730"/>
                </a:cubicBezTo>
                <a:cubicBezTo>
                  <a:pt x="39399" y="21724"/>
                  <a:pt x="39446" y="21714"/>
                  <a:pt x="39490" y="21700"/>
                </a:cubicBezTo>
                <a:cubicBezTo>
                  <a:pt x="39517" y="21690"/>
                  <a:pt x="39540" y="21683"/>
                  <a:pt x="39567" y="21683"/>
                </a:cubicBezTo>
                <a:cubicBezTo>
                  <a:pt x="39857" y="21663"/>
                  <a:pt x="40143" y="21650"/>
                  <a:pt x="40422" y="21640"/>
                </a:cubicBezTo>
                <a:lnTo>
                  <a:pt x="41903" y="21640"/>
                </a:lnTo>
                <a:cubicBezTo>
                  <a:pt x="42603" y="21670"/>
                  <a:pt x="43283" y="21737"/>
                  <a:pt x="44016" y="21825"/>
                </a:cubicBezTo>
                <a:cubicBezTo>
                  <a:pt x="44349" y="21863"/>
                  <a:pt x="44668" y="21880"/>
                  <a:pt x="44980" y="21880"/>
                </a:cubicBezTo>
                <a:cubicBezTo>
                  <a:pt x="45604" y="21880"/>
                  <a:pt x="46200" y="21810"/>
                  <a:pt x="46833" y="21693"/>
                </a:cubicBezTo>
                <a:lnTo>
                  <a:pt x="47099" y="21643"/>
                </a:lnTo>
                <a:cubicBezTo>
                  <a:pt x="47119" y="21640"/>
                  <a:pt x="47136" y="21640"/>
                  <a:pt x="47156" y="21640"/>
                </a:cubicBezTo>
                <a:lnTo>
                  <a:pt x="51198" y="21640"/>
                </a:lnTo>
                <a:cubicBezTo>
                  <a:pt x="51215" y="21640"/>
                  <a:pt x="51235" y="21640"/>
                  <a:pt x="51252" y="21643"/>
                </a:cubicBezTo>
                <a:cubicBezTo>
                  <a:pt x="51780" y="21730"/>
                  <a:pt x="52309" y="21828"/>
                  <a:pt x="52840" y="21909"/>
                </a:cubicBezTo>
                <a:cubicBezTo>
                  <a:pt x="53469" y="22003"/>
                  <a:pt x="54123" y="22075"/>
                  <a:pt x="54779" y="22075"/>
                </a:cubicBezTo>
                <a:cubicBezTo>
                  <a:pt x="55033" y="22075"/>
                  <a:pt x="55287" y="22064"/>
                  <a:pt x="55539" y="22040"/>
                </a:cubicBezTo>
                <a:cubicBezTo>
                  <a:pt x="56270" y="21966"/>
                  <a:pt x="57024" y="21710"/>
                  <a:pt x="57781" y="21640"/>
                </a:cubicBezTo>
                <a:lnTo>
                  <a:pt x="58514" y="21640"/>
                </a:lnTo>
                <a:cubicBezTo>
                  <a:pt x="58568" y="21646"/>
                  <a:pt x="58622" y="21653"/>
                  <a:pt x="58673" y="21660"/>
                </a:cubicBezTo>
                <a:cubicBezTo>
                  <a:pt x="58730" y="21672"/>
                  <a:pt x="58788" y="21678"/>
                  <a:pt x="58846" y="21678"/>
                </a:cubicBezTo>
                <a:cubicBezTo>
                  <a:pt x="58899" y="21678"/>
                  <a:pt x="58952" y="21673"/>
                  <a:pt x="59006" y="21663"/>
                </a:cubicBezTo>
                <a:cubicBezTo>
                  <a:pt x="59024" y="21660"/>
                  <a:pt x="59043" y="21659"/>
                  <a:pt x="59062" y="21659"/>
                </a:cubicBezTo>
                <a:cubicBezTo>
                  <a:pt x="59108" y="21659"/>
                  <a:pt x="59155" y="21668"/>
                  <a:pt x="59198" y="21687"/>
                </a:cubicBezTo>
                <a:cubicBezTo>
                  <a:pt x="59225" y="21697"/>
                  <a:pt x="59253" y="21702"/>
                  <a:pt x="59282" y="21702"/>
                </a:cubicBezTo>
                <a:cubicBezTo>
                  <a:pt x="59317" y="21702"/>
                  <a:pt x="59351" y="21695"/>
                  <a:pt x="59383" y="21680"/>
                </a:cubicBezTo>
                <a:lnTo>
                  <a:pt x="59548" y="21640"/>
                </a:lnTo>
                <a:lnTo>
                  <a:pt x="59958" y="21640"/>
                </a:lnTo>
                <a:cubicBezTo>
                  <a:pt x="60190" y="21640"/>
                  <a:pt x="60379" y="21377"/>
                  <a:pt x="60379" y="21057"/>
                </a:cubicBezTo>
                <a:lnTo>
                  <a:pt x="60386" y="1700"/>
                </a:lnTo>
                <a:cubicBezTo>
                  <a:pt x="60386" y="1380"/>
                  <a:pt x="60197" y="1121"/>
                  <a:pt x="59965" y="1121"/>
                </a:cubicBezTo>
                <a:lnTo>
                  <a:pt x="59652" y="1121"/>
                </a:lnTo>
                <a:cubicBezTo>
                  <a:pt x="59679" y="1074"/>
                  <a:pt x="59706" y="1030"/>
                  <a:pt x="59729" y="983"/>
                </a:cubicBezTo>
                <a:cubicBezTo>
                  <a:pt x="59760" y="922"/>
                  <a:pt x="59669" y="862"/>
                  <a:pt x="59544" y="858"/>
                </a:cubicBezTo>
                <a:lnTo>
                  <a:pt x="59167" y="801"/>
                </a:lnTo>
                <a:cubicBezTo>
                  <a:pt x="59161" y="799"/>
                  <a:pt x="59154" y="798"/>
                  <a:pt x="59148" y="798"/>
                </a:cubicBezTo>
                <a:cubicBezTo>
                  <a:pt x="59120" y="798"/>
                  <a:pt x="59094" y="814"/>
                  <a:pt x="59113" y="828"/>
                </a:cubicBezTo>
                <a:cubicBezTo>
                  <a:pt x="59113" y="841"/>
                  <a:pt x="59113" y="855"/>
                  <a:pt x="59117" y="868"/>
                </a:cubicBezTo>
                <a:cubicBezTo>
                  <a:pt x="59100" y="858"/>
                  <a:pt x="59083" y="848"/>
                  <a:pt x="59066" y="838"/>
                </a:cubicBezTo>
                <a:lnTo>
                  <a:pt x="59066" y="788"/>
                </a:lnTo>
                <a:lnTo>
                  <a:pt x="59016" y="788"/>
                </a:lnTo>
                <a:cubicBezTo>
                  <a:pt x="58975" y="788"/>
                  <a:pt x="58938" y="781"/>
                  <a:pt x="58901" y="767"/>
                </a:cubicBezTo>
                <a:cubicBezTo>
                  <a:pt x="58514" y="623"/>
                  <a:pt x="57962" y="555"/>
                  <a:pt x="57528" y="525"/>
                </a:cubicBezTo>
                <a:cubicBezTo>
                  <a:pt x="57279" y="506"/>
                  <a:pt x="57028" y="499"/>
                  <a:pt x="56776" y="499"/>
                </a:cubicBezTo>
                <a:cubicBezTo>
                  <a:pt x="56297" y="499"/>
                  <a:pt x="55816" y="527"/>
                  <a:pt x="55344" y="562"/>
                </a:cubicBezTo>
                <a:cubicBezTo>
                  <a:pt x="54967" y="592"/>
                  <a:pt x="54590" y="616"/>
                  <a:pt x="54213" y="639"/>
                </a:cubicBezTo>
                <a:cubicBezTo>
                  <a:pt x="54197" y="639"/>
                  <a:pt x="54183" y="636"/>
                  <a:pt x="54166" y="633"/>
                </a:cubicBezTo>
                <a:lnTo>
                  <a:pt x="50808" y="266"/>
                </a:lnTo>
                <a:cubicBezTo>
                  <a:pt x="49872" y="163"/>
                  <a:pt x="48875" y="4"/>
                  <a:pt x="47903" y="4"/>
                </a:cubicBezTo>
                <a:cubicBezTo>
                  <a:pt x="47830" y="4"/>
                  <a:pt x="47757" y="5"/>
                  <a:pt x="47685" y="7"/>
                </a:cubicBezTo>
                <a:cubicBezTo>
                  <a:pt x="46699" y="30"/>
                  <a:pt x="45975" y="343"/>
                  <a:pt x="45046" y="461"/>
                </a:cubicBezTo>
                <a:cubicBezTo>
                  <a:pt x="44381" y="538"/>
                  <a:pt x="43713" y="577"/>
                  <a:pt x="43043" y="577"/>
                </a:cubicBezTo>
                <a:cubicBezTo>
                  <a:pt x="42692" y="577"/>
                  <a:pt x="42341" y="566"/>
                  <a:pt x="41990" y="545"/>
                </a:cubicBezTo>
                <a:cubicBezTo>
                  <a:pt x="41028" y="480"/>
                  <a:pt x="40215" y="181"/>
                  <a:pt x="39228" y="181"/>
                </a:cubicBezTo>
                <a:cubicBezTo>
                  <a:pt x="39196" y="181"/>
                  <a:pt x="39165" y="181"/>
                  <a:pt x="39133" y="182"/>
                </a:cubicBezTo>
                <a:cubicBezTo>
                  <a:pt x="38083" y="202"/>
                  <a:pt x="37104" y="438"/>
                  <a:pt x="36050" y="458"/>
                </a:cubicBezTo>
                <a:cubicBezTo>
                  <a:pt x="35844" y="463"/>
                  <a:pt x="35638" y="464"/>
                  <a:pt x="35431" y="464"/>
                </a:cubicBezTo>
                <a:cubicBezTo>
                  <a:pt x="35128" y="464"/>
                  <a:pt x="34825" y="461"/>
                  <a:pt x="34522" y="461"/>
                </a:cubicBezTo>
                <a:cubicBezTo>
                  <a:pt x="34067" y="461"/>
                  <a:pt x="33612" y="468"/>
                  <a:pt x="33156" y="505"/>
                </a:cubicBezTo>
                <a:cubicBezTo>
                  <a:pt x="32826" y="528"/>
                  <a:pt x="32497" y="572"/>
                  <a:pt x="32170" y="633"/>
                </a:cubicBezTo>
                <a:lnTo>
                  <a:pt x="31891" y="646"/>
                </a:lnTo>
                <a:cubicBezTo>
                  <a:pt x="31864" y="643"/>
                  <a:pt x="31837" y="643"/>
                  <a:pt x="31813" y="643"/>
                </a:cubicBezTo>
                <a:cubicBezTo>
                  <a:pt x="31800" y="642"/>
                  <a:pt x="31787" y="642"/>
                  <a:pt x="31774" y="642"/>
                </a:cubicBezTo>
                <a:cubicBezTo>
                  <a:pt x="31678" y="642"/>
                  <a:pt x="31581" y="653"/>
                  <a:pt x="31487" y="676"/>
                </a:cubicBezTo>
                <a:cubicBezTo>
                  <a:pt x="31467" y="683"/>
                  <a:pt x="31447" y="687"/>
                  <a:pt x="31423" y="687"/>
                </a:cubicBezTo>
                <a:cubicBezTo>
                  <a:pt x="31416" y="687"/>
                  <a:pt x="31410" y="687"/>
                  <a:pt x="31403" y="687"/>
                </a:cubicBezTo>
                <a:cubicBezTo>
                  <a:pt x="31323" y="687"/>
                  <a:pt x="31262" y="672"/>
                  <a:pt x="31189" y="661"/>
                </a:cubicBezTo>
                <a:lnTo>
                  <a:pt x="31189" y="661"/>
                </a:lnTo>
                <a:cubicBezTo>
                  <a:pt x="31247" y="672"/>
                  <a:pt x="31288" y="691"/>
                  <a:pt x="31305" y="724"/>
                </a:cubicBezTo>
                <a:cubicBezTo>
                  <a:pt x="31346" y="808"/>
                  <a:pt x="31033" y="946"/>
                  <a:pt x="30676" y="1097"/>
                </a:cubicBezTo>
                <a:cubicBezTo>
                  <a:pt x="30639" y="1114"/>
                  <a:pt x="30595" y="1121"/>
                  <a:pt x="30555" y="1121"/>
                </a:cubicBezTo>
                <a:lnTo>
                  <a:pt x="30020" y="1121"/>
                </a:lnTo>
                <a:cubicBezTo>
                  <a:pt x="30047" y="1077"/>
                  <a:pt x="30074" y="1033"/>
                  <a:pt x="30094" y="986"/>
                </a:cubicBezTo>
                <a:cubicBezTo>
                  <a:pt x="30124" y="922"/>
                  <a:pt x="30037" y="865"/>
                  <a:pt x="29912" y="858"/>
                </a:cubicBezTo>
                <a:lnTo>
                  <a:pt x="29538" y="801"/>
                </a:lnTo>
                <a:cubicBezTo>
                  <a:pt x="29532" y="799"/>
                  <a:pt x="29526" y="798"/>
                  <a:pt x="29519" y="798"/>
                </a:cubicBezTo>
                <a:cubicBezTo>
                  <a:pt x="29492" y="798"/>
                  <a:pt x="29468" y="814"/>
                  <a:pt x="29485" y="828"/>
                </a:cubicBezTo>
                <a:lnTo>
                  <a:pt x="29488" y="865"/>
                </a:lnTo>
                <a:cubicBezTo>
                  <a:pt x="29471" y="855"/>
                  <a:pt x="29454" y="845"/>
                  <a:pt x="29437" y="838"/>
                </a:cubicBezTo>
                <a:lnTo>
                  <a:pt x="29437" y="788"/>
                </a:lnTo>
                <a:lnTo>
                  <a:pt x="29387" y="788"/>
                </a:lnTo>
                <a:cubicBezTo>
                  <a:pt x="29350" y="788"/>
                  <a:pt x="29310" y="781"/>
                  <a:pt x="29276" y="767"/>
                </a:cubicBezTo>
                <a:cubicBezTo>
                  <a:pt x="28886" y="619"/>
                  <a:pt x="28334" y="555"/>
                  <a:pt x="27899" y="522"/>
                </a:cubicBezTo>
                <a:cubicBezTo>
                  <a:pt x="27658" y="504"/>
                  <a:pt x="27415" y="496"/>
                  <a:pt x="27172" y="496"/>
                </a:cubicBezTo>
                <a:cubicBezTo>
                  <a:pt x="26685" y="496"/>
                  <a:pt x="26195" y="526"/>
                  <a:pt x="25715" y="562"/>
                </a:cubicBezTo>
                <a:cubicBezTo>
                  <a:pt x="25342" y="589"/>
                  <a:pt x="24962" y="616"/>
                  <a:pt x="24585" y="639"/>
                </a:cubicBezTo>
                <a:cubicBezTo>
                  <a:pt x="24571" y="636"/>
                  <a:pt x="24558" y="633"/>
                  <a:pt x="24537" y="633"/>
                </a:cubicBezTo>
                <a:lnTo>
                  <a:pt x="21179" y="263"/>
                </a:lnTo>
                <a:cubicBezTo>
                  <a:pt x="20242" y="162"/>
                  <a:pt x="19243" y="1"/>
                  <a:pt x="1827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21"/>
          <p:cNvSpPr/>
          <p:nvPr/>
        </p:nvSpPr>
        <p:spPr>
          <a:xfrm>
            <a:off x="8597323" y="-2"/>
            <a:ext cx="678237" cy="910605"/>
          </a:xfrm>
          <a:custGeom>
            <a:avLst/>
            <a:gdLst/>
            <a:ahLst/>
            <a:cxnLst/>
            <a:rect l="l" t="t" r="r" b="b"/>
            <a:pathLst>
              <a:path w="13065" h="17542" extrusionOk="0">
                <a:moveTo>
                  <a:pt x="8525" y="163"/>
                </a:moveTo>
                <a:cubicBezTo>
                  <a:pt x="8534" y="163"/>
                  <a:pt x="8543" y="164"/>
                  <a:pt x="8551" y="166"/>
                </a:cubicBezTo>
                <a:cubicBezTo>
                  <a:pt x="8521" y="234"/>
                  <a:pt x="8464" y="284"/>
                  <a:pt x="8393" y="308"/>
                </a:cubicBezTo>
                <a:cubicBezTo>
                  <a:pt x="8356" y="321"/>
                  <a:pt x="8319" y="328"/>
                  <a:pt x="8286" y="335"/>
                </a:cubicBezTo>
                <a:cubicBezTo>
                  <a:pt x="8226" y="341"/>
                  <a:pt x="8167" y="358"/>
                  <a:pt x="8117" y="390"/>
                </a:cubicBezTo>
                <a:lnTo>
                  <a:pt x="8117" y="390"/>
                </a:lnTo>
                <a:cubicBezTo>
                  <a:pt x="8139" y="372"/>
                  <a:pt x="8163" y="353"/>
                  <a:pt x="8188" y="335"/>
                </a:cubicBezTo>
                <a:lnTo>
                  <a:pt x="8235" y="301"/>
                </a:lnTo>
                <a:cubicBezTo>
                  <a:pt x="8269" y="274"/>
                  <a:pt x="8306" y="251"/>
                  <a:pt x="8346" y="227"/>
                </a:cubicBezTo>
                <a:cubicBezTo>
                  <a:pt x="8408" y="190"/>
                  <a:pt x="8475" y="163"/>
                  <a:pt x="8525" y="163"/>
                </a:cubicBezTo>
                <a:close/>
                <a:moveTo>
                  <a:pt x="10475" y="743"/>
                </a:moveTo>
                <a:cubicBezTo>
                  <a:pt x="10487" y="753"/>
                  <a:pt x="10499" y="762"/>
                  <a:pt x="10510" y="772"/>
                </a:cubicBezTo>
                <a:cubicBezTo>
                  <a:pt x="10498" y="761"/>
                  <a:pt x="10486" y="751"/>
                  <a:pt x="10475" y="743"/>
                </a:cubicBezTo>
                <a:close/>
                <a:moveTo>
                  <a:pt x="5566" y="5252"/>
                </a:moveTo>
                <a:cubicBezTo>
                  <a:pt x="5543" y="5255"/>
                  <a:pt x="5519" y="5258"/>
                  <a:pt x="5509" y="5258"/>
                </a:cubicBezTo>
                <a:cubicBezTo>
                  <a:pt x="5526" y="5255"/>
                  <a:pt x="5543" y="5255"/>
                  <a:pt x="5566" y="5252"/>
                </a:cubicBezTo>
                <a:close/>
                <a:moveTo>
                  <a:pt x="5338" y="5255"/>
                </a:moveTo>
                <a:lnTo>
                  <a:pt x="5341" y="5258"/>
                </a:lnTo>
                <a:cubicBezTo>
                  <a:pt x="5341" y="5258"/>
                  <a:pt x="5341" y="5259"/>
                  <a:pt x="5341" y="5261"/>
                </a:cubicBezTo>
                <a:lnTo>
                  <a:pt x="5341" y="5261"/>
                </a:lnTo>
                <a:lnTo>
                  <a:pt x="5338" y="5255"/>
                </a:lnTo>
                <a:close/>
                <a:moveTo>
                  <a:pt x="5395" y="5363"/>
                </a:moveTo>
                <a:lnTo>
                  <a:pt x="5396" y="5368"/>
                </a:lnTo>
                <a:lnTo>
                  <a:pt x="5396" y="5368"/>
                </a:lnTo>
                <a:cubicBezTo>
                  <a:pt x="5396" y="5366"/>
                  <a:pt x="5395" y="5364"/>
                  <a:pt x="5395" y="5363"/>
                </a:cubicBezTo>
                <a:close/>
                <a:moveTo>
                  <a:pt x="7952" y="5397"/>
                </a:moveTo>
                <a:cubicBezTo>
                  <a:pt x="7954" y="5398"/>
                  <a:pt x="7957" y="5399"/>
                  <a:pt x="7959" y="5400"/>
                </a:cubicBezTo>
                <a:cubicBezTo>
                  <a:pt x="7957" y="5399"/>
                  <a:pt x="7954" y="5398"/>
                  <a:pt x="7952" y="5397"/>
                </a:cubicBezTo>
                <a:close/>
                <a:moveTo>
                  <a:pt x="5398" y="5376"/>
                </a:moveTo>
                <a:lnTo>
                  <a:pt x="5398" y="5379"/>
                </a:lnTo>
                <a:cubicBezTo>
                  <a:pt x="5401" y="5386"/>
                  <a:pt x="5401" y="5393"/>
                  <a:pt x="5405" y="5400"/>
                </a:cubicBezTo>
                <a:cubicBezTo>
                  <a:pt x="5408" y="5403"/>
                  <a:pt x="5408" y="5406"/>
                  <a:pt x="5408" y="5410"/>
                </a:cubicBezTo>
                <a:cubicBezTo>
                  <a:pt x="5395" y="5403"/>
                  <a:pt x="5388" y="5393"/>
                  <a:pt x="5391" y="5383"/>
                </a:cubicBezTo>
                <a:cubicBezTo>
                  <a:pt x="5391" y="5383"/>
                  <a:pt x="5395" y="5379"/>
                  <a:pt x="5398" y="5376"/>
                </a:cubicBezTo>
                <a:close/>
                <a:moveTo>
                  <a:pt x="5408" y="5410"/>
                </a:moveTo>
                <a:lnTo>
                  <a:pt x="5408" y="5410"/>
                </a:lnTo>
                <a:cubicBezTo>
                  <a:pt x="5415" y="5427"/>
                  <a:pt x="5418" y="5443"/>
                  <a:pt x="5425" y="5460"/>
                </a:cubicBezTo>
                <a:cubicBezTo>
                  <a:pt x="5418" y="5447"/>
                  <a:pt x="5415" y="5427"/>
                  <a:pt x="5408" y="5410"/>
                </a:cubicBezTo>
                <a:close/>
                <a:moveTo>
                  <a:pt x="8087" y="5511"/>
                </a:moveTo>
                <a:lnTo>
                  <a:pt x="8087" y="5511"/>
                </a:lnTo>
                <a:cubicBezTo>
                  <a:pt x="8090" y="5517"/>
                  <a:pt x="8093" y="5523"/>
                  <a:pt x="8096" y="5528"/>
                </a:cubicBezTo>
                <a:lnTo>
                  <a:pt x="8096" y="5528"/>
                </a:lnTo>
                <a:cubicBezTo>
                  <a:pt x="8094" y="5523"/>
                  <a:pt x="8091" y="5517"/>
                  <a:pt x="8087" y="5511"/>
                </a:cubicBezTo>
                <a:close/>
                <a:moveTo>
                  <a:pt x="5486" y="5558"/>
                </a:moveTo>
                <a:lnTo>
                  <a:pt x="5486" y="5565"/>
                </a:lnTo>
                <a:lnTo>
                  <a:pt x="5482" y="5565"/>
                </a:lnTo>
                <a:cubicBezTo>
                  <a:pt x="5482" y="5565"/>
                  <a:pt x="5482" y="5558"/>
                  <a:pt x="5482" y="5558"/>
                </a:cubicBezTo>
                <a:close/>
                <a:moveTo>
                  <a:pt x="5728" y="5538"/>
                </a:moveTo>
                <a:cubicBezTo>
                  <a:pt x="5735" y="5538"/>
                  <a:pt x="5741" y="5545"/>
                  <a:pt x="5744" y="5562"/>
                </a:cubicBezTo>
                <a:lnTo>
                  <a:pt x="5744" y="5562"/>
                </a:lnTo>
                <a:lnTo>
                  <a:pt x="5725" y="5581"/>
                </a:lnTo>
                <a:cubicBezTo>
                  <a:pt x="5711" y="5585"/>
                  <a:pt x="5694" y="5588"/>
                  <a:pt x="5671" y="5595"/>
                </a:cubicBezTo>
                <a:cubicBezTo>
                  <a:pt x="5691" y="5568"/>
                  <a:pt x="5713" y="5538"/>
                  <a:pt x="5728" y="5538"/>
                </a:cubicBezTo>
                <a:close/>
                <a:moveTo>
                  <a:pt x="5644" y="5538"/>
                </a:moveTo>
                <a:lnTo>
                  <a:pt x="5607" y="5602"/>
                </a:lnTo>
                <a:lnTo>
                  <a:pt x="5573" y="5608"/>
                </a:lnTo>
                <a:cubicBezTo>
                  <a:pt x="5580" y="5602"/>
                  <a:pt x="5583" y="5595"/>
                  <a:pt x="5590" y="5588"/>
                </a:cubicBezTo>
                <a:lnTo>
                  <a:pt x="5624" y="5568"/>
                </a:lnTo>
                <a:lnTo>
                  <a:pt x="5607" y="5568"/>
                </a:lnTo>
                <a:cubicBezTo>
                  <a:pt x="5617" y="5558"/>
                  <a:pt x="5630" y="5548"/>
                  <a:pt x="5644" y="5538"/>
                </a:cubicBezTo>
                <a:close/>
                <a:moveTo>
                  <a:pt x="5684" y="5676"/>
                </a:moveTo>
                <a:lnTo>
                  <a:pt x="5677" y="5682"/>
                </a:lnTo>
                <a:lnTo>
                  <a:pt x="5674" y="5679"/>
                </a:lnTo>
                <a:cubicBezTo>
                  <a:pt x="5677" y="5679"/>
                  <a:pt x="5681" y="5676"/>
                  <a:pt x="5684" y="5676"/>
                </a:cubicBezTo>
                <a:close/>
                <a:moveTo>
                  <a:pt x="5859" y="5639"/>
                </a:moveTo>
                <a:cubicBezTo>
                  <a:pt x="5863" y="5639"/>
                  <a:pt x="5866" y="5640"/>
                  <a:pt x="5869" y="5642"/>
                </a:cubicBezTo>
                <a:cubicBezTo>
                  <a:pt x="5859" y="5711"/>
                  <a:pt x="5804" y="5722"/>
                  <a:pt x="5857" y="5739"/>
                </a:cubicBezTo>
                <a:lnTo>
                  <a:pt x="5857" y="5739"/>
                </a:lnTo>
                <a:cubicBezTo>
                  <a:pt x="5826" y="5769"/>
                  <a:pt x="5794" y="5804"/>
                  <a:pt x="5781" y="5804"/>
                </a:cubicBezTo>
                <a:cubicBezTo>
                  <a:pt x="5773" y="5804"/>
                  <a:pt x="5772" y="5790"/>
                  <a:pt x="5785" y="5753"/>
                </a:cubicBezTo>
                <a:lnTo>
                  <a:pt x="5785" y="5753"/>
                </a:lnTo>
                <a:lnTo>
                  <a:pt x="5775" y="5766"/>
                </a:lnTo>
                <a:cubicBezTo>
                  <a:pt x="5782" y="5750"/>
                  <a:pt x="5778" y="5733"/>
                  <a:pt x="5765" y="5719"/>
                </a:cubicBezTo>
                <a:cubicBezTo>
                  <a:pt x="5797" y="5676"/>
                  <a:pt x="5834" y="5639"/>
                  <a:pt x="5859" y="5639"/>
                </a:cubicBezTo>
                <a:close/>
                <a:moveTo>
                  <a:pt x="5933" y="5783"/>
                </a:moveTo>
                <a:lnTo>
                  <a:pt x="5933" y="5783"/>
                </a:lnTo>
                <a:cubicBezTo>
                  <a:pt x="5930" y="5800"/>
                  <a:pt x="5920" y="5820"/>
                  <a:pt x="5910" y="5834"/>
                </a:cubicBezTo>
                <a:lnTo>
                  <a:pt x="5910" y="5830"/>
                </a:lnTo>
                <a:cubicBezTo>
                  <a:pt x="5896" y="5824"/>
                  <a:pt x="5883" y="5820"/>
                  <a:pt x="5869" y="5817"/>
                </a:cubicBezTo>
                <a:lnTo>
                  <a:pt x="5933" y="5783"/>
                </a:lnTo>
                <a:close/>
                <a:moveTo>
                  <a:pt x="5953" y="5837"/>
                </a:moveTo>
                <a:lnTo>
                  <a:pt x="5947" y="5844"/>
                </a:lnTo>
                <a:cubicBezTo>
                  <a:pt x="5943" y="5844"/>
                  <a:pt x="5940" y="5844"/>
                  <a:pt x="5937" y="5840"/>
                </a:cubicBezTo>
                <a:cubicBezTo>
                  <a:pt x="5943" y="5840"/>
                  <a:pt x="5950" y="5837"/>
                  <a:pt x="5953" y="5837"/>
                </a:cubicBezTo>
                <a:close/>
                <a:moveTo>
                  <a:pt x="6135" y="6113"/>
                </a:moveTo>
                <a:lnTo>
                  <a:pt x="6135" y="6116"/>
                </a:lnTo>
                <a:cubicBezTo>
                  <a:pt x="6138" y="6130"/>
                  <a:pt x="6145" y="6143"/>
                  <a:pt x="6149" y="6157"/>
                </a:cubicBezTo>
                <a:lnTo>
                  <a:pt x="6088" y="6194"/>
                </a:lnTo>
                <a:cubicBezTo>
                  <a:pt x="6085" y="6174"/>
                  <a:pt x="6108" y="6143"/>
                  <a:pt x="6135" y="6113"/>
                </a:cubicBezTo>
                <a:close/>
                <a:moveTo>
                  <a:pt x="6152" y="6164"/>
                </a:moveTo>
                <a:cubicBezTo>
                  <a:pt x="6152" y="6170"/>
                  <a:pt x="6155" y="6177"/>
                  <a:pt x="6159" y="6184"/>
                </a:cubicBezTo>
                <a:cubicBezTo>
                  <a:pt x="6146" y="6196"/>
                  <a:pt x="6134" y="6205"/>
                  <a:pt x="6126" y="6205"/>
                </a:cubicBezTo>
                <a:cubicBezTo>
                  <a:pt x="6123" y="6205"/>
                  <a:pt x="6120" y="6203"/>
                  <a:pt x="6118" y="6201"/>
                </a:cubicBezTo>
                <a:lnTo>
                  <a:pt x="6152" y="6164"/>
                </a:lnTo>
                <a:close/>
                <a:moveTo>
                  <a:pt x="6256" y="6187"/>
                </a:moveTo>
                <a:lnTo>
                  <a:pt x="6253" y="6190"/>
                </a:lnTo>
                <a:lnTo>
                  <a:pt x="6199" y="6325"/>
                </a:lnTo>
                <a:cubicBezTo>
                  <a:pt x="6176" y="6291"/>
                  <a:pt x="6149" y="6261"/>
                  <a:pt x="6182" y="6204"/>
                </a:cubicBezTo>
                <a:lnTo>
                  <a:pt x="6182" y="6204"/>
                </a:lnTo>
                <a:cubicBezTo>
                  <a:pt x="6189" y="6206"/>
                  <a:pt x="6196" y="6207"/>
                  <a:pt x="6203" y="6207"/>
                </a:cubicBezTo>
                <a:cubicBezTo>
                  <a:pt x="6223" y="6207"/>
                  <a:pt x="6241" y="6200"/>
                  <a:pt x="6256" y="6187"/>
                </a:cubicBezTo>
                <a:close/>
                <a:moveTo>
                  <a:pt x="11099" y="6116"/>
                </a:moveTo>
                <a:cubicBezTo>
                  <a:pt x="11113" y="6207"/>
                  <a:pt x="11106" y="6302"/>
                  <a:pt x="11079" y="6389"/>
                </a:cubicBezTo>
                <a:cubicBezTo>
                  <a:pt x="11042" y="6322"/>
                  <a:pt x="11065" y="6227"/>
                  <a:pt x="11099" y="6116"/>
                </a:cubicBezTo>
                <a:close/>
                <a:moveTo>
                  <a:pt x="6376" y="6143"/>
                </a:moveTo>
                <a:cubicBezTo>
                  <a:pt x="6441" y="6143"/>
                  <a:pt x="6310" y="6269"/>
                  <a:pt x="6300" y="6312"/>
                </a:cubicBezTo>
                <a:cubicBezTo>
                  <a:pt x="6342" y="6282"/>
                  <a:pt x="6414" y="6231"/>
                  <a:pt x="6452" y="6231"/>
                </a:cubicBezTo>
                <a:cubicBezTo>
                  <a:pt x="6475" y="6231"/>
                  <a:pt x="6485" y="6248"/>
                  <a:pt x="6472" y="6298"/>
                </a:cubicBezTo>
                <a:cubicBezTo>
                  <a:pt x="6466" y="6301"/>
                  <a:pt x="6461" y="6302"/>
                  <a:pt x="6457" y="6302"/>
                </a:cubicBezTo>
                <a:cubicBezTo>
                  <a:pt x="6442" y="6302"/>
                  <a:pt x="6441" y="6285"/>
                  <a:pt x="6425" y="6285"/>
                </a:cubicBezTo>
                <a:lnTo>
                  <a:pt x="6401" y="6379"/>
                </a:lnTo>
                <a:cubicBezTo>
                  <a:pt x="6388" y="6389"/>
                  <a:pt x="6371" y="6399"/>
                  <a:pt x="6354" y="6406"/>
                </a:cubicBezTo>
                <a:cubicBezTo>
                  <a:pt x="6351" y="6379"/>
                  <a:pt x="6347" y="6352"/>
                  <a:pt x="6337" y="6325"/>
                </a:cubicBezTo>
                <a:lnTo>
                  <a:pt x="6263" y="6399"/>
                </a:lnTo>
                <a:cubicBezTo>
                  <a:pt x="6256" y="6369"/>
                  <a:pt x="6276" y="6342"/>
                  <a:pt x="6290" y="6315"/>
                </a:cubicBezTo>
                <a:lnTo>
                  <a:pt x="6290" y="6315"/>
                </a:lnTo>
                <a:cubicBezTo>
                  <a:pt x="6155" y="6389"/>
                  <a:pt x="6303" y="6386"/>
                  <a:pt x="6206" y="6456"/>
                </a:cubicBezTo>
                <a:cubicBezTo>
                  <a:pt x="6206" y="6446"/>
                  <a:pt x="6206" y="6440"/>
                  <a:pt x="6206" y="6433"/>
                </a:cubicBezTo>
                <a:cubicBezTo>
                  <a:pt x="6226" y="6399"/>
                  <a:pt x="6226" y="6359"/>
                  <a:pt x="6202" y="6328"/>
                </a:cubicBezTo>
                <a:cubicBezTo>
                  <a:pt x="6256" y="6308"/>
                  <a:pt x="6273" y="6147"/>
                  <a:pt x="6371" y="6143"/>
                </a:cubicBezTo>
                <a:cubicBezTo>
                  <a:pt x="6373" y="6143"/>
                  <a:pt x="6374" y="6143"/>
                  <a:pt x="6376" y="6143"/>
                </a:cubicBezTo>
                <a:close/>
                <a:moveTo>
                  <a:pt x="6189" y="6456"/>
                </a:moveTo>
                <a:cubicBezTo>
                  <a:pt x="6192" y="6456"/>
                  <a:pt x="6196" y="6460"/>
                  <a:pt x="6199" y="6460"/>
                </a:cubicBezTo>
                <a:cubicBezTo>
                  <a:pt x="6192" y="6466"/>
                  <a:pt x="6186" y="6470"/>
                  <a:pt x="6176" y="6477"/>
                </a:cubicBezTo>
                <a:cubicBezTo>
                  <a:pt x="6182" y="6470"/>
                  <a:pt x="6186" y="6463"/>
                  <a:pt x="6189" y="6456"/>
                </a:cubicBezTo>
                <a:close/>
                <a:moveTo>
                  <a:pt x="6945" y="6572"/>
                </a:moveTo>
                <a:cubicBezTo>
                  <a:pt x="6956" y="6572"/>
                  <a:pt x="6942" y="6600"/>
                  <a:pt x="6936" y="6625"/>
                </a:cubicBezTo>
                <a:lnTo>
                  <a:pt x="6933" y="6625"/>
                </a:lnTo>
                <a:cubicBezTo>
                  <a:pt x="6919" y="6631"/>
                  <a:pt x="6890" y="6645"/>
                  <a:pt x="6878" y="6645"/>
                </a:cubicBezTo>
                <a:cubicBezTo>
                  <a:pt x="6869" y="6645"/>
                  <a:pt x="6867" y="6638"/>
                  <a:pt x="6882" y="6618"/>
                </a:cubicBezTo>
                <a:cubicBezTo>
                  <a:pt x="6920" y="6584"/>
                  <a:pt x="6937" y="6572"/>
                  <a:pt x="6945" y="6572"/>
                </a:cubicBezTo>
                <a:close/>
                <a:moveTo>
                  <a:pt x="7892" y="6921"/>
                </a:moveTo>
                <a:cubicBezTo>
                  <a:pt x="7895" y="6927"/>
                  <a:pt x="7899" y="6931"/>
                  <a:pt x="7902" y="6934"/>
                </a:cubicBezTo>
                <a:lnTo>
                  <a:pt x="7882" y="6941"/>
                </a:lnTo>
                <a:lnTo>
                  <a:pt x="7892" y="6921"/>
                </a:lnTo>
                <a:close/>
                <a:moveTo>
                  <a:pt x="7764" y="7106"/>
                </a:moveTo>
                <a:cubicBezTo>
                  <a:pt x="7781" y="7106"/>
                  <a:pt x="7784" y="7119"/>
                  <a:pt x="7774" y="7150"/>
                </a:cubicBezTo>
                <a:lnTo>
                  <a:pt x="7771" y="7150"/>
                </a:lnTo>
                <a:cubicBezTo>
                  <a:pt x="7763" y="7153"/>
                  <a:pt x="7758" y="7155"/>
                  <a:pt x="7754" y="7155"/>
                </a:cubicBezTo>
                <a:cubicBezTo>
                  <a:pt x="7741" y="7155"/>
                  <a:pt x="7748" y="7135"/>
                  <a:pt x="7764" y="7106"/>
                </a:cubicBezTo>
                <a:close/>
                <a:moveTo>
                  <a:pt x="8132" y="8047"/>
                </a:moveTo>
                <a:lnTo>
                  <a:pt x="8132" y="8047"/>
                </a:lnTo>
                <a:cubicBezTo>
                  <a:pt x="8130" y="8048"/>
                  <a:pt x="8128" y="8050"/>
                  <a:pt x="8127" y="8052"/>
                </a:cubicBezTo>
                <a:cubicBezTo>
                  <a:pt x="8129" y="8050"/>
                  <a:pt x="8130" y="8048"/>
                  <a:pt x="8132" y="8047"/>
                </a:cubicBezTo>
                <a:close/>
                <a:moveTo>
                  <a:pt x="8147" y="8067"/>
                </a:moveTo>
                <a:lnTo>
                  <a:pt x="8141" y="8068"/>
                </a:lnTo>
                <a:cubicBezTo>
                  <a:pt x="8143" y="8068"/>
                  <a:pt x="8145" y="8068"/>
                  <a:pt x="8147" y="8067"/>
                </a:cubicBezTo>
                <a:close/>
                <a:moveTo>
                  <a:pt x="8508" y="8418"/>
                </a:moveTo>
                <a:cubicBezTo>
                  <a:pt x="8504" y="8418"/>
                  <a:pt x="8501" y="8425"/>
                  <a:pt x="8498" y="8425"/>
                </a:cubicBezTo>
                <a:cubicBezTo>
                  <a:pt x="8498" y="8422"/>
                  <a:pt x="8501" y="8422"/>
                  <a:pt x="8501" y="8418"/>
                </a:cubicBezTo>
                <a:close/>
                <a:moveTo>
                  <a:pt x="6707" y="6339"/>
                </a:moveTo>
                <a:cubicBezTo>
                  <a:pt x="6715" y="6339"/>
                  <a:pt x="6721" y="6343"/>
                  <a:pt x="6724" y="6352"/>
                </a:cubicBezTo>
                <a:cubicBezTo>
                  <a:pt x="6727" y="6392"/>
                  <a:pt x="6707" y="6429"/>
                  <a:pt x="6677" y="6450"/>
                </a:cubicBezTo>
                <a:lnTo>
                  <a:pt x="6764" y="6426"/>
                </a:lnTo>
                <a:lnTo>
                  <a:pt x="6764" y="6426"/>
                </a:lnTo>
                <a:cubicBezTo>
                  <a:pt x="6770" y="6437"/>
                  <a:pt x="6746" y="6464"/>
                  <a:pt x="6734" y="6466"/>
                </a:cubicBezTo>
                <a:lnTo>
                  <a:pt x="6734" y="6466"/>
                </a:lnTo>
                <a:lnTo>
                  <a:pt x="6727" y="6463"/>
                </a:lnTo>
                <a:lnTo>
                  <a:pt x="6727" y="6463"/>
                </a:lnTo>
                <a:cubicBezTo>
                  <a:pt x="6728" y="6465"/>
                  <a:pt x="6730" y="6466"/>
                  <a:pt x="6732" y="6466"/>
                </a:cubicBezTo>
                <a:cubicBezTo>
                  <a:pt x="6733" y="6466"/>
                  <a:pt x="6733" y="6466"/>
                  <a:pt x="6734" y="6466"/>
                </a:cubicBezTo>
                <a:lnTo>
                  <a:pt x="6734" y="6466"/>
                </a:lnTo>
                <a:lnTo>
                  <a:pt x="6805" y="6497"/>
                </a:lnTo>
                <a:lnTo>
                  <a:pt x="6798" y="6503"/>
                </a:lnTo>
                <a:cubicBezTo>
                  <a:pt x="6842" y="6473"/>
                  <a:pt x="6889" y="6446"/>
                  <a:pt x="6936" y="6423"/>
                </a:cubicBezTo>
                <a:lnTo>
                  <a:pt x="6936" y="6423"/>
                </a:lnTo>
                <a:cubicBezTo>
                  <a:pt x="6923" y="6466"/>
                  <a:pt x="6906" y="6440"/>
                  <a:pt x="6886" y="6470"/>
                </a:cubicBezTo>
                <a:lnTo>
                  <a:pt x="6970" y="6446"/>
                </a:lnTo>
                <a:lnTo>
                  <a:pt x="6970" y="6446"/>
                </a:lnTo>
                <a:cubicBezTo>
                  <a:pt x="6942" y="6499"/>
                  <a:pt x="6890" y="6531"/>
                  <a:pt x="6858" y="6531"/>
                </a:cubicBezTo>
                <a:cubicBezTo>
                  <a:pt x="6848" y="6531"/>
                  <a:pt x="6839" y="6528"/>
                  <a:pt x="6835" y="6520"/>
                </a:cubicBezTo>
                <a:cubicBezTo>
                  <a:pt x="6775" y="6610"/>
                  <a:pt x="6767" y="6632"/>
                  <a:pt x="6779" y="6632"/>
                </a:cubicBezTo>
                <a:cubicBezTo>
                  <a:pt x="6792" y="6632"/>
                  <a:pt x="6827" y="6608"/>
                  <a:pt x="6850" y="6608"/>
                </a:cubicBezTo>
                <a:cubicBezTo>
                  <a:pt x="6868" y="6608"/>
                  <a:pt x="6878" y="6623"/>
                  <a:pt x="6862" y="6678"/>
                </a:cubicBezTo>
                <a:lnTo>
                  <a:pt x="6805" y="6678"/>
                </a:lnTo>
                <a:cubicBezTo>
                  <a:pt x="6707" y="6827"/>
                  <a:pt x="6775" y="6800"/>
                  <a:pt x="6734" y="6911"/>
                </a:cubicBezTo>
                <a:cubicBezTo>
                  <a:pt x="6764" y="6864"/>
                  <a:pt x="6852" y="6648"/>
                  <a:pt x="6936" y="6625"/>
                </a:cubicBezTo>
                <a:lnTo>
                  <a:pt x="6936" y="6625"/>
                </a:lnTo>
                <a:cubicBezTo>
                  <a:pt x="6934" y="6643"/>
                  <a:pt x="6935" y="6658"/>
                  <a:pt x="6953" y="6658"/>
                </a:cubicBezTo>
                <a:cubicBezTo>
                  <a:pt x="6963" y="6658"/>
                  <a:pt x="6976" y="6654"/>
                  <a:pt x="6997" y="6645"/>
                </a:cubicBezTo>
                <a:lnTo>
                  <a:pt x="6997" y="6645"/>
                </a:lnTo>
                <a:cubicBezTo>
                  <a:pt x="6923" y="6722"/>
                  <a:pt x="6960" y="6722"/>
                  <a:pt x="6987" y="6739"/>
                </a:cubicBezTo>
                <a:lnTo>
                  <a:pt x="6886" y="6840"/>
                </a:lnTo>
                <a:cubicBezTo>
                  <a:pt x="6939" y="6833"/>
                  <a:pt x="6990" y="6779"/>
                  <a:pt x="7047" y="6746"/>
                </a:cubicBezTo>
                <a:lnTo>
                  <a:pt x="7047" y="6746"/>
                </a:lnTo>
                <a:cubicBezTo>
                  <a:pt x="7067" y="6783"/>
                  <a:pt x="6993" y="6870"/>
                  <a:pt x="6933" y="6941"/>
                </a:cubicBezTo>
                <a:cubicBezTo>
                  <a:pt x="6936" y="6948"/>
                  <a:pt x="6939" y="6952"/>
                  <a:pt x="6944" y="6952"/>
                </a:cubicBezTo>
                <a:cubicBezTo>
                  <a:pt x="6972" y="6952"/>
                  <a:pt x="7030" y="6813"/>
                  <a:pt x="7087" y="6813"/>
                </a:cubicBezTo>
                <a:cubicBezTo>
                  <a:pt x="7092" y="6813"/>
                  <a:pt x="7096" y="6814"/>
                  <a:pt x="7101" y="6816"/>
                </a:cubicBezTo>
                <a:cubicBezTo>
                  <a:pt x="7099" y="6860"/>
                  <a:pt x="7120" y="6872"/>
                  <a:pt x="7159" y="6872"/>
                </a:cubicBezTo>
                <a:cubicBezTo>
                  <a:pt x="7187" y="6872"/>
                  <a:pt x="7225" y="6866"/>
                  <a:pt x="7269" y="6860"/>
                </a:cubicBezTo>
                <a:lnTo>
                  <a:pt x="7269" y="6860"/>
                </a:lnTo>
                <a:cubicBezTo>
                  <a:pt x="7259" y="6921"/>
                  <a:pt x="7199" y="6914"/>
                  <a:pt x="7178" y="6951"/>
                </a:cubicBezTo>
                <a:lnTo>
                  <a:pt x="7286" y="6897"/>
                </a:lnTo>
                <a:lnTo>
                  <a:pt x="7286" y="6897"/>
                </a:lnTo>
                <a:cubicBezTo>
                  <a:pt x="7289" y="6904"/>
                  <a:pt x="7259" y="6927"/>
                  <a:pt x="7246" y="6941"/>
                </a:cubicBezTo>
                <a:cubicBezTo>
                  <a:pt x="7294" y="6931"/>
                  <a:pt x="7349" y="6850"/>
                  <a:pt x="7404" y="6850"/>
                </a:cubicBezTo>
                <a:cubicBezTo>
                  <a:pt x="7406" y="6850"/>
                  <a:pt x="7408" y="6850"/>
                  <a:pt x="7411" y="6850"/>
                </a:cubicBezTo>
                <a:cubicBezTo>
                  <a:pt x="7428" y="6837"/>
                  <a:pt x="7439" y="6831"/>
                  <a:pt x="7444" y="6831"/>
                </a:cubicBezTo>
                <a:cubicBezTo>
                  <a:pt x="7475" y="6831"/>
                  <a:pt x="7359" y="7001"/>
                  <a:pt x="7424" y="7001"/>
                </a:cubicBezTo>
                <a:cubicBezTo>
                  <a:pt x="7434" y="7001"/>
                  <a:pt x="7448" y="6997"/>
                  <a:pt x="7468" y="6988"/>
                </a:cubicBezTo>
                <a:lnTo>
                  <a:pt x="7468" y="6988"/>
                </a:lnTo>
                <a:cubicBezTo>
                  <a:pt x="7444" y="7025"/>
                  <a:pt x="7397" y="7042"/>
                  <a:pt x="7357" y="7082"/>
                </a:cubicBezTo>
                <a:cubicBezTo>
                  <a:pt x="7448" y="7072"/>
                  <a:pt x="7538" y="7049"/>
                  <a:pt x="7623" y="7015"/>
                </a:cubicBezTo>
                <a:lnTo>
                  <a:pt x="7623" y="7015"/>
                </a:lnTo>
                <a:lnTo>
                  <a:pt x="7582" y="7116"/>
                </a:lnTo>
                <a:cubicBezTo>
                  <a:pt x="7643" y="7018"/>
                  <a:pt x="7771" y="6971"/>
                  <a:pt x="7882" y="6941"/>
                </a:cubicBezTo>
                <a:lnTo>
                  <a:pt x="7882" y="6941"/>
                </a:lnTo>
                <a:lnTo>
                  <a:pt x="7862" y="6965"/>
                </a:lnTo>
                <a:lnTo>
                  <a:pt x="7909" y="6941"/>
                </a:lnTo>
                <a:cubicBezTo>
                  <a:pt x="7915" y="6948"/>
                  <a:pt x="7922" y="6958"/>
                  <a:pt x="7929" y="6965"/>
                </a:cubicBezTo>
                <a:cubicBezTo>
                  <a:pt x="7892" y="6995"/>
                  <a:pt x="7851" y="7018"/>
                  <a:pt x="7811" y="7039"/>
                </a:cubicBezTo>
                <a:lnTo>
                  <a:pt x="7862" y="6965"/>
                </a:lnTo>
                <a:lnTo>
                  <a:pt x="7862" y="6965"/>
                </a:lnTo>
                <a:cubicBezTo>
                  <a:pt x="7781" y="7005"/>
                  <a:pt x="7707" y="7055"/>
                  <a:pt x="7636" y="7113"/>
                </a:cubicBezTo>
                <a:cubicBezTo>
                  <a:pt x="7646" y="7108"/>
                  <a:pt x="7656" y="7105"/>
                  <a:pt x="7667" y="7105"/>
                </a:cubicBezTo>
                <a:cubicBezTo>
                  <a:pt x="7671" y="7105"/>
                  <a:pt x="7675" y="7105"/>
                  <a:pt x="7680" y="7106"/>
                </a:cubicBezTo>
                <a:cubicBezTo>
                  <a:pt x="7663" y="7113"/>
                  <a:pt x="7646" y="7123"/>
                  <a:pt x="7629" y="7136"/>
                </a:cubicBezTo>
                <a:cubicBezTo>
                  <a:pt x="7627" y="7140"/>
                  <a:pt x="7627" y="7141"/>
                  <a:pt x="7629" y="7141"/>
                </a:cubicBezTo>
                <a:cubicBezTo>
                  <a:pt x="7635" y="7141"/>
                  <a:pt x="7659" y="7129"/>
                  <a:pt x="7687" y="7119"/>
                </a:cubicBezTo>
                <a:lnTo>
                  <a:pt x="7687" y="7119"/>
                </a:lnTo>
                <a:lnTo>
                  <a:pt x="7569" y="7234"/>
                </a:lnTo>
                <a:lnTo>
                  <a:pt x="7623" y="7197"/>
                </a:lnTo>
                <a:lnTo>
                  <a:pt x="7596" y="7325"/>
                </a:lnTo>
                <a:cubicBezTo>
                  <a:pt x="7729" y="7284"/>
                  <a:pt x="7902" y="7210"/>
                  <a:pt x="8024" y="7210"/>
                </a:cubicBezTo>
                <a:cubicBezTo>
                  <a:pt x="8053" y="7210"/>
                  <a:pt x="8079" y="7214"/>
                  <a:pt x="8101" y="7224"/>
                </a:cubicBezTo>
                <a:cubicBezTo>
                  <a:pt x="7993" y="7271"/>
                  <a:pt x="7942" y="7331"/>
                  <a:pt x="7828" y="7412"/>
                </a:cubicBezTo>
                <a:cubicBezTo>
                  <a:pt x="7880" y="7357"/>
                  <a:pt x="7857" y="7350"/>
                  <a:pt x="7819" y="7350"/>
                </a:cubicBezTo>
                <a:cubicBezTo>
                  <a:pt x="7807" y="7350"/>
                  <a:pt x="7794" y="7351"/>
                  <a:pt x="7781" y="7351"/>
                </a:cubicBezTo>
                <a:cubicBezTo>
                  <a:pt x="7754" y="7351"/>
                  <a:pt x="7729" y="7347"/>
                  <a:pt x="7727" y="7328"/>
                </a:cubicBezTo>
                <a:lnTo>
                  <a:pt x="7727" y="7328"/>
                </a:lnTo>
                <a:cubicBezTo>
                  <a:pt x="7730" y="7358"/>
                  <a:pt x="7673" y="7392"/>
                  <a:pt x="7650" y="7402"/>
                </a:cubicBezTo>
                <a:lnTo>
                  <a:pt x="7814" y="7395"/>
                </a:lnTo>
                <a:lnTo>
                  <a:pt x="7814" y="7395"/>
                </a:lnTo>
                <a:cubicBezTo>
                  <a:pt x="7720" y="7459"/>
                  <a:pt x="7754" y="7459"/>
                  <a:pt x="7730" y="7506"/>
                </a:cubicBezTo>
                <a:cubicBezTo>
                  <a:pt x="7798" y="7449"/>
                  <a:pt x="7837" y="7433"/>
                  <a:pt x="7865" y="7433"/>
                </a:cubicBezTo>
                <a:cubicBezTo>
                  <a:pt x="7905" y="7433"/>
                  <a:pt x="7920" y="7467"/>
                  <a:pt x="7960" y="7467"/>
                </a:cubicBezTo>
                <a:cubicBezTo>
                  <a:pt x="7963" y="7467"/>
                  <a:pt x="7966" y="7466"/>
                  <a:pt x="7969" y="7466"/>
                </a:cubicBezTo>
                <a:lnTo>
                  <a:pt x="7969" y="7466"/>
                </a:lnTo>
                <a:cubicBezTo>
                  <a:pt x="7929" y="7495"/>
                  <a:pt x="7885" y="7523"/>
                  <a:pt x="7857" y="7523"/>
                </a:cubicBezTo>
                <a:cubicBezTo>
                  <a:pt x="7843" y="7523"/>
                  <a:pt x="7832" y="7516"/>
                  <a:pt x="7828" y="7500"/>
                </a:cubicBezTo>
                <a:cubicBezTo>
                  <a:pt x="7801" y="7533"/>
                  <a:pt x="7802" y="7545"/>
                  <a:pt x="7818" y="7545"/>
                </a:cubicBezTo>
                <a:cubicBezTo>
                  <a:pt x="7852" y="7545"/>
                  <a:pt x="7958" y="7489"/>
                  <a:pt x="7994" y="7489"/>
                </a:cubicBezTo>
                <a:cubicBezTo>
                  <a:pt x="8009" y="7489"/>
                  <a:pt x="8012" y="7499"/>
                  <a:pt x="7993" y="7527"/>
                </a:cubicBezTo>
                <a:cubicBezTo>
                  <a:pt x="7989" y="7521"/>
                  <a:pt x="7990" y="7515"/>
                  <a:pt x="7984" y="7515"/>
                </a:cubicBezTo>
                <a:cubicBezTo>
                  <a:pt x="7980" y="7515"/>
                  <a:pt x="7973" y="7518"/>
                  <a:pt x="7959" y="7527"/>
                </a:cubicBezTo>
                <a:cubicBezTo>
                  <a:pt x="7966" y="7525"/>
                  <a:pt x="7971" y="7524"/>
                  <a:pt x="7976" y="7524"/>
                </a:cubicBezTo>
                <a:cubicBezTo>
                  <a:pt x="8028" y="7524"/>
                  <a:pt x="8014" y="7596"/>
                  <a:pt x="7959" y="7617"/>
                </a:cubicBezTo>
                <a:lnTo>
                  <a:pt x="7949" y="7607"/>
                </a:lnTo>
                <a:lnTo>
                  <a:pt x="7949" y="7607"/>
                </a:lnTo>
                <a:cubicBezTo>
                  <a:pt x="7964" y="7665"/>
                  <a:pt x="8023" y="7740"/>
                  <a:pt x="8121" y="7740"/>
                </a:cubicBezTo>
                <a:cubicBezTo>
                  <a:pt x="8156" y="7740"/>
                  <a:pt x="8195" y="7731"/>
                  <a:pt x="8238" y="7708"/>
                </a:cubicBezTo>
                <a:lnTo>
                  <a:pt x="8238" y="7708"/>
                </a:lnTo>
                <a:lnTo>
                  <a:pt x="8003" y="7836"/>
                </a:lnTo>
                <a:cubicBezTo>
                  <a:pt x="8144" y="7786"/>
                  <a:pt x="8286" y="7739"/>
                  <a:pt x="8427" y="7688"/>
                </a:cubicBezTo>
                <a:lnTo>
                  <a:pt x="8451" y="7725"/>
                </a:lnTo>
                <a:cubicBezTo>
                  <a:pt x="8305" y="7818"/>
                  <a:pt x="8133" y="7927"/>
                  <a:pt x="8054" y="7927"/>
                </a:cubicBezTo>
                <a:cubicBezTo>
                  <a:pt x="8052" y="7927"/>
                  <a:pt x="8051" y="7927"/>
                  <a:pt x="8050" y="7927"/>
                </a:cubicBezTo>
                <a:lnTo>
                  <a:pt x="8050" y="7927"/>
                </a:lnTo>
                <a:cubicBezTo>
                  <a:pt x="8040" y="7954"/>
                  <a:pt x="8026" y="7984"/>
                  <a:pt x="8097" y="7988"/>
                </a:cubicBezTo>
                <a:cubicBezTo>
                  <a:pt x="8110" y="7968"/>
                  <a:pt x="8277" y="7849"/>
                  <a:pt x="8304" y="7849"/>
                </a:cubicBezTo>
                <a:cubicBezTo>
                  <a:pt x="8305" y="7849"/>
                  <a:pt x="8305" y="7849"/>
                  <a:pt x="8306" y="7850"/>
                </a:cubicBezTo>
                <a:cubicBezTo>
                  <a:pt x="8173" y="7979"/>
                  <a:pt x="8237" y="7928"/>
                  <a:pt x="8132" y="8047"/>
                </a:cubicBezTo>
                <a:lnTo>
                  <a:pt x="8132" y="8047"/>
                </a:lnTo>
                <a:cubicBezTo>
                  <a:pt x="8167" y="8013"/>
                  <a:pt x="8335" y="7935"/>
                  <a:pt x="8382" y="7935"/>
                </a:cubicBezTo>
                <a:cubicBezTo>
                  <a:pt x="8388" y="7935"/>
                  <a:pt x="8392" y="7937"/>
                  <a:pt x="8393" y="7940"/>
                </a:cubicBezTo>
                <a:cubicBezTo>
                  <a:pt x="8358" y="7953"/>
                  <a:pt x="8191" y="8053"/>
                  <a:pt x="8147" y="8067"/>
                </a:cubicBezTo>
                <a:lnTo>
                  <a:pt x="8147" y="8067"/>
                </a:lnTo>
                <a:lnTo>
                  <a:pt x="8385" y="8010"/>
                </a:lnTo>
                <a:lnTo>
                  <a:pt x="8385" y="8010"/>
                </a:lnTo>
                <a:cubicBezTo>
                  <a:pt x="8330" y="8028"/>
                  <a:pt x="8204" y="8112"/>
                  <a:pt x="8151" y="8156"/>
                </a:cubicBezTo>
                <a:cubicBezTo>
                  <a:pt x="8158" y="8151"/>
                  <a:pt x="8163" y="8149"/>
                  <a:pt x="8167" y="8149"/>
                </a:cubicBezTo>
                <a:cubicBezTo>
                  <a:pt x="8191" y="8149"/>
                  <a:pt x="8183" y="8211"/>
                  <a:pt x="8208" y="8216"/>
                </a:cubicBezTo>
                <a:lnTo>
                  <a:pt x="8245" y="8163"/>
                </a:lnTo>
                <a:cubicBezTo>
                  <a:pt x="8246" y="8181"/>
                  <a:pt x="8261" y="8187"/>
                  <a:pt x="8286" y="8187"/>
                </a:cubicBezTo>
                <a:cubicBezTo>
                  <a:pt x="8357" y="8187"/>
                  <a:pt x="8502" y="8131"/>
                  <a:pt x="8578" y="8131"/>
                </a:cubicBezTo>
                <a:cubicBezTo>
                  <a:pt x="8603" y="8131"/>
                  <a:pt x="8620" y="8137"/>
                  <a:pt x="8626" y="8152"/>
                </a:cubicBezTo>
                <a:cubicBezTo>
                  <a:pt x="8572" y="8166"/>
                  <a:pt x="8326" y="8274"/>
                  <a:pt x="8316" y="8321"/>
                </a:cubicBezTo>
                <a:lnTo>
                  <a:pt x="8420" y="8287"/>
                </a:lnTo>
                <a:cubicBezTo>
                  <a:pt x="8420" y="8297"/>
                  <a:pt x="8420" y="8307"/>
                  <a:pt x="8427" y="8314"/>
                </a:cubicBezTo>
                <a:cubicBezTo>
                  <a:pt x="8437" y="8297"/>
                  <a:pt x="8451" y="8284"/>
                  <a:pt x="8464" y="8274"/>
                </a:cubicBezTo>
                <a:cubicBezTo>
                  <a:pt x="8535" y="8250"/>
                  <a:pt x="8622" y="8227"/>
                  <a:pt x="8706" y="8203"/>
                </a:cubicBezTo>
                <a:cubicBezTo>
                  <a:pt x="8716" y="8237"/>
                  <a:pt x="8726" y="8267"/>
                  <a:pt x="8740" y="8294"/>
                </a:cubicBezTo>
                <a:cubicBezTo>
                  <a:pt x="8679" y="8304"/>
                  <a:pt x="8615" y="8317"/>
                  <a:pt x="8558" y="8328"/>
                </a:cubicBezTo>
                <a:cubicBezTo>
                  <a:pt x="8568" y="8307"/>
                  <a:pt x="8575" y="8284"/>
                  <a:pt x="8578" y="8260"/>
                </a:cubicBezTo>
                <a:lnTo>
                  <a:pt x="8578" y="8260"/>
                </a:lnTo>
                <a:cubicBezTo>
                  <a:pt x="8565" y="8290"/>
                  <a:pt x="8545" y="8314"/>
                  <a:pt x="8521" y="8334"/>
                </a:cubicBezTo>
                <a:cubicBezTo>
                  <a:pt x="8434" y="8351"/>
                  <a:pt x="8353" y="8365"/>
                  <a:pt x="8299" y="8375"/>
                </a:cubicBezTo>
                <a:cubicBezTo>
                  <a:pt x="8259" y="8425"/>
                  <a:pt x="8225" y="8418"/>
                  <a:pt x="8249" y="8455"/>
                </a:cubicBezTo>
                <a:cubicBezTo>
                  <a:pt x="8238" y="8462"/>
                  <a:pt x="8225" y="8469"/>
                  <a:pt x="8212" y="8476"/>
                </a:cubicBezTo>
                <a:cubicBezTo>
                  <a:pt x="8171" y="8415"/>
                  <a:pt x="8043" y="8398"/>
                  <a:pt x="8016" y="8290"/>
                </a:cubicBezTo>
                <a:cubicBezTo>
                  <a:pt x="7993" y="8311"/>
                  <a:pt x="7969" y="8331"/>
                  <a:pt x="7952" y="8354"/>
                </a:cubicBezTo>
                <a:cubicBezTo>
                  <a:pt x="7855" y="8304"/>
                  <a:pt x="7761" y="8250"/>
                  <a:pt x="7670" y="8193"/>
                </a:cubicBezTo>
                <a:cubicBezTo>
                  <a:pt x="7680" y="8179"/>
                  <a:pt x="7690" y="8166"/>
                  <a:pt x="7697" y="8152"/>
                </a:cubicBezTo>
                <a:lnTo>
                  <a:pt x="7697" y="8152"/>
                </a:lnTo>
                <a:lnTo>
                  <a:pt x="7639" y="8176"/>
                </a:lnTo>
                <a:cubicBezTo>
                  <a:pt x="7636" y="8173"/>
                  <a:pt x="7636" y="8173"/>
                  <a:pt x="7633" y="8173"/>
                </a:cubicBezTo>
                <a:cubicBezTo>
                  <a:pt x="7650" y="8152"/>
                  <a:pt x="7676" y="8129"/>
                  <a:pt x="7680" y="8105"/>
                </a:cubicBezTo>
                <a:lnTo>
                  <a:pt x="7680" y="8105"/>
                </a:lnTo>
                <a:cubicBezTo>
                  <a:pt x="7663" y="8129"/>
                  <a:pt x="7643" y="8149"/>
                  <a:pt x="7619" y="8163"/>
                </a:cubicBezTo>
                <a:cubicBezTo>
                  <a:pt x="7602" y="8152"/>
                  <a:pt x="7582" y="8142"/>
                  <a:pt x="7565" y="8132"/>
                </a:cubicBezTo>
                <a:lnTo>
                  <a:pt x="7565" y="8122"/>
                </a:lnTo>
                <a:cubicBezTo>
                  <a:pt x="7565" y="8122"/>
                  <a:pt x="7565" y="8121"/>
                  <a:pt x="7565" y="8121"/>
                </a:cubicBezTo>
                <a:cubicBezTo>
                  <a:pt x="7564" y="8121"/>
                  <a:pt x="7561" y="8126"/>
                  <a:pt x="7559" y="8129"/>
                </a:cubicBezTo>
                <a:cubicBezTo>
                  <a:pt x="7542" y="8115"/>
                  <a:pt x="7528" y="8102"/>
                  <a:pt x="7508" y="8092"/>
                </a:cubicBezTo>
                <a:cubicBezTo>
                  <a:pt x="7508" y="8089"/>
                  <a:pt x="7515" y="8089"/>
                  <a:pt x="7512" y="8085"/>
                </a:cubicBezTo>
                <a:lnTo>
                  <a:pt x="7512" y="8085"/>
                </a:lnTo>
                <a:cubicBezTo>
                  <a:pt x="7509" y="8086"/>
                  <a:pt x="7507" y="8087"/>
                  <a:pt x="7506" y="8087"/>
                </a:cubicBezTo>
                <a:cubicBezTo>
                  <a:pt x="7503" y="8087"/>
                  <a:pt x="7500" y="8085"/>
                  <a:pt x="7498" y="8085"/>
                </a:cubicBezTo>
                <a:cubicBezTo>
                  <a:pt x="7114" y="7823"/>
                  <a:pt x="6758" y="7516"/>
                  <a:pt x="6441" y="7177"/>
                </a:cubicBezTo>
                <a:lnTo>
                  <a:pt x="6438" y="7173"/>
                </a:lnTo>
                <a:cubicBezTo>
                  <a:pt x="6425" y="7143"/>
                  <a:pt x="6411" y="7113"/>
                  <a:pt x="6391" y="7082"/>
                </a:cubicBezTo>
                <a:cubicBezTo>
                  <a:pt x="6438" y="7012"/>
                  <a:pt x="6495" y="6944"/>
                  <a:pt x="6559" y="6887"/>
                </a:cubicBezTo>
                <a:lnTo>
                  <a:pt x="6559" y="6887"/>
                </a:lnTo>
                <a:cubicBezTo>
                  <a:pt x="6540" y="6898"/>
                  <a:pt x="6526" y="6903"/>
                  <a:pt x="6517" y="6903"/>
                </a:cubicBezTo>
                <a:cubicBezTo>
                  <a:pt x="6460" y="6903"/>
                  <a:pt x="6596" y="6709"/>
                  <a:pt x="6514" y="6709"/>
                </a:cubicBezTo>
                <a:cubicBezTo>
                  <a:pt x="6498" y="6709"/>
                  <a:pt x="6472" y="6717"/>
                  <a:pt x="6435" y="6736"/>
                </a:cubicBezTo>
                <a:cubicBezTo>
                  <a:pt x="6455" y="6692"/>
                  <a:pt x="6495" y="6699"/>
                  <a:pt x="6526" y="6658"/>
                </a:cubicBezTo>
                <a:lnTo>
                  <a:pt x="6526" y="6658"/>
                </a:lnTo>
                <a:cubicBezTo>
                  <a:pt x="6489" y="6681"/>
                  <a:pt x="6463" y="6692"/>
                  <a:pt x="6445" y="6692"/>
                </a:cubicBezTo>
                <a:cubicBezTo>
                  <a:pt x="6424" y="6692"/>
                  <a:pt x="6416" y="6676"/>
                  <a:pt x="6418" y="6645"/>
                </a:cubicBezTo>
                <a:lnTo>
                  <a:pt x="6438" y="6631"/>
                </a:lnTo>
                <a:cubicBezTo>
                  <a:pt x="6367" y="6581"/>
                  <a:pt x="6367" y="6514"/>
                  <a:pt x="6357" y="6429"/>
                </a:cubicBezTo>
                <a:cubicBezTo>
                  <a:pt x="6389" y="6429"/>
                  <a:pt x="6409" y="6454"/>
                  <a:pt x="6440" y="6454"/>
                </a:cubicBezTo>
                <a:cubicBezTo>
                  <a:pt x="6468" y="6454"/>
                  <a:pt x="6505" y="6434"/>
                  <a:pt x="6569" y="6359"/>
                </a:cubicBezTo>
                <a:lnTo>
                  <a:pt x="6569" y="6359"/>
                </a:lnTo>
                <a:lnTo>
                  <a:pt x="6549" y="6426"/>
                </a:lnTo>
                <a:cubicBezTo>
                  <a:pt x="6548" y="6423"/>
                  <a:pt x="6546" y="6422"/>
                  <a:pt x="6544" y="6422"/>
                </a:cubicBezTo>
                <a:cubicBezTo>
                  <a:pt x="6540" y="6422"/>
                  <a:pt x="6534" y="6427"/>
                  <a:pt x="6530" y="6427"/>
                </a:cubicBezTo>
                <a:cubicBezTo>
                  <a:pt x="6530" y="6427"/>
                  <a:pt x="6529" y="6426"/>
                  <a:pt x="6529" y="6426"/>
                </a:cubicBezTo>
                <a:cubicBezTo>
                  <a:pt x="6519" y="6455"/>
                  <a:pt x="6519" y="6466"/>
                  <a:pt x="6527" y="6466"/>
                </a:cubicBezTo>
                <a:cubicBezTo>
                  <a:pt x="6554" y="6466"/>
                  <a:pt x="6662" y="6339"/>
                  <a:pt x="6707" y="6339"/>
                </a:cubicBezTo>
                <a:close/>
                <a:moveTo>
                  <a:pt x="8551" y="8415"/>
                </a:moveTo>
                <a:cubicBezTo>
                  <a:pt x="8609" y="8415"/>
                  <a:pt x="8652" y="8428"/>
                  <a:pt x="8652" y="8459"/>
                </a:cubicBezTo>
                <a:cubicBezTo>
                  <a:pt x="8619" y="8479"/>
                  <a:pt x="8582" y="8496"/>
                  <a:pt x="8545" y="8509"/>
                </a:cubicBezTo>
                <a:cubicBezTo>
                  <a:pt x="8548" y="8482"/>
                  <a:pt x="8545" y="8452"/>
                  <a:pt x="8551" y="8415"/>
                </a:cubicBezTo>
                <a:close/>
                <a:moveTo>
                  <a:pt x="8535" y="8418"/>
                </a:moveTo>
                <a:cubicBezTo>
                  <a:pt x="8521" y="8455"/>
                  <a:pt x="8504" y="8492"/>
                  <a:pt x="8488" y="8529"/>
                </a:cubicBezTo>
                <a:cubicBezTo>
                  <a:pt x="8454" y="8540"/>
                  <a:pt x="8424" y="8550"/>
                  <a:pt x="8397" y="8556"/>
                </a:cubicBezTo>
                <a:lnTo>
                  <a:pt x="8366" y="8546"/>
                </a:lnTo>
                <a:cubicBezTo>
                  <a:pt x="8383" y="8543"/>
                  <a:pt x="8400" y="8540"/>
                  <a:pt x="8417" y="8533"/>
                </a:cubicBezTo>
                <a:lnTo>
                  <a:pt x="8238" y="8496"/>
                </a:lnTo>
                <a:lnTo>
                  <a:pt x="8232" y="8492"/>
                </a:lnTo>
                <a:cubicBezTo>
                  <a:pt x="8296" y="8465"/>
                  <a:pt x="8360" y="8442"/>
                  <a:pt x="8427" y="8432"/>
                </a:cubicBezTo>
                <a:lnTo>
                  <a:pt x="8427" y="8432"/>
                </a:lnTo>
                <a:cubicBezTo>
                  <a:pt x="8426" y="8455"/>
                  <a:pt x="8434" y="8464"/>
                  <a:pt x="8447" y="8464"/>
                </a:cubicBezTo>
                <a:cubicBezTo>
                  <a:pt x="8468" y="8464"/>
                  <a:pt x="8501" y="8441"/>
                  <a:pt x="8528" y="8418"/>
                </a:cubicBezTo>
                <a:close/>
                <a:moveTo>
                  <a:pt x="8834" y="8523"/>
                </a:moveTo>
                <a:lnTo>
                  <a:pt x="8834" y="8523"/>
                </a:lnTo>
                <a:cubicBezTo>
                  <a:pt x="8824" y="8546"/>
                  <a:pt x="8811" y="8573"/>
                  <a:pt x="8801" y="8597"/>
                </a:cubicBezTo>
                <a:lnTo>
                  <a:pt x="8854" y="8577"/>
                </a:lnTo>
                <a:cubicBezTo>
                  <a:pt x="8861" y="8593"/>
                  <a:pt x="8871" y="8614"/>
                  <a:pt x="8878" y="8634"/>
                </a:cubicBezTo>
                <a:lnTo>
                  <a:pt x="8824" y="8651"/>
                </a:lnTo>
                <a:lnTo>
                  <a:pt x="8827" y="8661"/>
                </a:lnTo>
                <a:lnTo>
                  <a:pt x="8881" y="8640"/>
                </a:lnTo>
                <a:cubicBezTo>
                  <a:pt x="8888" y="8657"/>
                  <a:pt x="8898" y="8678"/>
                  <a:pt x="8905" y="8694"/>
                </a:cubicBezTo>
                <a:cubicBezTo>
                  <a:pt x="8898" y="8701"/>
                  <a:pt x="8888" y="8704"/>
                  <a:pt x="8878" y="8708"/>
                </a:cubicBezTo>
                <a:cubicBezTo>
                  <a:pt x="8838" y="8698"/>
                  <a:pt x="8801" y="8684"/>
                  <a:pt x="8760" y="8674"/>
                </a:cubicBezTo>
                <a:cubicBezTo>
                  <a:pt x="8774" y="8651"/>
                  <a:pt x="8787" y="8624"/>
                  <a:pt x="8801" y="8597"/>
                </a:cubicBezTo>
                <a:lnTo>
                  <a:pt x="8801" y="8597"/>
                </a:lnTo>
                <a:lnTo>
                  <a:pt x="8750" y="8617"/>
                </a:lnTo>
                <a:lnTo>
                  <a:pt x="8713" y="8661"/>
                </a:lnTo>
                <a:lnTo>
                  <a:pt x="8706" y="8661"/>
                </a:lnTo>
                <a:lnTo>
                  <a:pt x="8706" y="8651"/>
                </a:lnTo>
                <a:cubicBezTo>
                  <a:pt x="8706" y="8647"/>
                  <a:pt x="8700" y="8644"/>
                  <a:pt x="8696" y="8640"/>
                </a:cubicBezTo>
                <a:lnTo>
                  <a:pt x="8750" y="8617"/>
                </a:lnTo>
                <a:lnTo>
                  <a:pt x="8834" y="8523"/>
                </a:lnTo>
                <a:close/>
                <a:moveTo>
                  <a:pt x="1689" y="10582"/>
                </a:moveTo>
                <a:cubicBezTo>
                  <a:pt x="1710" y="10582"/>
                  <a:pt x="1726" y="10586"/>
                  <a:pt x="1747" y="10586"/>
                </a:cubicBezTo>
                <a:lnTo>
                  <a:pt x="1720" y="10633"/>
                </a:lnTo>
                <a:lnTo>
                  <a:pt x="1639" y="10666"/>
                </a:lnTo>
                <a:cubicBezTo>
                  <a:pt x="1632" y="10653"/>
                  <a:pt x="1626" y="10643"/>
                  <a:pt x="1619" y="10633"/>
                </a:cubicBezTo>
                <a:lnTo>
                  <a:pt x="1689" y="10582"/>
                </a:lnTo>
                <a:close/>
                <a:moveTo>
                  <a:pt x="2026" y="10603"/>
                </a:moveTo>
                <a:cubicBezTo>
                  <a:pt x="2056" y="10606"/>
                  <a:pt x="2083" y="10609"/>
                  <a:pt x="2113" y="10613"/>
                </a:cubicBezTo>
                <a:lnTo>
                  <a:pt x="2090" y="10677"/>
                </a:lnTo>
                <a:cubicBezTo>
                  <a:pt x="2076" y="10650"/>
                  <a:pt x="2050" y="10626"/>
                  <a:pt x="2023" y="10613"/>
                </a:cubicBezTo>
                <a:lnTo>
                  <a:pt x="2026" y="10603"/>
                </a:lnTo>
                <a:close/>
                <a:moveTo>
                  <a:pt x="2073" y="10730"/>
                </a:moveTo>
                <a:lnTo>
                  <a:pt x="2073" y="10730"/>
                </a:lnTo>
                <a:cubicBezTo>
                  <a:pt x="2066" y="10744"/>
                  <a:pt x="2063" y="10761"/>
                  <a:pt x="2056" y="10774"/>
                </a:cubicBezTo>
                <a:cubicBezTo>
                  <a:pt x="2056" y="10757"/>
                  <a:pt x="2060" y="10740"/>
                  <a:pt x="2073" y="10730"/>
                </a:cubicBezTo>
                <a:close/>
                <a:moveTo>
                  <a:pt x="2192" y="10768"/>
                </a:moveTo>
                <a:cubicBezTo>
                  <a:pt x="2196" y="10768"/>
                  <a:pt x="2200" y="10769"/>
                  <a:pt x="2204" y="10771"/>
                </a:cubicBezTo>
                <a:cubicBezTo>
                  <a:pt x="2204" y="10774"/>
                  <a:pt x="2204" y="10774"/>
                  <a:pt x="2208" y="10778"/>
                </a:cubicBezTo>
                <a:lnTo>
                  <a:pt x="2204" y="10778"/>
                </a:lnTo>
                <a:cubicBezTo>
                  <a:pt x="2188" y="10784"/>
                  <a:pt x="2164" y="10794"/>
                  <a:pt x="2144" y="10804"/>
                </a:cubicBezTo>
                <a:cubicBezTo>
                  <a:pt x="2160" y="10783"/>
                  <a:pt x="2176" y="10768"/>
                  <a:pt x="2192" y="10768"/>
                </a:cubicBezTo>
                <a:close/>
                <a:moveTo>
                  <a:pt x="2204" y="10794"/>
                </a:moveTo>
                <a:cubicBezTo>
                  <a:pt x="2204" y="10821"/>
                  <a:pt x="2201" y="10852"/>
                  <a:pt x="2194" y="10878"/>
                </a:cubicBezTo>
                <a:cubicBezTo>
                  <a:pt x="2161" y="10878"/>
                  <a:pt x="2144" y="10855"/>
                  <a:pt x="2113" y="10852"/>
                </a:cubicBezTo>
                <a:cubicBezTo>
                  <a:pt x="2120" y="10841"/>
                  <a:pt x="2124" y="10835"/>
                  <a:pt x="2130" y="10825"/>
                </a:cubicBezTo>
                <a:lnTo>
                  <a:pt x="2127" y="10825"/>
                </a:lnTo>
                <a:cubicBezTo>
                  <a:pt x="2151" y="10808"/>
                  <a:pt x="2177" y="10798"/>
                  <a:pt x="2204" y="10794"/>
                </a:cubicBezTo>
                <a:close/>
                <a:moveTo>
                  <a:pt x="2406" y="10653"/>
                </a:moveTo>
                <a:cubicBezTo>
                  <a:pt x="2423" y="10656"/>
                  <a:pt x="2443" y="10660"/>
                  <a:pt x="2463" y="10663"/>
                </a:cubicBezTo>
                <a:lnTo>
                  <a:pt x="2450" y="10720"/>
                </a:lnTo>
                <a:lnTo>
                  <a:pt x="2460" y="10720"/>
                </a:lnTo>
                <a:lnTo>
                  <a:pt x="2470" y="10663"/>
                </a:lnTo>
                <a:cubicBezTo>
                  <a:pt x="2490" y="10666"/>
                  <a:pt x="2507" y="10670"/>
                  <a:pt x="2527" y="10673"/>
                </a:cubicBezTo>
                <a:cubicBezTo>
                  <a:pt x="2511" y="10774"/>
                  <a:pt x="2463" y="10882"/>
                  <a:pt x="2443" y="10979"/>
                </a:cubicBezTo>
                <a:cubicBezTo>
                  <a:pt x="2413" y="10990"/>
                  <a:pt x="2383" y="11003"/>
                  <a:pt x="2352" y="11013"/>
                </a:cubicBezTo>
                <a:cubicBezTo>
                  <a:pt x="2356" y="10986"/>
                  <a:pt x="2359" y="10959"/>
                  <a:pt x="2363" y="10929"/>
                </a:cubicBezTo>
                <a:cubicBezTo>
                  <a:pt x="2376" y="10919"/>
                  <a:pt x="2393" y="10905"/>
                  <a:pt x="2410" y="10899"/>
                </a:cubicBezTo>
                <a:lnTo>
                  <a:pt x="2410" y="10899"/>
                </a:lnTo>
                <a:lnTo>
                  <a:pt x="2366" y="10902"/>
                </a:lnTo>
                <a:cubicBezTo>
                  <a:pt x="2379" y="10818"/>
                  <a:pt x="2393" y="10734"/>
                  <a:pt x="2406" y="10653"/>
                </a:cubicBezTo>
                <a:close/>
                <a:moveTo>
                  <a:pt x="2283" y="11023"/>
                </a:moveTo>
                <a:cubicBezTo>
                  <a:pt x="2288" y="11023"/>
                  <a:pt x="2292" y="11026"/>
                  <a:pt x="2295" y="11033"/>
                </a:cubicBezTo>
                <a:lnTo>
                  <a:pt x="2255" y="11047"/>
                </a:lnTo>
                <a:cubicBezTo>
                  <a:pt x="2266" y="11034"/>
                  <a:pt x="2275" y="11023"/>
                  <a:pt x="2283" y="11023"/>
                </a:cubicBezTo>
                <a:close/>
                <a:moveTo>
                  <a:pt x="1976" y="11090"/>
                </a:moveTo>
                <a:cubicBezTo>
                  <a:pt x="1976" y="11094"/>
                  <a:pt x="1976" y="11094"/>
                  <a:pt x="1976" y="11097"/>
                </a:cubicBezTo>
                <a:lnTo>
                  <a:pt x="1965" y="11097"/>
                </a:lnTo>
                <a:lnTo>
                  <a:pt x="1976" y="11090"/>
                </a:lnTo>
                <a:close/>
                <a:moveTo>
                  <a:pt x="2184" y="10939"/>
                </a:moveTo>
                <a:lnTo>
                  <a:pt x="2184" y="10939"/>
                </a:lnTo>
                <a:cubicBezTo>
                  <a:pt x="2171" y="11000"/>
                  <a:pt x="2157" y="11053"/>
                  <a:pt x="2154" y="11080"/>
                </a:cubicBezTo>
                <a:cubicBezTo>
                  <a:pt x="2168" y="11047"/>
                  <a:pt x="2202" y="11018"/>
                  <a:pt x="2220" y="11018"/>
                </a:cubicBezTo>
                <a:cubicBezTo>
                  <a:pt x="2227" y="11018"/>
                  <a:pt x="2231" y="11023"/>
                  <a:pt x="2231" y="11033"/>
                </a:cubicBezTo>
                <a:lnTo>
                  <a:pt x="2214" y="11064"/>
                </a:lnTo>
                <a:cubicBezTo>
                  <a:pt x="2194" y="11070"/>
                  <a:pt x="2174" y="11074"/>
                  <a:pt x="2154" y="11080"/>
                </a:cubicBezTo>
                <a:lnTo>
                  <a:pt x="2127" y="11087"/>
                </a:lnTo>
                <a:cubicBezTo>
                  <a:pt x="2140" y="11064"/>
                  <a:pt x="2147" y="11037"/>
                  <a:pt x="2147" y="11013"/>
                </a:cubicBezTo>
                <a:lnTo>
                  <a:pt x="2147" y="11013"/>
                </a:lnTo>
                <a:lnTo>
                  <a:pt x="2073" y="11101"/>
                </a:lnTo>
                <a:lnTo>
                  <a:pt x="2033" y="11101"/>
                </a:lnTo>
                <a:cubicBezTo>
                  <a:pt x="2036" y="11084"/>
                  <a:pt x="2039" y="11067"/>
                  <a:pt x="2043" y="11050"/>
                </a:cubicBezTo>
                <a:cubicBezTo>
                  <a:pt x="2090" y="11020"/>
                  <a:pt x="2130" y="10983"/>
                  <a:pt x="2184" y="10939"/>
                </a:cubicBezTo>
                <a:close/>
                <a:moveTo>
                  <a:pt x="2299" y="11149"/>
                </a:moveTo>
                <a:cubicBezTo>
                  <a:pt x="2313" y="11149"/>
                  <a:pt x="2307" y="11169"/>
                  <a:pt x="2288" y="11195"/>
                </a:cubicBezTo>
                <a:cubicBezTo>
                  <a:pt x="2278" y="11195"/>
                  <a:pt x="2272" y="11185"/>
                  <a:pt x="2285" y="11154"/>
                </a:cubicBezTo>
                <a:lnTo>
                  <a:pt x="2282" y="11154"/>
                </a:lnTo>
                <a:cubicBezTo>
                  <a:pt x="2289" y="11151"/>
                  <a:pt x="2295" y="11149"/>
                  <a:pt x="2299" y="11149"/>
                </a:cubicBezTo>
                <a:close/>
                <a:moveTo>
                  <a:pt x="3156" y="11635"/>
                </a:moveTo>
                <a:cubicBezTo>
                  <a:pt x="3165" y="11635"/>
                  <a:pt x="3167" y="11642"/>
                  <a:pt x="3150" y="11663"/>
                </a:cubicBezTo>
                <a:cubicBezTo>
                  <a:pt x="3113" y="11694"/>
                  <a:pt x="3096" y="11706"/>
                  <a:pt x="3089" y="11706"/>
                </a:cubicBezTo>
                <a:cubicBezTo>
                  <a:pt x="3078" y="11706"/>
                  <a:pt x="3093" y="11677"/>
                  <a:pt x="3100" y="11653"/>
                </a:cubicBezTo>
                <a:cubicBezTo>
                  <a:pt x="3113" y="11649"/>
                  <a:pt x="3142" y="11635"/>
                  <a:pt x="3156" y="11635"/>
                </a:cubicBezTo>
                <a:close/>
                <a:moveTo>
                  <a:pt x="3296" y="11811"/>
                </a:moveTo>
                <a:cubicBezTo>
                  <a:pt x="3296" y="11811"/>
                  <a:pt x="3296" y="11811"/>
                  <a:pt x="3295" y="11811"/>
                </a:cubicBezTo>
                <a:lnTo>
                  <a:pt x="3295" y="11811"/>
                </a:lnTo>
                <a:lnTo>
                  <a:pt x="3301" y="11814"/>
                </a:lnTo>
                <a:cubicBezTo>
                  <a:pt x="3300" y="11812"/>
                  <a:pt x="3299" y="11811"/>
                  <a:pt x="3296" y="11811"/>
                </a:cubicBezTo>
                <a:close/>
                <a:moveTo>
                  <a:pt x="4150" y="12278"/>
                </a:moveTo>
                <a:lnTo>
                  <a:pt x="4150" y="12278"/>
                </a:lnTo>
                <a:cubicBezTo>
                  <a:pt x="4149" y="12279"/>
                  <a:pt x="4148" y="12279"/>
                  <a:pt x="4147" y="12279"/>
                </a:cubicBezTo>
                <a:lnTo>
                  <a:pt x="4147" y="12279"/>
                </a:lnTo>
                <a:lnTo>
                  <a:pt x="4150" y="12278"/>
                </a:lnTo>
                <a:close/>
                <a:moveTo>
                  <a:pt x="4532" y="12578"/>
                </a:moveTo>
                <a:cubicBezTo>
                  <a:pt x="4531" y="12578"/>
                  <a:pt x="4531" y="12578"/>
                  <a:pt x="4530" y="12578"/>
                </a:cubicBezTo>
                <a:cubicBezTo>
                  <a:pt x="4532" y="12578"/>
                  <a:pt x="4533" y="12578"/>
                  <a:pt x="4535" y="12579"/>
                </a:cubicBezTo>
                <a:lnTo>
                  <a:pt x="4535" y="12579"/>
                </a:lnTo>
                <a:cubicBezTo>
                  <a:pt x="4534" y="12578"/>
                  <a:pt x="4533" y="12578"/>
                  <a:pt x="4532" y="12578"/>
                </a:cubicBezTo>
                <a:close/>
                <a:moveTo>
                  <a:pt x="4789" y="12857"/>
                </a:moveTo>
                <a:cubicBezTo>
                  <a:pt x="4786" y="12867"/>
                  <a:pt x="4779" y="12874"/>
                  <a:pt x="4772" y="12881"/>
                </a:cubicBezTo>
                <a:cubicBezTo>
                  <a:pt x="4776" y="12874"/>
                  <a:pt x="4779" y="12867"/>
                  <a:pt x="4786" y="12861"/>
                </a:cubicBezTo>
                <a:lnTo>
                  <a:pt x="4789" y="12857"/>
                </a:lnTo>
                <a:close/>
                <a:moveTo>
                  <a:pt x="4897" y="12820"/>
                </a:moveTo>
                <a:cubicBezTo>
                  <a:pt x="4846" y="12844"/>
                  <a:pt x="4826" y="12867"/>
                  <a:pt x="4816" y="12888"/>
                </a:cubicBezTo>
                <a:cubicBezTo>
                  <a:pt x="4813" y="12888"/>
                  <a:pt x="4806" y="12891"/>
                  <a:pt x="4802" y="12891"/>
                </a:cubicBezTo>
                <a:cubicBezTo>
                  <a:pt x="4823" y="12871"/>
                  <a:pt x="4772" y="12844"/>
                  <a:pt x="4897" y="12820"/>
                </a:cubicBezTo>
                <a:close/>
                <a:moveTo>
                  <a:pt x="4779" y="12861"/>
                </a:moveTo>
                <a:lnTo>
                  <a:pt x="4779" y="12861"/>
                </a:lnTo>
                <a:cubicBezTo>
                  <a:pt x="4752" y="12895"/>
                  <a:pt x="4736" y="12907"/>
                  <a:pt x="4726" y="12907"/>
                </a:cubicBezTo>
                <a:cubicBezTo>
                  <a:pt x="4718" y="12907"/>
                  <a:pt x="4713" y="12900"/>
                  <a:pt x="4708" y="12891"/>
                </a:cubicBezTo>
                <a:lnTo>
                  <a:pt x="4779" y="12861"/>
                </a:lnTo>
                <a:close/>
                <a:moveTo>
                  <a:pt x="2696" y="10714"/>
                </a:moveTo>
                <a:lnTo>
                  <a:pt x="2746" y="10727"/>
                </a:lnTo>
                <a:cubicBezTo>
                  <a:pt x="2746" y="10730"/>
                  <a:pt x="2746" y="10734"/>
                  <a:pt x="2746" y="10737"/>
                </a:cubicBezTo>
                <a:cubicBezTo>
                  <a:pt x="2817" y="10771"/>
                  <a:pt x="2840" y="10848"/>
                  <a:pt x="2908" y="10868"/>
                </a:cubicBezTo>
                <a:cubicBezTo>
                  <a:pt x="2904" y="10905"/>
                  <a:pt x="2925" y="10956"/>
                  <a:pt x="2891" y="11016"/>
                </a:cubicBezTo>
                <a:cubicBezTo>
                  <a:pt x="2907" y="10994"/>
                  <a:pt x="2930" y="10949"/>
                  <a:pt x="2952" y="10949"/>
                </a:cubicBezTo>
                <a:cubicBezTo>
                  <a:pt x="2953" y="10949"/>
                  <a:pt x="2954" y="10949"/>
                  <a:pt x="2955" y="10949"/>
                </a:cubicBezTo>
                <a:cubicBezTo>
                  <a:pt x="2955" y="11090"/>
                  <a:pt x="2901" y="10956"/>
                  <a:pt x="2884" y="11117"/>
                </a:cubicBezTo>
                <a:cubicBezTo>
                  <a:pt x="2914" y="11033"/>
                  <a:pt x="2972" y="11016"/>
                  <a:pt x="3019" y="10976"/>
                </a:cubicBezTo>
                <a:cubicBezTo>
                  <a:pt x="3034" y="10922"/>
                  <a:pt x="3027" y="10903"/>
                  <a:pt x="3010" y="10903"/>
                </a:cubicBezTo>
                <a:cubicBezTo>
                  <a:pt x="2986" y="10903"/>
                  <a:pt x="2941" y="10943"/>
                  <a:pt x="2914" y="10969"/>
                </a:cubicBezTo>
                <a:cubicBezTo>
                  <a:pt x="2935" y="10909"/>
                  <a:pt x="2958" y="10848"/>
                  <a:pt x="2992" y="10791"/>
                </a:cubicBezTo>
                <a:cubicBezTo>
                  <a:pt x="3069" y="10815"/>
                  <a:pt x="3147" y="10848"/>
                  <a:pt x="3224" y="10875"/>
                </a:cubicBezTo>
                <a:cubicBezTo>
                  <a:pt x="3264" y="10936"/>
                  <a:pt x="3389" y="10939"/>
                  <a:pt x="3419" y="11047"/>
                </a:cubicBezTo>
                <a:cubicBezTo>
                  <a:pt x="3439" y="11027"/>
                  <a:pt x="3460" y="11003"/>
                  <a:pt x="3480" y="10979"/>
                </a:cubicBezTo>
                <a:cubicBezTo>
                  <a:pt x="3520" y="11000"/>
                  <a:pt x="3564" y="11020"/>
                  <a:pt x="3604" y="11043"/>
                </a:cubicBezTo>
                <a:lnTo>
                  <a:pt x="3621" y="11084"/>
                </a:lnTo>
                <a:lnTo>
                  <a:pt x="3621" y="11057"/>
                </a:lnTo>
                <a:lnTo>
                  <a:pt x="3614" y="11050"/>
                </a:lnTo>
                <a:lnTo>
                  <a:pt x="3614" y="11050"/>
                </a:lnTo>
                <a:cubicBezTo>
                  <a:pt x="3662" y="11074"/>
                  <a:pt x="3709" y="11094"/>
                  <a:pt x="3752" y="11121"/>
                </a:cubicBezTo>
                <a:cubicBezTo>
                  <a:pt x="3742" y="11134"/>
                  <a:pt x="3732" y="11148"/>
                  <a:pt x="3726" y="11161"/>
                </a:cubicBezTo>
                <a:lnTo>
                  <a:pt x="3783" y="11138"/>
                </a:lnTo>
                <a:lnTo>
                  <a:pt x="3789" y="11138"/>
                </a:lnTo>
                <a:cubicBezTo>
                  <a:pt x="3773" y="11158"/>
                  <a:pt x="3746" y="11185"/>
                  <a:pt x="3746" y="11208"/>
                </a:cubicBezTo>
                <a:cubicBezTo>
                  <a:pt x="3759" y="11181"/>
                  <a:pt x="3779" y="11161"/>
                  <a:pt x="3803" y="11144"/>
                </a:cubicBezTo>
                <a:cubicBezTo>
                  <a:pt x="3820" y="11154"/>
                  <a:pt x="3837" y="11168"/>
                  <a:pt x="3853" y="11178"/>
                </a:cubicBezTo>
                <a:lnTo>
                  <a:pt x="3853" y="11185"/>
                </a:lnTo>
                <a:cubicBezTo>
                  <a:pt x="3853" y="11185"/>
                  <a:pt x="3853" y="11186"/>
                  <a:pt x="3853" y="11186"/>
                </a:cubicBezTo>
                <a:cubicBezTo>
                  <a:pt x="3854" y="11186"/>
                  <a:pt x="3854" y="11181"/>
                  <a:pt x="3857" y="11181"/>
                </a:cubicBezTo>
                <a:cubicBezTo>
                  <a:pt x="3874" y="11191"/>
                  <a:pt x="3890" y="11205"/>
                  <a:pt x="3907" y="11215"/>
                </a:cubicBezTo>
                <a:cubicBezTo>
                  <a:pt x="3907" y="11218"/>
                  <a:pt x="3904" y="11218"/>
                  <a:pt x="3904" y="11222"/>
                </a:cubicBezTo>
                <a:cubicBezTo>
                  <a:pt x="3904" y="11223"/>
                  <a:pt x="3905" y="11223"/>
                  <a:pt x="3906" y="11223"/>
                </a:cubicBezTo>
                <a:cubicBezTo>
                  <a:pt x="3908" y="11223"/>
                  <a:pt x="3912" y="11222"/>
                  <a:pt x="3914" y="11222"/>
                </a:cubicBezTo>
                <a:cubicBezTo>
                  <a:pt x="4288" y="11464"/>
                  <a:pt x="4607" y="11774"/>
                  <a:pt x="4863" y="12140"/>
                </a:cubicBezTo>
                <a:cubicBezTo>
                  <a:pt x="4880" y="12167"/>
                  <a:pt x="4893" y="12194"/>
                  <a:pt x="4910" y="12218"/>
                </a:cubicBezTo>
                <a:cubicBezTo>
                  <a:pt x="4843" y="12285"/>
                  <a:pt x="4769" y="12346"/>
                  <a:pt x="4688" y="12393"/>
                </a:cubicBezTo>
                <a:cubicBezTo>
                  <a:pt x="4706" y="12387"/>
                  <a:pt x="4719" y="12384"/>
                  <a:pt x="4727" y="12384"/>
                </a:cubicBezTo>
                <a:cubicBezTo>
                  <a:pt x="4795" y="12384"/>
                  <a:pt x="4589" y="12554"/>
                  <a:pt x="4691" y="12554"/>
                </a:cubicBezTo>
                <a:cubicBezTo>
                  <a:pt x="4707" y="12554"/>
                  <a:pt x="4730" y="12550"/>
                  <a:pt x="4762" y="12541"/>
                </a:cubicBezTo>
                <a:lnTo>
                  <a:pt x="4762" y="12541"/>
                </a:lnTo>
                <a:cubicBezTo>
                  <a:pt x="4728" y="12575"/>
                  <a:pt x="4695" y="12565"/>
                  <a:pt x="4651" y="12591"/>
                </a:cubicBezTo>
                <a:cubicBezTo>
                  <a:pt x="4684" y="12582"/>
                  <a:pt x="4709" y="12577"/>
                  <a:pt x="4725" y="12577"/>
                </a:cubicBezTo>
                <a:cubicBezTo>
                  <a:pt x="4755" y="12577"/>
                  <a:pt x="4760" y="12592"/>
                  <a:pt x="4745" y="12622"/>
                </a:cubicBezTo>
                <a:lnTo>
                  <a:pt x="4722" y="12628"/>
                </a:lnTo>
                <a:cubicBezTo>
                  <a:pt x="4779" y="12703"/>
                  <a:pt x="4728" y="12773"/>
                  <a:pt x="4698" y="12871"/>
                </a:cubicBezTo>
                <a:cubicBezTo>
                  <a:pt x="4694" y="12867"/>
                  <a:pt x="4689" y="12865"/>
                  <a:pt x="4682" y="12865"/>
                </a:cubicBezTo>
                <a:cubicBezTo>
                  <a:pt x="4670" y="12865"/>
                  <a:pt x="4652" y="12875"/>
                  <a:pt x="4621" y="12908"/>
                </a:cubicBezTo>
                <a:lnTo>
                  <a:pt x="4675" y="12817"/>
                </a:lnTo>
                <a:lnTo>
                  <a:pt x="4675" y="12817"/>
                </a:lnTo>
                <a:cubicBezTo>
                  <a:pt x="4660" y="12826"/>
                  <a:pt x="4629" y="12856"/>
                  <a:pt x="4615" y="12856"/>
                </a:cubicBezTo>
                <a:cubicBezTo>
                  <a:pt x="4613" y="12856"/>
                  <a:pt x="4612" y="12855"/>
                  <a:pt x="4611" y="12854"/>
                </a:cubicBezTo>
                <a:lnTo>
                  <a:pt x="4698" y="12746"/>
                </a:lnTo>
                <a:lnTo>
                  <a:pt x="4698" y="12746"/>
                </a:lnTo>
                <a:cubicBezTo>
                  <a:pt x="4683" y="12760"/>
                  <a:pt x="4673" y="12766"/>
                  <a:pt x="4665" y="12766"/>
                </a:cubicBezTo>
                <a:cubicBezTo>
                  <a:pt x="4632" y="12766"/>
                  <a:pt x="4663" y="12648"/>
                  <a:pt x="4630" y="12648"/>
                </a:cubicBezTo>
                <a:cubicBezTo>
                  <a:pt x="4627" y="12648"/>
                  <a:pt x="4622" y="12649"/>
                  <a:pt x="4617" y="12652"/>
                </a:cubicBezTo>
                <a:cubicBezTo>
                  <a:pt x="4688" y="12689"/>
                  <a:pt x="4570" y="12773"/>
                  <a:pt x="4560" y="12861"/>
                </a:cubicBezTo>
                <a:cubicBezTo>
                  <a:pt x="4545" y="12867"/>
                  <a:pt x="4534" y="12870"/>
                  <a:pt x="4526" y="12870"/>
                </a:cubicBezTo>
                <a:cubicBezTo>
                  <a:pt x="4446" y="12870"/>
                  <a:pt x="4630" y="12597"/>
                  <a:pt x="4535" y="12579"/>
                </a:cubicBezTo>
                <a:lnTo>
                  <a:pt x="4535" y="12579"/>
                </a:lnTo>
                <a:cubicBezTo>
                  <a:pt x="4548" y="12589"/>
                  <a:pt x="4539" y="12665"/>
                  <a:pt x="4500" y="12692"/>
                </a:cubicBezTo>
                <a:cubicBezTo>
                  <a:pt x="4489" y="12649"/>
                  <a:pt x="4493" y="12602"/>
                  <a:pt x="4506" y="12558"/>
                </a:cubicBezTo>
                <a:cubicBezTo>
                  <a:pt x="4501" y="12556"/>
                  <a:pt x="4496" y="12556"/>
                  <a:pt x="4491" y="12556"/>
                </a:cubicBezTo>
                <a:cubicBezTo>
                  <a:pt x="4436" y="12556"/>
                  <a:pt x="4455" y="12662"/>
                  <a:pt x="4399" y="12699"/>
                </a:cubicBezTo>
                <a:cubicBezTo>
                  <a:pt x="4412" y="12662"/>
                  <a:pt x="4413" y="12648"/>
                  <a:pt x="4406" y="12648"/>
                </a:cubicBezTo>
                <a:cubicBezTo>
                  <a:pt x="4388" y="12648"/>
                  <a:pt x="4323" y="12728"/>
                  <a:pt x="4288" y="12740"/>
                </a:cubicBezTo>
                <a:lnTo>
                  <a:pt x="4345" y="12649"/>
                </a:lnTo>
                <a:cubicBezTo>
                  <a:pt x="4339" y="12631"/>
                  <a:pt x="4332" y="12624"/>
                  <a:pt x="4323" y="12624"/>
                </a:cubicBezTo>
                <a:cubicBezTo>
                  <a:pt x="4288" y="12624"/>
                  <a:pt x="4233" y="12740"/>
                  <a:pt x="4204" y="12740"/>
                </a:cubicBezTo>
                <a:cubicBezTo>
                  <a:pt x="4196" y="12740"/>
                  <a:pt x="4190" y="12732"/>
                  <a:pt x="4187" y="12713"/>
                </a:cubicBezTo>
                <a:lnTo>
                  <a:pt x="4294" y="12605"/>
                </a:lnTo>
                <a:lnTo>
                  <a:pt x="4240" y="12615"/>
                </a:lnTo>
                <a:lnTo>
                  <a:pt x="4314" y="12517"/>
                </a:lnTo>
                <a:lnTo>
                  <a:pt x="4314" y="12517"/>
                </a:lnTo>
                <a:cubicBezTo>
                  <a:pt x="4283" y="12536"/>
                  <a:pt x="4263" y="12544"/>
                  <a:pt x="4250" y="12544"/>
                </a:cubicBezTo>
                <a:cubicBezTo>
                  <a:pt x="4227" y="12544"/>
                  <a:pt x="4223" y="12522"/>
                  <a:pt x="4210" y="12491"/>
                </a:cubicBezTo>
                <a:cubicBezTo>
                  <a:pt x="4180" y="12552"/>
                  <a:pt x="4110" y="12635"/>
                  <a:pt x="4073" y="12635"/>
                </a:cubicBezTo>
                <a:cubicBezTo>
                  <a:pt x="4069" y="12635"/>
                  <a:pt x="4065" y="12634"/>
                  <a:pt x="4062" y="12632"/>
                </a:cubicBezTo>
                <a:cubicBezTo>
                  <a:pt x="4079" y="12565"/>
                  <a:pt x="4133" y="12554"/>
                  <a:pt x="4079" y="12538"/>
                </a:cubicBezTo>
                <a:cubicBezTo>
                  <a:pt x="4110" y="12506"/>
                  <a:pt x="4144" y="12470"/>
                  <a:pt x="4156" y="12470"/>
                </a:cubicBezTo>
                <a:cubicBezTo>
                  <a:pt x="4164" y="12470"/>
                  <a:pt x="4164" y="12484"/>
                  <a:pt x="4150" y="12521"/>
                </a:cubicBezTo>
                <a:lnTo>
                  <a:pt x="4220" y="12443"/>
                </a:lnTo>
                <a:cubicBezTo>
                  <a:pt x="4237" y="12366"/>
                  <a:pt x="4173" y="12390"/>
                  <a:pt x="4156" y="12379"/>
                </a:cubicBezTo>
                <a:lnTo>
                  <a:pt x="4156" y="12379"/>
                </a:lnTo>
                <a:cubicBezTo>
                  <a:pt x="4160" y="12390"/>
                  <a:pt x="4163" y="12400"/>
                  <a:pt x="4160" y="12413"/>
                </a:cubicBezTo>
                <a:lnTo>
                  <a:pt x="4008" y="12494"/>
                </a:lnTo>
                <a:cubicBezTo>
                  <a:pt x="4022" y="12460"/>
                  <a:pt x="4045" y="12430"/>
                  <a:pt x="4076" y="12410"/>
                </a:cubicBezTo>
                <a:cubicBezTo>
                  <a:pt x="4057" y="12410"/>
                  <a:pt x="4024" y="12441"/>
                  <a:pt x="3998" y="12441"/>
                </a:cubicBezTo>
                <a:cubicBezTo>
                  <a:pt x="3996" y="12441"/>
                  <a:pt x="3994" y="12441"/>
                  <a:pt x="3991" y="12440"/>
                </a:cubicBezTo>
                <a:cubicBezTo>
                  <a:pt x="4048" y="12371"/>
                  <a:pt x="4097" y="12298"/>
                  <a:pt x="4147" y="12279"/>
                </a:cubicBezTo>
                <a:lnTo>
                  <a:pt x="4147" y="12279"/>
                </a:lnTo>
                <a:lnTo>
                  <a:pt x="4035" y="12319"/>
                </a:lnTo>
                <a:cubicBezTo>
                  <a:pt x="4052" y="12285"/>
                  <a:pt x="4065" y="12211"/>
                  <a:pt x="4092" y="12191"/>
                </a:cubicBezTo>
                <a:cubicBezTo>
                  <a:pt x="4092" y="12178"/>
                  <a:pt x="4084" y="12174"/>
                  <a:pt x="4073" y="12174"/>
                </a:cubicBezTo>
                <a:cubicBezTo>
                  <a:pt x="4040" y="12174"/>
                  <a:pt x="3974" y="12212"/>
                  <a:pt x="3936" y="12212"/>
                </a:cubicBezTo>
                <a:cubicBezTo>
                  <a:pt x="3919" y="12212"/>
                  <a:pt x="3908" y="12205"/>
                  <a:pt x="3907" y="12184"/>
                </a:cubicBezTo>
                <a:cubicBezTo>
                  <a:pt x="3897" y="12194"/>
                  <a:pt x="3880" y="12204"/>
                  <a:pt x="3867" y="12208"/>
                </a:cubicBezTo>
                <a:cubicBezTo>
                  <a:pt x="3843" y="12170"/>
                  <a:pt x="3857" y="12091"/>
                  <a:pt x="3801" y="12091"/>
                </a:cubicBezTo>
                <a:cubicBezTo>
                  <a:pt x="3788" y="12091"/>
                  <a:pt x="3770" y="12096"/>
                  <a:pt x="3746" y="12107"/>
                </a:cubicBezTo>
                <a:lnTo>
                  <a:pt x="3816" y="11962"/>
                </a:lnTo>
                <a:cubicBezTo>
                  <a:pt x="3816" y="11962"/>
                  <a:pt x="3815" y="11962"/>
                  <a:pt x="3815" y="11962"/>
                </a:cubicBezTo>
                <a:cubicBezTo>
                  <a:pt x="3760" y="11962"/>
                  <a:pt x="3729" y="12141"/>
                  <a:pt x="3636" y="12141"/>
                </a:cubicBezTo>
                <a:cubicBezTo>
                  <a:pt x="3635" y="12141"/>
                  <a:pt x="3633" y="12141"/>
                  <a:pt x="3631" y="12140"/>
                </a:cubicBezTo>
                <a:cubicBezTo>
                  <a:pt x="3630" y="12141"/>
                  <a:pt x="3629" y="12141"/>
                  <a:pt x="3628" y="12141"/>
                </a:cubicBezTo>
                <a:cubicBezTo>
                  <a:pt x="3558" y="12141"/>
                  <a:pt x="3699" y="12022"/>
                  <a:pt x="3712" y="11976"/>
                </a:cubicBezTo>
                <a:lnTo>
                  <a:pt x="3712" y="11976"/>
                </a:lnTo>
                <a:cubicBezTo>
                  <a:pt x="3668" y="12005"/>
                  <a:pt x="3597" y="12050"/>
                  <a:pt x="3558" y="12050"/>
                </a:cubicBezTo>
                <a:cubicBezTo>
                  <a:pt x="3535" y="12050"/>
                  <a:pt x="3524" y="12033"/>
                  <a:pt x="3540" y="11982"/>
                </a:cubicBezTo>
                <a:cubicBezTo>
                  <a:pt x="3546" y="11981"/>
                  <a:pt x="3551" y="11980"/>
                  <a:pt x="3555" y="11980"/>
                </a:cubicBezTo>
                <a:cubicBezTo>
                  <a:pt x="3573" y="11980"/>
                  <a:pt x="3571" y="11996"/>
                  <a:pt x="3588" y="11999"/>
                </a:cubicBezTo>
                <a:lnTo>
                  <a:pt x="3614" y="11905"/>
                </a:lnTo>
                <a:cubicBezTo>
                  <a:pt x="3742" y="11824"/>
                  <a:pt x="3736" y="11885"/>
                  <a:pt x="3789" y="11767"/>
                </a:cubicBezTo>
                <a:lnTo>
                  <a:pt x="3789" y="11767"/>
                </a:lnTo>
                <a:cubicBezTo>
                  <a:pt x="3726" y="11840"/>
                  <a:pt x="3689" y="11860"/>
                  <a:pt x="3662" y="11860"/>
                </a:cubicBezTo>
                <a:cubicBezTo>
                  <a:pt x="3630" y="11860"/>
                  <a:pt x="3612" y="11833"/>
                  <a:pt x="3579" y="11833"/>
                </a:cubicBezTo>
                <a:cubicBezTo>
                  <a:pt x="3552" y="11833"/>
                  <a:pt x="3516" y="11852"/>
                  <a:pt x="3453" y="11922"/>
                </a:cubicBezTo>
                <a:lnTo>
                  <a:pt x="3473" y="11858"/>
                </a:lnTo>
                <a:cubicBezTo>
                  <a:pt x="3474" y="11859"/>
                  <a:pt x="3475" y="11860"/>
                  <a:pt x="3476" y="11860"/>
                </a:cubicBezTo>
                <a:cubicBezTo>
                  <a:pt x="3480" y="11860"/>
                  <a:pt x="3486" y="11856"/>
                  <a:pt x="3490" y="11856"/>
                </a:cubicBezTo>
                <a:cubicBezTo>
                  <a:pt x="3491" y="11856"/>
                  <a:pt x="3493" y="11856"/>
                  <a:pt x="3493" y="11858"/>
                </a:cubicBezTo>
                <a:cubicBezTo>
                  <a:pt x="3506" y="11828"/>
                  <a:pt x="3506" y="11816"/>
                  <a:pt x="3498" y="11816"/>
                </a:cubicBezTo>
                <a:cubicBezTo>
                  <a:pt x="3471" y="11816"/>
                  <a:pt x="3360" y="11935"/>
                  <a:pt x="3315" y="11935"/>
                </a:cubicBezTo>
                <a:cubicBezTo>
                  <a:pt x="3307" y="11935"/>
                  <a:pt x="3301" y="11931"/>
                  <a:pt x="3298" y="11922"/>
                </a:cubicBezTo>
                <a:cubicBezTo>
                  <a:pt x="3298" y="11881"/>
                  <a:pt x="3318" y="11848"/>
                  <a:pt x="3352" y="11828"/>
                </a:cubicBezTo>
                <a:lnTo>
                  <a:pt x="3352" y="11828"/>
                </a:lnTo>
                <a:lnTo>
                  <a:pt x="3261" y="11851"/>
                </a:lnTo>
                <a:cubicBezTo>
                  <a:pt x="3256" y="11840"/>
                  <a:pt x="3282" y="11813"/>
                  <a:pt x="3295" y="11811"/>
                </a:cubicBezTo>
                <a:lnTo>
                  <a:pt x="3295" y="11811"/>
                </a:lnTo>
                <a:lnTo>
                  <a:pt x="3227" y="11780"/>
                </a:lnTo>
                <a:lnTo>
                  <a:pt x="3234" y="11774"/>
                </a:lnTo>
                <a:lnTo>
                  <a:pt x="3234" y="11774"/>
                </a:lnTo>
                <a:cubicBezTo>
                  <a:pt x="3187" y="11801"/>
                  <a:pt x="3140" y="11828"/>
                  <a:pt x="3093" y="11851"/>
                </a:cubicBezTo>
                <a:cubicBezTo>
                  <a:pt x="3110" y="11804"/>
                  <a:pt x="3123" y="11834"/>
                  <a:pt x="3143" y="11804"/>
                </a:cubicBezTo>
                <a:lnTo>
                  <a:pt x="3143" y="11804"/>
                </a:lnTo>
                <a:lnTo>
                  <a:pt x="3063" y="11828"/>
                </a:lnTo>
                <a:cubicBezTo>
                  <a:pt x="3096" y="11774"/>
                  <a:pt x="3148" y="11744"/>
                  <a:pt x="3177" y="11744"/>
                </a:cubicBezTo>
                <a:cubicBezTo>
                  <a:pt x="3187" y="11744"/>
                  <a:pt x="3194" y="11747"/>
                  <a:pt x="3197" y="11753"/>
                </a:cubicBezTo>
                <a:cubicBezTo>
                  <a:pt x="3260" y="11666"/>
                  <a:pt x="3268" y="11644"/>
                  <a:pt x="3256" y="11644"/>
                </a:cubicBezTo>
                <a:cubicBezTo>
                  <a:pt x="3244" y="11644"/>
                  <a:pt x="3209" y="11667"/>
                  <a:pt x="3187" y="11667"/>
                </a:cubicBezTo>
                <a:cubicBezTo>
                  <a:pt x="3169" y="11667"/>
                  <a:pt x="3159" y="11652"/>
                  <a:pt x="3177" y="11595"/>
                </a:cubicBezTo>
                <a:lnTo>
                  <a:pt x="3234" y="11595"/>
                </a:lnTo>
                <a:cubicBezTo>
                  <a:pt x="3335" y="11454"/>
                  <a:pt x="3268" y="11478"/>
                  <a:pt x="3312" y="11370"/>
                </a:cubicBezTo>
                <a:lnTo>
                  <a:pt x="3312" y="11370"/>
                </a:lnTo>
                <a:cubicBezTo>
                  <a:pt x="3281" y="11417"/>
                  <a:pt x="3187" y="11629"/>
                  <a:pt x="3103" y="11649"/>
                </a:cubicBezTo>
                <a:cubicBezTo>
                  <a:pt x="3107" y="11634"/>
                  <a:pt x="3106" y="11619"/>
                  <a:pt x="3087" y="11619"/>
                </a:cubicBezTo>
                <a:cubicBezTo>
                  <a:pt x="3077" y="11619"/>
                  <a:pt x="3063" y="11623"/>
                  <a:pt x="3042" y="11632"/>
                </a:cubicBezTo>
                <a:cubicBezTo>
                  <a:pt x="3120" y="11555"/>
                  <a:pt x="3079" y="11555"/>
                  <a:pt x="3056" y="11538"/>
                </a:cubicBezTo>
                <a:lnTo>
                  <a:pt x="3157" y="11437"/>
                </a:lnTo>
                <a:lnTo>
                  <a:pt x="3157" y="11437"/>
                </a:lnTo>
                <a:cubicBezTo>
                  <a:pt x="3106" y="11444"/>
                  <a:pt x="3056" y="11498"/>
                  <a:pt x="2995" y="11531"/>
                </a:cubicBezTo>
                <a:cubicBezTo>
                  <a:pt x="2982" y="11491"/>
                  <a:pt x="3056" y="11410"/>
                  <a:pt x="3116" y="11336"/>
                </a:cubicBezTo>
                <a:cubicBezTo>
                  <a:pt x="3114" y="11329"/>
                  <a:pt x="3110" y="11326"/>
                  <a:pt x="3106" y="11326"/>
                </a:cubicBezTo>
                <a:cubicBezTo>
                  <a:pt x="3077" y="11326"/>
                  <a:pt x="3017" y="11464"/>
                  <a:pt x="2962" y="11464"/>
                </a:cubicBezTo>
                <a:cubicBezTo>
                  <a:pt x="2957" y="11464"/>
                  <a:pt x="2953" y="11463"/>
                  <a:pt x="2948" y="11461"/>
                </a:cubicBezTo>
                <a:cubicBezTo>
                  <a:pt x="2950" y="11419"/>
                  <a:pt x="2930" y="11406"/>
                  <a:pt x="2893" y="11406"/>
                </a:cubicBezTo>
                <a:cubicBezTo>
                  <a:pt x="2866" y="11406"/>
                  <a:pt x="2828" y="11413"/>
                  <a:pt x="2783" y="11420"/>
                </a:cubicBezTo>
                <a:cubicBezTo>
                  <a:pt x="2793" y="11360"/>
                  <a:pt x="2851" y="11363"/>
                  <a:pt x="2871" y="11326"/>
                </a:cubicBezTo>
                <a:lnTo>
                  <a:pt x="2871" y="11326"/>
                </a:lnTo>
                <a:lnTo>
                  <a:pt x="2766" y="11380"/>
                </a:lnTo>
                <a:cubicBezTo>
                  <a:pt x="2763" y="11373"/>
                  <a:pt x="2793" y="11353"/>
                  <a:pt x="2807" y="11340"/>
                </a:cubicBezTo>
                <a:lnTo>
                  <a:pt x="2807" y="11340"/>
                </a:lnTo>
                <a:cubicBezTo>
                  <a:pt x="2758" y="11349"/>
                  <a:pt x="2703" y="11431"/>
                  <a:pt x="2648" y="11431"/>
                </a:cubicBezTo>
                <a:cubicBezTo>
                  <a:pt x="2646" y="11431"/>
                  <a:pt x="2644" y="11431"/>
                  <a:pt x="2642" y="11430"/>
                </a:cubicBezTo>
                <a:cubicBezTo>
                  <a:pt x="2625" y="11444"/>
                  <a:pt x="2615" y="11449"/>
                  <a:pt x="2609" y="11449"/>
                </a:cubicBezTo>
                <a:cubicBezTo>
                  <a:pt x="2580" y="11449"/>
                  <a:pt x="2693" y="11281"/>
                  <a:pt x="2632" y="11281"/>
                </a:cubicBezTo>
                <a:cubicBezTo>
                  <a:pt x="2622" y="11281"/>
                  <a:pt x="2608" y="11286"/>
                  <a:pt x="2588" y="11296"/>
                </a:cubicBezTo>
                <a:cubicBezTo>
                  <a:pt x="2612" y="11259"/>
                  <a:pt x="2659" y="11242"/>
                  <a:pt x="2699" y="11202"/>
                </a:cubicBezTo>
                <a:lnTo>
                  <a:pt x="2699" y="11202"/>
                </a:lnTo>
                <a:cubicBezTo>
                  <a:pt x="2608" y="11215"/>
                  <a:pt x="2521" y="11239"/>
                  <a:pt x="2437" y="11276"/>
                </a:cubicBezTo>
                <a:lnTo>
                  <a:pt x="2477" y="11175"/>
                </a:lnTo>
                <a:lnTo>
                  <a:pt x="2477" y="11175"/>
                </a:lnTo>
                <a:cubicBezTo>
                  <a:pt x="2416" y="11276"/>
                  <a:pt x="2292" y="11323"/>
                  <a:pt x="2181" y="11356"/>
                </a:cubicBezTo>
                <a:lnTo>
                  <a:pt x="2171" y="11373"/>
                </a:lnTo>
                <a:lnTo>
                  <a:pt x="2161" y="11363"/>
                </a:lnTo>
                <a:lnTo>
                  <a:pt x="2181" y="11356"/>
                </a:lnTo>
                <a:lnTo>
                  <a:pt x="2201" y="11333"/>
                </a:lnTo>
                <a:lnTo>
                  <a:pt x="2201" y="11333"/>
                </a:lnTo>
                <a:lnTo>
                  <a:pt x="2157" y="11356"/>
                </a:lnTo>
                <a:lnTo>
                  <a:pt x="2137" y="11333"/>
                </a:lnTo>
                <a:cubicBezTo>
                  <a:pt x="2174" y="11303"/>
                  <a:pt x="2211" y="11279"/>
                  <a:pt x="2255" y="11259"/>
                </a:cubicBezTo>
                <a:lnTo>
                  <a:pt x="2255" y="11259"/>
                </a:lnTo>
                <a:lnTo>
                  <a:pt x="2201" y="11333"/>
                </a:lnTo>
                <a:cubicBezTo>
                  <a:pt x="2282" y="11289"/>
                  <a:pt x="2356" y="11239"/>
                  <a:pt x="2423" y="11181"/>
                </a:cubicBezTo>
                <a:lnTo>
                  <a:pt x="2423" y="11181"/>
                </a:lnTo>
                <a:cubicBezTo>
                  <a:pt x="2413" y="11186"/>
                  <a:pt x="2403" y="11189"/>
                  <a:pt x="2394" y="11189"/>
                </a:cubicBezTo>
                <a:cubicBezTo>
                  <a:pt x="2390" y="11189"/>
                  <a:pt x="2386" y="11189"/>
                  <a:pt x="2383" y="11188"/>
                </a:cubicBezTo>
                <a:cubicBezTo>
                  <a:pt x="2400" y="11181"/>
                  <a:pt x="2416" y="11168"/>
                  <a:pt x="2430" y="11154"/>
                </a:cubicBezTo>
                <a:cubicBezTo>
                  <a:pt x="2432" y="11152"/>
                  <a:pt x="2433" y="11151"/>
                  <a:pt x="2431" y="11151"/>
                </a:cubicBezTo>
                <a:cubicBezTo>
                  <a:pt x="2427" y="11151"/>
                  <a:pt x="2404" y="11162"/>
                  <a:pt x="2376" y="11175"/>
                </a:cubicBezTo>
                <a:lnTo>
                  <a:pt x="2490" y="11060"/>
                </a:lnTo>
                <a:lnTo>
                  <a:pt x="2490" y="11060"/>
                </a:lnTo>
                <a:lnTo>
                  <a:pt x="2440" y="11097"/>
                </a:lnTo>
                <a:lnTo>
                  <a:pt x="2463" y="10973"/>
                </a:lnTo>
                <a:lnTo>
                  <a:pt x="2460" y="10973"/>
                </a:lnTo>
                <a:cubicBezTo>
                  <a:pt x="2467" y="10963"/>
                  <a:pt x="2474" y="10949"/>
                  <a:pt x="2474" y="10946"/>
                </a:cubicBezTo>
                <a:lnTo>
                  <a:pt x="2474" y="10946"/>
                </a:lnTo>
                <a:cubicBezTo>
                  <a:pt x="2483" y="10981"/>
                  <a:pt x="2448" y="11061"/>
                  <a:pt x="2478" y="11061"/>
                </a:cubicBezTo>
                <a:cubicBezTo>
                  <a:pt x="2480" y="11061"/>
                  <a:pt x="2482" y="11061"/>
                  <a:pt x="2484" y="11060"/>
                </a:cubicBezTo>
                <a:cubicBezTo>
                  <a:pt x="2496" y="11006"/>
                  <a:pt x="2508" y="10994"/>
                  <a:pt x="2517" y="10994"/>
                </a:cubicBezTo>
                <a:cubicBezTo>
                  <a:pt x="2524" y="10994"/>
                  <a:pt x="2530" y="11002"/>
                  <a:pt x="2532" y="11002"/>
                </a:cubicBezTo>
                <a:cubicBezTo>
                  <a:pt x="2536" y="11002"/>
                  <a:pt x="2534" y="10990"/>
                  <a:pt x="2524" y="10936"/>
                </a:cubicBezTo>
                <a:cubicBezTo>
                  <a:pt x="2532" y="10929"/>
                  <a:pt x="2538" y="10927"/>
                  <a:pt x="2543" y="10927"/>
                </a:cubicBezTo>
                <a:cubicBezTo>
                  <a:pt x="2565" y="10927"/>
                  <a:pt x="2562" y="10977"/>
                  <a:pt x="2598" y="10979"/>
                </a:cubicBezTo>
                <a:cubicBezTo>
                  <a:pt x="2615" y="10885"/>
                  <a:pt x="2649" y="10798"/>
                  <a:pt x="2696" y="10714"/>
                </a:cubicBezTo>
                <a:close/>
                <a:moveTo>
                  <a:pt x="4813" y="12925"/>
                </a:moveTo>
                <a:cubicBezTo>
                  <a:pt x="4813" y="12935"/>
                  <a:pt x="4813" y="12945"/>
                  <a:pt x="4816" y="12955"/>
                </a:cubicBezTo>
                <a:cubicBezTo>
                  <a:pt x="4794" y="12984"/>
                  <a:pt x="4784" y="12987"/>
                  <a:pt x="4776" y="12987"/>
                </a:cubicBezTo>
                <a:cubicBezTo>
                  <a:pt x="4775" y="12987"/>
                  <a:pt x="4773" y="12986"/>
                  <a:pt x="4772" y="12986"/>
                </a:cubicBezTo>
                <a:cubicBezTo>
                  <a:pt x="4762" y="12986"/>
                  <a:pt x="4752" y="12991"/>
                  <a:pt x="4715" y="13056"/>
                </a:cubicBezTo>
                <a:cubicBezTo>
                  <a:pt x="4708" y="13056"/>
                  <a:pt x="4708" y="13059"/>
                  <a:pt x="4701" y="13059"/>
                </a:cubicBezTo>
                <a:cubicBezTo>
                  <a:pt x="4698" y="13061"/>
                  <a:pt x="4700" y="13061"/>
                  <a:pt x="4702" y="13061"/>
                </a:cubicBezTo>
                <a:cubicBezTo>
                  <a:pt x="4705" y="13061"/>
                  <a:pt x="4708" y="13061"/>
                  <a:pt x="4708" y="13063"/>
                </a:cubicBezTo>
                <a:lnTo>
                  <a:pt x="4708" y="13066"/>
                </a:lnTo>
                <a:lnTo>
                  <a:pt x="4715" y="13066"/>
                </a:lnTo>
                <a:cubicBezTo>
                  <a:pt x="4720" y="13068"/>
                  <a:pt x="4724" y="13069"/>
                  <a:pt x="4728" y="13069"/>
                </a:cubicBezTo>
                <a:cubicBezTo>
                  <a:pt x="4733" y="13069"/>
                  <a:pt x="4737" y="13068"/>
                  <a:pt x="4742" y="13066"/>
                </a:cubicBezTo>
                <a:lnTo>
                  <a:pt x="4789" y="13063"/>
                </a:lnTo>
                <a:lnTo>
                  <a:pt x="4789" y="13063"/>
                </a:lnTo>
                <a:cubicBezTo>
                  <a:pt x="4755" y="13083"/>
                  <a:pt x="4725" y="13106"/>
                  <a:pt x="4698" y="13133"/>
                </a:cubicBezTo>
                <a:cubicBezTo>
                  <a:pt x="4698" y="13127"/>
                  <a:pt x="4681" y="13123"/>
                  <a:pt x="4678" y="13116"/>
                </a:cubicBezTo>
                <a:cubicBezTo>
                  <a:pt x="4648" y="13133"/>
                  <a:pt x="4651" y="13147"/>
                  <a:pt x="4661" y="13160"/>
                </a:cubicBezTo>
                <a:cubicBezTo>
                  <a:pt x="4646" y="13170"/>
                  <a:pt x="4632" y="13176"/>
                  <a:pt x="4620" y="13176"/>
                </a:cubicBezTo>
                <a:cubicBezTo>
                  <a:pt x="4605" y="13176"/>
                  <a:pt x="4594" y="13164"/>
                  <a:pt x="4590" y="13133"/>
                </a:cubicBezTo>
                <a:cubicBezTo>
                  <a:pt x="4614" y="13103"/>
                  <a:pt x="4644" y="13076"/>
                  <a:pt x="4675" y="13056"/>
                </a:cubicBezTo>
                <a:cubicBezTo>
                  <a:pt x="4677" y="13034"/>
                  <a:pt x="4672" y="13029"/>
                  <a:pt x="4664" y="13029"/>
                </a:cubicBezTo>
                <a:cubicBezTo>
                  <a:pt x="4658" y="13029"/>
                  <a:pt x="4650" y="13033"/>
                  <a:pt x="4644" y="13033"/>
                </a:cubicBezTo>
                <a:cubicBezTo>
                  <a:pt x="4637" y="13033"/>
                  <a:pt x="4632" y="13028"/>
                  <a:pt x="4634" y="13009"/>
                </a:cubicBezTo>
                <a:cubicBezTo>
                  <a:pt x="4668" y="12950"/>
                  <a:pt x="4690" y="12936"/>
                  <a:pt x="4709" y="12936"/>
                </a:cubicBezTo>
                <a:cubicBezTo>
                  <a:pt x="4726" y="12936"/>
                  <a:pt x="4742" y="12947"/>
                  <a:pt x="4762" y="12947"/>
                </a:cubicBezTo>
                <a:cubicBezTo>
                  <a:pt x="4776" y="12947"/>
                  <a:pt x="4792" y="12942"/>
                  <a:pt x="4813" y="12925"/>
                </a:cubicBezTo>
                <a:close/>
                <a:moveTo>
                  <a:pt x="4017" y="15207"/>
                </a:moveTo>
                <a:lnTo>
                  <a:pt x="4001" y="15227"/>
                </a:lnTo>
                <a:cubicBezTo>
                  <a:pt x="4006" y="15223"/>
                  <a:pt x="4011" y="15216"/>
                  <a:pt x="4017" y="15207"/>
                </a:cubicBezTo>
                <a:close/>
                <a:moveTo>
                  <a:pt x="8500" y="0"/>
                </a:moveTo>
                <a:cubicBezTo>
                  <a:pt x="8391" y="0"/>
                  <a:pt x="8279" y="30"/>
                  <a:pt x="8158" y="69"/>
                </a:cubicBezTo>
                <a:cubicBezTo>
                  <a:pt x="8157" y="69"/>
                  <a:pt x="8157" y="69"/>
                  <a:pt x="8156" y="69"/>
                </a:cubicBezTo>
                <a:cubicBezTo>
                  <a:pt x="8113" y="69"/>
                  <a:pt x="7802" y="207"/>
                  <a:pt x="7639" y="476"/>
                </a:cubicBezTo>
                <a:cubicBezTo>
                  <a:pt x="7468" y="749"/>
                  <a:pt x="7421" y="1082"/>
                  <a:pt x="7508" y="1395"/>
                </a:cubicBezTo>
                <a:cubicBezTo>
                  <a:pt x="7475" y="1223"/>
                  <a:pt x="7475" y="1048"/>
                  <a:pt x="7515" y="880"/>
                </a:cubicBezTo>
                <a:cubicBezTo>
                  <a:pt x="7565" y="634"/>
                  <a:pt x="7771" y="365"/>
                  <a:pt x="7963" y="274"/>
                </a:cubicBezTo>
                <a:cubicBezTo>
                  <a:pt x="8040" y="235"/>
                  <a:pt x="8114" y="210"/>
                  <a:pt x="8148" y="210"/>
                </a:cubicBezTo>
                <a:cubicBezTo>
                  <a:pt x="8155" y="210"/>
                  <a:pt x="8161" y="211"/>
                  <a:pt x="8164" y="214"/>
                </a:cubicBezTo>
                <a:cubicBezTo>
                  <a:pt x="8191" y="214"/>
                  <a:pt x="8215" y="220"/>
                  <a:pt x="8238" y="237"/>
                </a:cubicBezTo>
                <a:cubicBezTo>
                  <a:pt x="8252" y="247"/>
                  <a:pt x="8252" y="264"/>
                  <a:pt x="8235" y="284"/>
                </a:cubicBezTo>
                <a:cubicBezTo>
                  <a:pt x="8218" y="304"/>
                  <a:pt x="8201" y="318"/>
                  <a:pt x="8090" y="405"/>
                </a:cubicBezTo>
                <a:cubicBezTo>
                  <a:pt x="7939" y="500"/>
                  <a:pt x="7831" y="654"/>
                  <a:pt x="7791" y="829"/>
                </a:cubicBezTo>
                <a:cubicBezTo>
                  <a:pt x="7744" y="1048"/>
                  <a:pt x="7801" y="1277"/>
                  <a:pt x="7949" y="1442"/>
                </a:cubicBezTo>
                <a:cubicBezTo>
                  <a:pt x="7905" y="1469"/>
                  <a:pt x="7946" y="1600"/>
                  <a:pt x="8127" y="1731"/>
                </a:cubicBezTo>
                <a:cubicBezTo>
                  <a:pt x="8242" y="1805"/>
                  <a:pt x="8370" y="1849"/>
                  <a:pt x="8504" y="1859"/>
                </a:cubicBezTo>
                <a:lnTo>
                  <a:pt x="8639" y="1869"/>
                </a:lnTo>
                <a:lnTo>
                  <a:pt x="8612" y="2011"/>
                </a:lnTo>
                <a:cubicBezTo>
                  <a:pt x="8740" y="1980"/>
                  <a:pt x="8757" y="1933"/>
                  <a:pt x="8868" y="1893"/>
                </a:cubicBezTo>
                <a:cubicBezTo>
                  <a:pt x="9039" y="1994"/>
                  <a:pt x="9013" y="2118"/>
                  <a:pt x="8989" y="2219"/>
                </a:cubicBezTo>
                <a:cubicBezTo>
                  <a:pt x="9032" y="2255"/>
                  <a:pt x="9057" y="2269"/>
                  <a:pt x="9072" y="2269"/>
                </a:cubicBezTo>
                <a:cubicBezTo>
                  <a:pt x="9096" y="2269"/>
                  <a:pt x="9091" y="2230"/>
                  <a:pt x="9087" y="2186"/>
                </a:cubicBezTo>
                <a:cubicBezTo>
                  <a:pt x="9080" y="2147"/>
                  <a:pt x="9078" y="2096"/>
                  <a:pt x="9119" y="2096"/>
                </a:cubicBezTo>
                <a:cubicBezTo>
                  <a:pt x="9143" y="2096"/>
                  <a:pt x="9183" y="2114"/>
                  <a:pt x="9245" y="2162"/>
                </a:cubicBezTo>
                <a:cubicBezTo>
                  <a:pt x="9426" y="2408"/>
                  <a:pt x="9615" y="2542"/>
                  <a:pt x="9908" y="2852"/>
                </a:cubicBezTo>
                <a:cubicBezTo>
                  <a:pt x="9936" y="2939"/>
                  <a:pt x="9930" y="2963"/>
                  <a:pt x="9912" y="2963"/>
                </a:cubicBezTo>
                <a:cubicBezTo>
                  <a:pt x="9890" y="2963"/>
                  <a:pt x="9851" y="2931"/>
                  <a:pt x="9831" y="2931"/>
                </a:cubicBezTo>
                <a:cubicBezTo>
                  <a:pt x="9821" y="2931"/>
                  <a:pt x="9816" y="2937"/>
                  <a:pt x="9817" y="2956"/>
                </a:cubicBezTo>
                <a:lnTo>
                  <a:pt x="10026" y="3088"/>
                </a:lnTo>
                <a:cubicBezTo>
                  <a:pt x="10046" y="3135"/>
                  <a:pt x="10009" y="3135"/>
                  <a:pt x="9989" y="3138"/>
                </a:cubicBezTo>
                <a:cubicBezTo>
                  <a:pt x="10031" y="3187"/>
                  <a:pt x="10060" y="3195"/>
                  <a:pt x="10087" y="3195"/>
                </a:cubicBezTo>
                <a:cubicBezTo>
                  <a:pt x="10100" y="3195"/>
                  <a:pt x="10112" y="3194"/>
                  <a:pt x="10125" y="3194"/>
                </a:cubicBezTo>
                <a:cubicBezTo>
                  <a:pt x="10164" y="3194"/>
                  <a:pt x="10208" y="3209"/>
                  <a:pt x="10288" y="3330"/>
                </a:cubicBezTo>
                <a:cubicBezTo>
                  <a:pt x="10473" y="3340"/>
                  <a:pt x="10328" y="3973"/>
                  <a:pt x="10604" y="4255"/>
                </a:cubicBezTo>
                <a:cubicBezTo>
                  <a:pt x="10601" y="4286"/>
                  <a:pt x="10590" y="4296"/>
                  <a:pt x="10575" y="4296"/>
                </a:cubicBezTo>
                <a:cubicBezTo>
                  <a:pt x="10551" y="4296"/>
                  <a:pt x="10517" y="4272"/>
                  <a:pt x="10489" y="4272"/>
                </a:cubicBezTo>
                <a:cubicBezTo>
                  <a:pt x="10480" y="4272"/>
                  <a:pt x="10471" y="4275"/>
                  <a:pt x="10463" y="4282"/>
                </a:cubicBezTo>
                <a:cubicBezTo>
                  <a:pt x="10722" y="4723"/>
                  <a:pt x="10668" y="4656"/>
                  <a:pt x="10911" y="5029"/>
                </a:cubicBezTo>
                <a:cubicBezTo>
                  <a:pt x="10901" y="5151"/>
                  <a:pt x="10894" y="5272"/>
                  <a:pt x="10874" y="5393"/>
                </a:cubicBezTo>
                <a:cubicBezTo>
                  <a:pt x="10893" y="5318"/>
                  <a:pt x="10921" y="5287"/>
                  <a:pt x="10953" y="5287"/>
                </a:cubicBezTo>
                <a:cubicBezTo>
                  <a:pt x="11040" y="5287"/>
                  <a:pt x="11162" y="5507"/>
                  <a:pt x="11257" y="5719"/>
                </a:cubicBezTo>
                <a:cubicBezTo>
                  <a:pt x="11264" y="5706"/>
                  <a:pt x="11267" y="5692"/>
                  <a:pt x="11274" y="5679"/>
                </a:cubicBezTo>
                <a:cubicBezTo>
                  <a:pt x="11277" y="5713"/>
                  <a:pt x="11281" y="5750"/>
                  <a:pt x="11284" y="5787"/>
                </a:cubicBezTo>
                <a:lnTo>
                  <a:pt x="11257" y="5723"/>
                </a:lnTo>
                <a:lnTo>
                  <a:pt x="11234" y="5780"/>
                </a:lnTo>
                <a:lnTo>
                  <a:pt x="11291" y="5847"/>
                </a:lnTo>
                <a:cubicBezTo>
                  <a:pt x="11298" y="5925"/>
                  <a:pt x="11301" y="6005"/>
                  <a:pt x="11304" y="6083"/>
                </a:cubicBezTo>
                <a:cubicBezTo>
                  <a:pt x="11261" y="6083"/>
                  <a:pt x="11207" y="6026"/>
                  <a:pt x="11156" y="5958"/>
                </a:cubicBezTo>
                <a:lnTo>
                  <a:pt x="11234" y="5780"/>
                </a:lnTo>
                <a:cubicBezTo>
                  <a:pt x="11147" y="5684"/>
                  <a:pt x="11057" y="5598"/>
                  <a:pt x="10980" y="5598"/>
                </a:cubicBezTo>
                <a:cubicBezTo>
                  <a:pt x="10968" y="5598"/>
                  <a:pt x="10956" y="5600"/>
                  <a:pt x="10944" y="5605"/>
                </a:cubicBezTo>
                <a:cubicBezTo>
                  <a:pt x="10971" y="5652"/>
                  <a:pt x="10991" y="5702"/>
                  <a:pt x="10998" y="5753"/>
                </a:cubicBezTo>
                <a:cubicBezTo>
                  <a:pt x="10978" y="5733"/>
                  <a:pt x="10961" y="5718"/>
                  <a:pt x="10948" y="5718"/>
                </a:cubicBezTo>
                <a:cubicBezTo>
                  <a:pt x="10944" y="5718"/>
                  <a:pt x="10941" y="5719"/>
                  <a:pt x="10938" y="5723"/>
                </a:cubicBezTo>
                <a:cubicBezTo>
                  <a:pt x="10924" y="5740"/>
                  <a:pt x="10961" y="5787"/>
                  <a:pt x="11005" y="5857"/>
                </a:cubicBezTo>
                <a:lnTo>
                  <a:pt x="10850" y="5972"/>
                </a:lnTo>
                <a:lnTo>
                  <a:pt x="10914" y="5995"/>
                </a:lnTo>
                <a:cubicBezTo>
                  <a:pt x="10894" y="6194"/>
                  <a:pt x="10864" y="6389"/>
                  <a:pt x="10820" y="6584"/>
                </a:cubicBezTo>
                <a:cubicBezTo>
                  <a:pt x="10890" y="6793"/>
                  <a:pt x="10975" y="6998"/>
                  <a:pt x="11012" y="7240"/>
                </a:cubicBezTo>
                <a:cubicBezTo>
                  <a:pt x="11069" y="7530"/>
                  <a:pt x="11025" y="7829"/>
                  <a:pt x="10894" y="8092"/>
                </a:cubicBezTo>
                <a:cubicBezTo>
                  <a:pt x="10887" y="7887"/>
                  <a:pt x="10749" y="7967"/>
                  <a:pt x="10635" y="7883"/>
                </a:cubicBezTo>
                <a:cubicBezTo>
                  <a:pt x="10850" y="7809"/>
                  <a:pt x="10789" y="7439"/>
                  <a:pt x="10864" y="7126"/>
                </a:cubicBezTo>
                <a:lnTo>
                  <a:pt x="10864" y="7126"/>
                </a:lnTo>
                <a:cubicBezTo>
                  <a:pt x="10838" y="7212"/>
                  <a:pt x="10811" y="7239"/>
                  <a:pt x="10789" y="7239"/>
                </a:cubicBezTo>
                <a:cubicBezTo>
                  <a:pt x="10768" y="7239"/>
                  <a:pt x="10751" y="7215"/>
                  <a:pt x="10742" y="7193"/>
                </a:cubicBezTo>
                <a:lnTo>
                  <a:pt x="10742" y="7193"/>
                </a:lnTo>
                <a:cubicBezTo>
                  <a:pt x="10749" y="7288"/>
                  <a:pt x="10746" y="7385"/>
                  <a:pt x="10736" y="7483"/>
                </a:cubicBezTo>
                <a:cubicBezTo>
                  <a:pt x="10732" y="7577"/>
                  <a:pt x="10715" y="7671"/>
                  <a:pt x="10695" y="7765"/>
                </a:cubicBezTo>
                <a:cubicBezTo>
                  <a:pt x="10681" y="7754"/>
                  <a:pt x="10665" y="7749"/>
                  <a:pt x="10649" y="7749"/>
                </a:cubicBezTo>
                <a:cubicBezTo>
                  <a:pt x="10624" y="7749"/>
                  <a:pt x="10599" y="7763"/>
                  <a:pt x="10584" y="7786"/>
                </a:cubicBezTo>
                <a:cubicBezTo>
                  <a:pt x="10551" y="7819"/>
                  <a:pt x="10510" y="7863"/>
                  <a:pt x="10460" y="7903"/>
                </a:cubicBezTo>
                <a:cubicBezTo>
                  <a:pt x="10517" y="7917"/>
                  <a:pt x="10544" y="7947"/>
                  <a:pt x="10544" y="7991"/>
                </a:cubicBezTo>
                <a:cubicBezTo>
                  <a:pt x="10544" y="8038"/>
                  <a:pt x="10507" y="8089"/>
                  <a:pt x="10490" y="8126"/>
                </a:cubicBezTo>
                <a:cubicBezTo>
                  <a:pt x="10429" y="8216"/>
                  <a:pt x="10301" y="8297"/>
                  <a:pt x="10221" y="8365"/>
                </a:cubicBezTo>
                <a:cubicBezTo>
                  <a:pt x="10201" y="8277"/>
                  <a:pt x="10234" y="8203"/>
                  <a:pt x="10376" y="8115"/>
                </a:cubicBezTo>
                <a:cubicBezTo>
                  <a:pt x="10364" y="8113"/>
                  <a:pt x="10353" y="8112"/>
                  <a:pt x="10343" y="8112"/>
                </a:cubicBezTo>
                <a:cubicBezTo>
                  <a:pt x="10258" y="8112"/>
                  <a:pt x="10244" y="8187"/>
                  <a:pt x="10187" y="8284"/>
                </a:cubicBezTo>
                <a:cubicBezTo>
                  <a:pt x="10150" y="8371"/>
                  <a:pt x="10071" y="8446"/>
                  <a:pt x="9992" y="8446"/>
                </a:cubicBezTo>
                <a:cubicBezTo>
                  <a:pt x="9970" y="8446"/>
                  <a:pt x="9949" y="8441"/>
                  <a:pt x="9928" y="8428"/>
                </a:cubicBezTo>
                <a:cubicBezTo>
                  <a:pt x="9978" y="8415"/>
                  <a:pt x="10009" y="8422"/>
                  <a:pt x="10036" y="8371"/>
                </a:cubicBezTo>
                <a:lnTo>
                  <a:pt x="10036" y="8371"/>
                </a:lnTo>
                <a:cubicBezTo>
                  <a:pt x="9982" y="8415"/>
                  <a:pt x="9918" y="8435"/>
                  <a:pt x="9851" y="8435"/>
                </a:cubicBezTo>
                <a:cubicBezTo>
                  <a:pt x="9845" y="8435"/>
                  <a:pt x="9839" y="8434"/>
                  <a:pt x="9833" y="8434"/>
                </a:cubicBezTo>
                <a:cubicBezTo>
                  <a:pt x="9826" y="8434"/>
                  <a:pt x="9820" y="8435"/>
                  <a:pt x="9813" y="8435"/>
                </a:cubicBezTo>
                <a:cubicBezTo>
                  <a:pt x="9794" y="8435"/>
                  <a:pt x="9776" y="8433"/>
                  <a:pt x="9770" y="8418"/>
                </a:cubicBezTo>
                <a:cubicBezTo>
                  <a:pt x="9763" y="8388"/>
                  <a:pt x="9763" y="8358"/>
                  <a:pt x="9763" y="8328"/>
                </a:cubicBezTo>
                <a:cubicBezTo>
                  <a:pt x="9763" y="8287"/>
                  <a:pt x="9776" y="8257"/>
                  <a:pt x="9793" y="8253"/>
                </a:cubicBezTo>
                <a:lnTo>
                  <a:pt x="9800" y="8270"/>
                </a:lnTo>
                <a:lnTo>
                  <a:pt x="9807" y="8297"/>
                </a:lnTo>
                <a:lnTo>
                  <a:pt x="9800" y="8267"/>
                </a:lnTo>
                <a:cubicBezTo>
                  <a:pt x="9780" y="8176"/>
                  <a:pt x="9753" y="8089"/>
                  <a:pt x="9716" y="8001"/>
                </a:cubicBezTo>
                <a:lnTo>
                  <a:pt x="9686" y="7930"/>
                </a:lnTo>
                <a:lnTo>
                  <a:pt x="9642" y="7836"/>
                </a:lnTo>
                <a:cubicBezTo>
                  <a:pt x="9601" y="7752"/>
                  <a:pt x="9561" y="7668"/>
                  <a:pt x="9517" y="7590"/>
                </a:cubicBezTo>
                <a:cubicBezTo>
                  <a:pt x="9347" y="7290"/>
                  <a:pt x="9155" y="7072"/>
                  <a:pt x="9052" y="7072"/>
                </a:cubicBezTo>
                <a:cubicBezTo>
                  <a:pt x="9049" y="7072"/>
                  <a:pt x="9046" y="7072"/>
                  <a:pt x="9043" y="7072"/>
                </a:cubicBezTo>
                <a:cubicBezTo>
                  <a:pt x="9057" y="7058"/>
                  <a:pt x="9222" y="7026"/>
                  <a:pt x="9299" y="7026"/>
                </a:cubicBezTo>
                <a:cubicBezTo>
                  <a:pt x="9312" y="7026"/>
                  <a:pt x="9322" y="7027"/>
                  <a:pt x="9329" y="7028"/>
                </a:cubicBezTo>
                <a:cubicBezTo>
                  <a:pt x="9087" y="6904"/>
                  <a:pt x="8834" y="6796"/>
                  <a:pt x="8575" y="6709"/>
                </a:cubicBezTo>
                <a:cubicBezTo>
                  <a:pt x="8514" y="6628"/>
                  <a:pt x="8457" y="6544"/>
                  <a:pt x="8393" y="6470"/>
                </a:cubicBezTo>
                <a:cubicBezTo>
                  <a:pt x="8468" y="6373"/>
                  <a:pt x="8546" y="6256"/>
                  <a:pt x="8667" y="6256"/>
                </a:cubicBezTo>
                <a:cubicBezTo>
                  <a:pt x="8726" y="6256"/>
                  <a:pt x="8796" y="6284"/>
                  <a:pt x="8881" y="6355"/>
                </a:cubicBezTo>
                <a:cubicBezTo>
                  <a:pt x="8790" y="6174"/>
                  <a:pt x="8656" y="6022"/>
                  <a:pt x="8488" y="5908"/>
                </a:cubicBezTo>
                <a:lnTo>
                  <a:pt x="8488" y="5908"/>
                </a:lnTo>
                <a:cubicBezTo>
                  <a:pt x="8528" y="5980"/>
                  <a:pt x="8484" y="6170"/>
                  <a:pt x="8411" y="6170"/>
                </a:cubicBezTo>
                <a:cubicBezTo>
                  <a:pt x="8399" y="6170"/>
                  <a:pt x="8386" y="6165"/>
                  <a:pt x="8373" y="6153"/>
                </a:cubicBezTo>
                <a:cubicBezTo>
                  <a:pt x="8274" y="5789"/>
                  <a:pt x="8289" y="5911"/>
                  <a:pt x="8096" y="5528"/>
                </a:cubicBezTo>
                <a:lnTo>
                  <a:pt x="8096" y="5528"/>
                </a:lnTo>
                <a:cubicBezTo>
                  <a:pt x="8120" y="5595"/>
                  <a:pt x="8033" y="5646"/>
                  <a:pt x="7928" y="5646"/>
                </a:cubicBezTo>
                <a:cubicBezTo>
                  <a:pt x="7860" y="5646"/>
                  <a:pt x="7784" y="5624"/>
                  <a:pt x="7727" y="5571"/>
                </a:cubicBezTo>
                <a:cubicBezTo>
                  <a:pt x="7774" y="5565"/>
                  <a:pt x="7867" y="5396"/>
                  <a:pt x="7942" y="5396"/>
                </a:cubicBezTo>
                <a:cubicBezTo>
                  <a:pt x="7945" y="5396"/>
                  <a:pt x="7949" y="5397"/>
                  <a:pt x="7952" y="5397"/>
                </a:cubicBezTo>
                <a:lnTo>
                  <a:pt x="7952" y="5397"/>
                </a:lnTo>
                <a:cubicBezTo>
                  <a:pt x="7771" y="5344"/>
                  <a:pt x="7590" y="5299"/>
                  <a:pt x="7413" y="5263"/>
                </a:cubicBezTo>
                <a:lnTo>
                  <a:pt x="7413" y="5263"/>
                </a:lnTo>
                <a:cubicBezTo>
                  <a:pt x="7415" y="5264"/>
                  <a:pt x="7418" y="5264"/>
                  <a:pt x="7420" y="5264"/>
                </a:cubicBezTo>
                <a:cubicBezTo>
                  <a:pt x="7521" y="5264"/>
                  <a:pt x="7530" y="5092"/>
                  <a:pt x="7481" y="4972"/>
                </a:cubicBezTo>
                <a:lnTo>
                  <a:pt x="7481" y="4972"/>
                </a:lnTo>
                <a:cubicBezTo>
                  <a:pt x="7483" y="4979"/>
                  <a:pt x="7482" y="4982"/>
                  <a:pt x="7477" y="4982"/>
                </a:cubicBezTo>
                <a:cubicBezTo>
                  <a:pt x="7432" y="4982"/>
                  <a:pt x="7092" y="4685"/>
                  <a:pt x="6970" y="4642"/>
                </a:cubicBezTo>
                <a:lnTo>
                  <a:pt x="6970" y="4642"/>
                </a:lnTo>
                <a:lnTo>
                  <a:pt x="7125" y="4814"/>
                </a:lnTo>
                <a:cubicBezTo>
                  <a:pt x="6653" y="4461"/>
                  <a:pt x="6451" y="4780"/>
                  <a:pt x="5960" y="4484"/>
                </a:cubicBezTo>
                <a:cubicBezTo>
                  <a:pt x="6044" y="4471"/>
                  <a:pt x="6276" y="4289"/>
                  <a:pt x="6017" y="4114"/>
                </a:cubicBezTo>
                <a:lnTo>
                  <a:pt x="6017" y="4114"/>
                </a:lnTo>
                <a:lnTo>
                  <a:pt x="5812" y="4171"/>
                </a:lnTo>
                <a:cubicBezTo>
                  <a:pt x="5721" y="4195"/>
                  <a:pt x="5600" y="4218"/>
                  <a:pt x="5496" y="4255"/>
                </a:cubicBezTo>
                <a:cubicBezTo>
                  <a:pt x="5469" y="4265"/>
                  <a:pt x="5445" y="4276"/>
                  <a:pt x="5418" y="4286"/>
                </a:cubicBezTo>
                <a:cubicBezTo>
                  <a:pt x="5245" y="4221"/>
                  <a:pt x="5079" y="4180"/>
                  <a:pt x="4934" y="4180"/>
                </a:cubicBezTo>
                <a:cubicBezTo>
                  <a:pt x="4890" y="4180"/>
                  <a:pt x="4849" y="4184"/>
                  <a:pt x="4809" y="4191"/>
                </a:cubicBezTo>
                <a:cubicBezTo>
                  <a:pt x="4819" y="4175"/>
                  <a:pt x="4833" y="4158"/>
                  <a:pt x="4843" y="4144"/>
                </a:cubicBezTo>
                <a:cubicBezTo>
                  <a:pt x="4954" y="4050"/>
                  <a:pt x="5085" y="3986"/>
                  <a:pt x="5226" y="3952"/>
                </a:cubicBezTo>
                <a:cubicBezTo>
                  <a:pt x="5330" y="3931"/>
                  <a:pt x="5434" y="3920"/>
                  <a:pt x="5538" y="3920"/>
                </a:cubicBezTo>
                <a:cubicBezTo>
                  <a:pt x="5594" y="3920"/>
                  <a:pt x="5649" y="3923"/>
                  <a:pt x="5704" y="3929"/>
                </a:cubicBezTo>
                <a:cubicBezTo>
                  <a:pt x="5634" y="3885"/>
                  <a:pt x="5570" y="3838"/>
                  <a:pt x="5506" y="3784"/>
                </a:cubicBezTo>
                <a:cubicBezTo>
                  <a:pt x="5465" y="3757"/>
                  <a:pt x="5401" y="3724"/>
                  <a:pt x="5159" y="3683"/>
                </a:cubicBezTo>
                <a:cubicBezTo>
                  <a:pt x="5072" y="3639"/>
                  <a:pt x="5132" y="3616"/>
                  <a:pt x="5243" y="3616"/>
                </a:cubicBezTo>
                <a:cubicBezTo>
                  <a:pt x="5361" y="3623"/>
                  <a:pt x="5479" y="3643"/>
                  <a:pt x="5590" y="3680"/>
                </a:cubicBezTo>
                <a:cubicBezTo>
                  <a:pt x="5352" y="3586"/>
                  <a:pt x="5109" y="3532"/>
                  <a:pt x="4871" y="3532"/>
                </a:cubicBezTo>
                <a:cubicBezTo>
                  <a:pt x="4776" y="3532"/>
                  <a:pt x="4683" y="3540"/>
                  <a:pt x="4590" y="3559"/>
                </a:cubicBezTo>
                <a:cubicBezTo>
                  <a:pt x="4523" y="3579"/>
                  <a:pt x="4459" y="3606"/>
                  <a:pt x="4395" y="3633"/>
                </a:cubicBezTo>
                <a:cubicBezTo>
                  <a:pt x="4429" y="3660"/>
                  <a:pt x="4395" y="3707"/>
                  <a:pt x="4338" y="3761"/>
                </a:cubicBezTo>
                <a:lnTo>
                  <a:pt x="4240" y="3848"/>
                </a:lnTo>
                <a:cubicBezTo>
                  <a:pt x="4207" y="3889"/>
                  <a:pt x="4173" y="3929"/>
                  <a:pt x="4136" y="3969"/>
                </a:cubicBezTo>
                <a:cubicBezTo>
                  <a:pt x="3998" y="4134"/>
                  <a:pt x="3954" y="4350"/>
                  <a:pt x="4018" y="4363"/>
                </a:cubicBezTo>
                <a:cubicBezTo>
                  <a:pt x="4055" y="4208"/>
                  <a:pt x="4136" y="4070"/>
                  <a:pt x="4251" y="3959"/>
                </a:cubicBezTo>
                <a:cubicBezTo>
                  <a:pt x="4301" y="3892"/>
                  <a:pt x="4372" y="3858"/>
                  <a:pt x="4439" y="3811"/>
                </a:cubicBezTo>
                <a:cubicBezTo>
                  <a:pt x="4503" y="3764"/>
                  <a:pt x="4574" y="3724"/>
                  <a:pt x="4648" y="3690"/>
                </a:cubicBezTo>
                <a:cubicBezTo>
                  <a:pt x="4712" y="3670"/>
                  <a:pt x="4776" y="3650"/>
                  <a:pt x="4839" y="3636"/>
                </a:cubicBezTo>
                <a:lnTo>
                  <a:pt x="4839" y="3636"/>
                </a:lnTo>
                <a:cubicBezTo>
                  <a:pt x="4873" y="3683"/>
                  <a:pt x="4813" y="3757"/>
                  <a:pt x="4712" y="3835"/>
                </a:cubicBezTo>
                <a:cubicBezTo>
                  <a:pt x="4668" y="3878"/>
                  <a:pt x="4614" y="3926"/>
                  <a:pt x="4560" y="3986"/>
                </a:cubicBezTo>
                <a:cubicBezTo>
                  <a:pt x="4506" y="4047"/>
                  <a:pt x="4439" y="4094"/>
                  <a:pt x="4388" y="4171"/>
                </a:cubicBezTo>
                <a:cubicBezTo>
                  <a:pt x="4271" y="4309"/>
                  <a:pt x="4203" y="4508"/>
                  <a:pt x="4180" y="4700"/>
                </a:cubicBezTo>
                <a:cubicBezTo>
                  <a:pt x="4167" y="4722"/>
                  <a:pt x="4152" y="4732"/>
                  <a:pt x="4136" y="4732"/>
                </a:cubicBezTo>
                <a:cubicBezTo>
                  <a:pt x="4052" y="4732"/>
                  <a:pt x="3934" y="4467"/>
                  <a:pt x="3901" y="4447"/>
                </a:cubicBezTo>
                <a:lnTo>
                  <a:pt x="3901" y="4447"/>
                </a:lnTo>
                <a:cubicBezTo>
                  <a:pt x="3921" y="4508"/>
                  <a:pt x="3890" y="4686"/>
                  <a:pt x="3921" y="4861"/>
                </a:cubicBezTo>
                <a:cubicBezTo>
                  <a:pt x="3938" y="5036"/>
                  <a:pt x="3988" y="5201"/>
                  <a:pt x="3971" y="5238"/>
                </a:cubicBezTo>
                <a:cubicBezTo>
                  <a:pt x="3921" y="5130"/>
                  <a:pt x="3877" y="5019"/>
                  <a:pt x="3837" y="4905"/>
                </a:cubicBezTo>
                <a:lnTo>
                  <a:pt x="3837" y="4905"/>
                </a:lnTo>
                <a:cubicBezTo>
                  <a:pt x="3837" y="5009"/>
                  <a:pt x="3853" y="5114"/>
                  <a:pt x="3890" y="5211"/>
                </a:cubicBezTo>
                <a:cubicBezTo>
                  <a:pt x="3931" y="5305"/>
                  <a:pt x="3975" y="5393"/>
                  <a:pt x="4028" y="5480"/>
                </a:cubicBezTo>
                <a:cubicBezTo>
                  <a:pt x="4136" y="5669"/>
                  <a:pt x="4213" y="5766"/>
                  <a:pt x="4237" y="5978"/>
                </a:cubicBezTo>
                <a:cubicBezTo>
                  <a:pt x="4286" y="6095"/>
                  <a:pt x="4263" y="6397"/>
                  <a:pt x="4338" y="6397"/>
                </a:cubicBezTo>
                <a:cubicBezTo>
                  <a:pt x="4341" y="6397"/>
                  <a:pt x="4345" y="6397"/>
                  <a:pt x="4348" y="6396"/>
                </a:cubicBezTo>
                <a:cubicBezTo>
                  <a:pt x="4372" y="6227"/>
                  <a:pt x="4543" y="6063"/>
                  <a:pt x="4715" y="5965"/>
                </a:cubicBezTo>
                <a:cubicBezTo>
                  <a:pt x="4789" y="6093"/>
                  <a:pt x="4863" y="6217"/>
                  <a:pt x="4930" y="6325"/>
                </a:cubicBezTo>
                <a:lnTo>
                  <a:pt x="4873" y="6342"/>
                </a:lnTo>
                <a:lnTo>
                  <a:pt x="4917" y="6409"/>
                </a:lnTo>
                <a:lnTo>
                  <a:pt x="4964" y="6376"/>
                </a:lnTo>
                <a:cubicBezTo>
                  <a:pt x="5055" y="6517"/>
                  <a:pt x="5136" y="6635"/>
                  <a:pt x="5189" y="6715"/>
                </a:cubicBezTo>
                <a:cubicBezTo>
                  <a:pt x="5193" y="6722"/>
                  <a:pt x="5200" y="6729"/>
                  <a:pt x="5203" y="6736"/>
                </a:cubicBezTo>
                <a:cubicBezTo>
                  <a:pt x="5186" y="6758"/>
                  <a:pt x="5157" y="6766"/>
                  <a:pt x="5123" y="6766"/>
                </a:cubicBezTo>
                <a:cubicBezTo>
                  <a:pt x="5045" y="6766"/>
                  <a:pt x="4938" y="6727"/>
                  <a:pt x="4865" y="6727"/>
                </a:cubicBezTo>
                <a:cubicBezTo>
                  <a:pt x="4816" y="6727"/>
                  <a:pt x="4782" y="6745"/>
                  <a:pt x="4782" y="6803"/>
                </a:cubicBezTo>
                <a:cubicBezTo>
                  <a:pt x="4786" y="6801"/>
                  <a:pt x="4791" y="6800"/>
                  <a:pt x="4797" y="6800"/>
                </a:cubicBezTo>
                <a:cubicBezTo>
                  <a:pt x="4842" y="6800"/>
                  <a:pt x="4928" y="6854"/>
                  <a:pt x="4964" y="6880"/>
                </a:cubicBezTo>
                <a:cubicBezTo>
                  <a:pt x="5011" y="7012"/>
                  <a:pt x="4826" y="6907"/>
                  <a:pt x="5008" y="7140"/>
                </a:cubicBezTo>
                <a:cubicBezTo>
                  <a:pt x="5015" y="7137"/>
                  <a:pt x="5022" y="7136"/>
                  <a:pt x="5029" y="7136"/>
                </a:cubicBezTo>
                <a:cubicBezTo>
                  <a:pt x="5132" y="7136"/>
                  <a:pt x="5241" y="7355"/>
                  <a:pt x="5253" y="7355"/>
                </a:cubicBezTo>
                <a:cubicBezTo>
                  <a:pt x="5258" y="7355"/>
                  <a:pt x="5243" y="7309"/>
                  <a:pt x="5196" y="7173"/>
                </a:cubicBezTo>
                <a:lnTo>
                  <a:pt x="5196" y="7173"/>
                </a:lnTo>
                <a:cubicBezTo>
                  <a:pt x="5398" y="7375"/>
                  <a:pt x="5351" y="7436"/>
                  <a:pt x="5570" y="7688"/>
                </a:cubicBezTo>
                <a:cubicBezTo>
                  <a:pt x="5573" y="7649"/>
                  <a:pt x="5608" y="7633"/>
                  <a:pt x="5663" y="7633"/>
                </a:cubicBezTo>
                <a:cubicBezTo>
                  <a:pt x="5741" y="7633"/>
                  <a:pt x="5857" y="7666"/>
                  <a:pt x="5974" y="7715"/>
                </a:cubicBezTo>
                <a:cubicBezTo>
                  <a:pt x="6051" y="7799"/>
                  <a:pt x="6128" y="7883"/>
                  <a:pt x="6209" y="7967"/>
                </a:cubicBezTo>
                <a:cubicBezTo>
                  <a:pt x="6209" y="7974"/>
                  <a:pt x="6209" y="7984"/>
                  <a:pt x="6213" y="7991"/>
                </a:cubicBezTo>
                <a:cubicBezTo>
                  <a:pt x="6307" y="8085"/>
                  <a:pt x="6394" y="8173"/>
                  <a:pt x="6472" y="8257"/>
                </a:cubicBezTo>
                <a:cubicBezTo>
                  <a:pt x="6472" y="8260"/>
                  <a:pt x="6472" y="8267"/>
                  <a:pt x="6465" y="8270"/>
                </a:cubicBezTo>
                <a:cubicBezTo>
                  <a:pt x="6472" y="8270"/>
                  <a:pt x="6475" y="8264"/>
                  <a:pt x="6482" y="8264"/>
                </a:cubicBezTo>
                <a:cubicBezTo>
                  <a:pt x="6576" y="8361"/>
                  <a:pt x="6663" y="8449"/>
                  <a:pt x="6754" y="8533"/>
                </a:cubicBezTo>
                <a:cubicBezTo>
                  <a:pt x="6788" y="8563"/>
                  <a:pt x="6818" y="8593"/>
                  <a:pt x="6852" y="8624"/>
                </a:cubicBezTo>
                <a:cubicBezTo>
                  <a:pt x="6849" y="8644"/>
                  <a:pt x="6835" y="8661"/>
                  <a:pt x="6818" y="8674"/>
                </a:cubicBezTo>
                <a:cubicBezTo>
                  <a:pt x="6842" y="8674"/>
                  <a:pt x="6869" y="8667"/>
                  <a:pt x="6889" y="8654"/>
                </a:cubicBezTo>
                <a:cubicBezTo>
                  <a:pt x="7007" y="8755"/>
                  <a:pt x="7131" y="8846"/>
                  <a:pt x="7263" y="8927"/>
                </a:cubicBezTo>
                <a:cubicBezTo>
                  <a:pt x="7283" y="8984"/>
                  <a:pt x="7488" y="9155"/>
                  <a:pt x="7360" y="9159"/>
                </a:cubicBezTo>
                <a:cubicBezTo>
                  <a:pt x="7441" y="9176"/>
                  <a:pt x="7532" y="9159"/>
                  <a:pt x="7680" y="9233"/>
                </a:cubicBezTo>
                <a:cubicBezTo>
                  <a:pt x="7743" y="9303"/>
                  <a:pt x="7749" y="9325"/>
                  <a:pt x="7726" y="9325"/>
                </a:cubicBezTo>
                <a:cubicBezTo>
                  <a:pt x="7684" y="9325"/>
                  <a:pt x="7546" y="9250"/>
                  <a:pt x="7487" y="9250"/>
                </a:cubicBezTo>
                <a:cubicBezTo>
                  <a:pt x="7455" y="9250"/>
                  <a:pt x="7446" y="9272"/>
                  <a:pt x="7485" y="9337"/>
                </a:cubicBezTo>
                <a:cubicBezTo>
                  <a:pt x="7495" y="9325"/>
                  <a:pt x="7516" y="9320"/>
                  <a:pt x="7545" y="9320"/>
                </a:cubicBezTo>
                <a:cubicBezTo>
                  <a:pt x="7678" y="9320"/>
                  <a:pt x="7979" y="9429"/>
                  <a:pt x="8185" y="9452"/>
                </a:cubicBezTo>
                <a:cubicBezTo>
                  <a:pt x="8161" y="9300"/>
                  <a:pt x="7687" y="9223"/>
                  <a:pt x="7448" y="9149"/>
                </a:cubicBezTo>
                <a:cubicBezTo>
                  <a:pt x="7481" y="9088"/>
                  <a:pt x="7562" y="9054"/>
                  <a:pt x="7670" y="9038"/>
                </a:cubicBezTo>
                <a:cubicBezTo>
                  <a:pt x="7946" y="9186"/>
                  <a:pt x="8238" y="9303"/>
                  <a:pt x="8538" y="9391"/>
                </a:cubicBezTo>
                <a:cubicBezTo>
                  <a:pt x="8565" y="9401"/>
                  <a:pt x="8592" y="9401"/>
                  <a:pt x="8622" y="9411"/>
                </a:cubicBezTo>
                <a:cubicBezTo>
                  <a:pt x="8639" y="9421"/>
                  <a:pt x="8663" y="9425"/>
                  <a:pt x="8686" y="9425"/>
                </a:cubicBezTo>
                <a:cubicBezTo>
                  <a:pt x="8831" y="9462"/>
                  <a:pt x="8979" y="9495"/>
                  <a:pt x="9127" y="9515"/>
                </a:cubicBezTo>
                <a:cubicBezTo>
                  <a:pt x="9137" y="9573"/>
                  <a:pt x="9144" y="9627"/>
                  <a:pt x="9151" y="9680"/>
                </a:cubicBezTo>
                <a:cubicBezTo>
                  <a:pt x="9154" y="9859"/>
                  <a:pt x="9181" y="10101"/>
                  <a:pt x="9174" y="10390"/>
                </a:cubicBezTo>
                <a:cubicBezTo>
                  <a:pt x="9171" y="10784"/>
                  <a:pt x="9090" y="11232"/>
                  <a:pt x="8949" y="11511"/>
                </a:cubicBezTo>
                <a:cubicBezTo>
                  <a:pt x="8955" y="11589"/>
                  <a:pt x="8945" y="11703"/>
                  <a:pt x="8962" y="11747"/>
                </a:cubicBezTo>
                <a:cubicBezTo>
                  <a:pt x="8851" y="12050"/>
                  <a:pt x="8706" y="12336"/>
                  <a:pt x="8531" y="12605"/>
                </a:cubicBezTo>
                <a:cubicBezTo>
                  <a:pt x="8474" y="12672"/>
                  <a:pt x="8417" y="12743"/>
                  <a:pt x="8353" y="12807"/>
                </a:cubicBezTo>
                <a:lnTo>
                  <a:pt x="8424" y="12750"/>
                </a:lnTo>
                <a:lnTo>
                  <a:pt x="8514" y="12628"/>
                </a:lnTo>
                <a:lnTo>
                  <a:pt x="8514" y="12628"/>
                </a:lnTo>
                <a:cubicBezTo>
                  <a:pt x="8488" y="12669"/>
                  <a:pt x="8467" y="12709"/>
                  <a:pt x="8437" y="12750"/>
                </a:cubicBezTo>
                <a:cubicBezTo>
                  <a:pt x="8238" y="13032"/>
                  <a:pt x="7989" y="13278"/>
                  <a:pt x="7697" y="13466"/>
                </a:cubicBezTo>
                <a:cubicBezTo>
                  <a:pt x="7697" y="13450"/>
                  <a:pt x="7687" y="13436"/>
                  <a:pt x="7670" y="13426"/>
                </a:cubicBezTo>
                <a:cubicBezTo>
                  <a:pt x="7602" y="13487"/>
                  <a:pt x="7532" y="13547"/>
                  <a:pt x="7454" y="13601"/>
                </a:cubicBezTo>
                <a:cubicBezTo>
                  <a:pt x="7444" y="13604"/>
                  <a:pt x="7438" y="13611"/>
                  <a:pt x="7427" y="13615"/>
                </a:cubicBezTo>
                <a:cubicBezTo>
                  <a:pt x="7427" y="13589"/>
                  <a:pt x="7477" y="13529"/>
                  <a:pt x="7424" y="13529"/>
                </a:cubicBezTo>
                <a:cubicBezTo>
                  <a:pt x="7420" y="13529"/>
                  <a:pt x="7416" y="13530"/>
                  <a:pt x="7411" y="13530"/>
                </a:cubicBezTo>
                <a:cubicBezTo>
                  <a:pt x="7417" y="13561"/>
                  <a:pt x="7394" y="13604"/>
                  <a:pt x="7343" y="13648"/>
                </a:cubicBezTo>
                <a:cubicBezTo>
                  <a:pt x="7199" y="13709"/>
                  <a:pt x="7051" y="13753"/>
                  <a:pt x="6896" y="13783"/>
                </a:cubicBezTo>
                <a:lnTo>
                  <a:pt x="6882" y="13783"/>
                </a:lnTo>
                <a:cubicBezTo>
                  <a:pt x="6876" y="13786"/>
                  <a:pt x="6869" y="13790"/>
                  <a:pt x="6862" y="13793"/>
                </a:cubicBezTo>
                <a:cubicBezTo>
                  <a:pt x="6738" y="13813"/>
                  <a:pt x="6613" y="13827"/>
                  <a:pt x="6485" y="13830"/>
                </a:cubicBezTo>
                <a:cubicBezTo>
                  <a:pt x="6472" y="13827"/>
                  <a:pt x="6455" y="13823"/>
                  <a:pt x="6438" y="13820"/>
                </a:cubicBezTo>
                <a:cubicBezTo>
                  <a:pt x="6421" y="13827"/>
                  <a:pt x="6401" y="13830"/>
                  <a:pt x="6381" y="13830"/>
                </a:cubicBezTo>
                <a:cubicBezTo>
                  <a:pt x="6320" y="13830"/>
                  <a:pt x="6263" y="13830"/>
                  <a:pt x="6202" y="13827"/>
                </a:cubicBezTo>
                <a:cubicBezTo>
                  <a:pt x="6347" y="13137"/>
                  <a:pt x="6243" y="12416"/>
                  <a:pt x="5906" y="11794"/>
                </a:cubicBezTo>
                <a:cubicBezTo>
                  <a:pt x="5140" y="10322"/>
                  <a:pt x="3374" y="9349"/>
                  <a:pt x="1691" y="9349"/>
                </a:cubicBezTo>
                <a:cubicBezTo>
                  <a:pt x="1297" y="9349"/>
                  <a:pt x="907" y="9402"/>
                  <a:pt x="535" y="9515"/>
                </a:cubicBezTo>
                <a:cubicBezTo>
                  <a:pt x="222" y="9613"/>
                  <a:pt x="0" y="10024"/>
                  <a:pt x="212" y="10330"/>
                </a:cubicBezTo>
                <a:cubicBezTo>
                  <a:pt x="337" y="10515"/>
                  <a:pt x="468" y="10697"/>
                  <a:pt x="599" y="10872"/>
                </a:cubicBezTo>
                <a:cubicBezTo>
                  <a:pt x="599" y="11023"/>
                  <a:pt x="599" y="11185"/>
                  <a:pt x="512" y="11228"/>
                </a:cubicBezTo>
                <a:cubicBezTo>
                  <a:pt x="855" y="11363"/>
                  <a:pt x="825" y="12090"/>
                  <a:pt x="1403" y="12302"/>
                </a:cubicBezTo>
                <a:cubicBezTo>
                  <a:pt x="1419" y="12340"/>
                  <a:pt x="1413" y="12350"/>
                  <a:pt x="1397" y="12350"/>
                </a:cubicBezTo>
                <a:cubicBezTo>
                  <a:pt x="1375" y="12350"/>
                  <a:pt x="1335" y="12330"/>
                  <a:pt x="1310" y="12330"/>
                </a:cubicBezTo>
                <a:cubicBezTo>
                  <a:pt x="1296" y="12330"/>
                  <a:pt x="1287" y="12336"/>
                  <a:pt x="1289" y="12356"/>
                </a:cubicBezTo>
                <a:cubicBezTo>
                  <a:pt x="1454" y="12393"/>
                  <a:pt x="1578" y="12497"/>
                  <a:pt x="1774" y="12740"/>
                </a:cubicBezTo>
                <a:lnTo>
                  <a:pt x="1730" y="12733"/>
                </a:lnTo>
                <a:lnTo>
                  <a:pt x="2531" y="13450"/>
                </a:lnTo>
                <a:cubicBezTo>
                  <a:pt x="2817" y="13712"/>
                  <a:pt x="3130" y="13948"/>
                  <a:pt x="3463" y="14156"/>
                </a:cubicBezTo>
                <a:lnTo>
                  <a:pt x="3450" y="14028"/>
                </a:lnTo>
                <a:lnTo>
                  <a:pt x="3450" y="14028"/>
                </a:lnTo>
                <a:cubicBezTo>
                  <a:pt x="3551" y="14092"/>
                  <a:pt x="3645" y="14170"/>
                  <a:pt x="3726" y="14257"/>
                </a:cubicBezTo>
                <a:cubicBezTo>
                  <a:pt x="4012" y="14230"/>
                  <a:pt x="3207" y="13975"/>
                  <a:pt x="3487" y="13921"/>
                </a:cubicBezTo>
                <a:lnTo>
                  <a:pt x="3487" y="13921"/>
                </a:lnTo>
                <a:cubicBezTo>
                  <a:pt x="3544" y="14069"/>
                  <a:pt x="3840" y="14234"/>
                  <a:pt x="4109" y="14362"/>
                </a:cubicBezTo>
                <a:cubicBezTo>
                  <a:pt x="4264" y="14439"/>
                  <a:pt x="4446" y="14506"/>
                  <a:pt x="4409" y="14570"/>
                </a:cubicBezTo>
                <a:cubicBezTo>
                  <a:pt x="4399" y="14591"/>
                  <a:pt x="4382" y="14604"/>
                  <a:pt x="4362" y="14614"/>
                </a:cubicBezTo>
                <a:cubicBezTo>
                  <a:pt x="4351" y="14643"/>
                  <a:pt x="4355" y="14653"/>
                  <a:pt x="4367" y="14653"/>
                </a:cubicBezTo>
                <a:cubicBezTo>
                  <a:pt x="4393" y="14653"/>
                  <a:pt x="4456" y="14606"/>
                  <a:pt x="4483" y="14606"/>
                </a:cubicBezTo>
                <a:cubicBezTo>
                  <a:pt x="4498" y="14606"/>
                  <a:pt x="4502" y="14619"/>
                  <a:pt x="4486" y="14658"/>
                </a:cubicBezTo>
                <a:lnTo>
                  <a:pt x="4385" y="14712"/>
                </a:lnTo>
                <a:cubicBezTo>
                  <a:pt x="4415" y="14718"/>
                  <a:pt x="4446" y="14725"/>
                  <a:pt x="4476" y="14735"/>
                </a:cubicBezTo>
                <a:cubicBezTo>
                  <a:pt x="4433" y="14812"/>
                  <a:pt x="4350" y="14861"/>
                  <a:pt x="4262" y="14861"/>
                </a:cubicBezTo>
                <a:cubicBezTo>
                  <a:pt x="4254" y="14861"/>
                  <a:pt x="4245" y="14861"/>
                  <a:pt x="4237" y="14860"/>
                </a:cubicBezTo>
                <a:cubicBezTo>
                  <a:pt x="4254" y="14846"/>
                  <a:pt x="4247" y="14813"/>
                  <a:pt x="4247" y="14796"/>
                </a:cubicBezTo>
                <a:lnTo>
                  <a:pt x="4247" y="14796"/>
                </a:lnTo>
                <a:cubicBezTo>
                  <a:pt x="4197" y="14826"/>
                  <a:pt x="4163" y="14880"/>
                  <a:pt x="4150" y="14937"/>
                </a:cubicBezTo>
                <a:cubicBezTo>
                  <a:pt x="4101" y="15046"/>
                  <a:pt x="4050" y="15159"/>
                  <a:pt x="4017" y="15207"/>
                </a:cubicBezTo>
                <a:lnTo>
                  <a:pt x="4017" y="15207"/>
                </a:lnTo>
                <a:lnTo>
                  <a:pt x="4183" y="15004"/>
                </a:lnTo>
                <a:lnTo>
                  <a:pt x="4183" y="15004"/>
                </a:lnTo>
                <a:cubicBezTo>
                  <a:pt x="4008" y="15365"/>
                  <a:pt x="3742" y="15738"/>
                  <a:pt x="3480" y="16125"/>
                </a:cubicBezTo>
                <a:lnTo>
                  <a:pt x="3285" y="16418"/>
                </a:lnTo>
                <a:lnTo>
                  <a:pt x="3238" y="16492"/>
                </a:lnTo>
                <a:lnTo>
                  <a:pt x="3207" y="16539"/>
                </a:lnTo>
                <a:cubicBezTo>
                  <a:pt x="3177" y="16590"/>
                  <a:pt x="3153" y="16643"/>
                  <a:pt x="3137" y="16697"/>
                </a:cubicBezTo>
                <a:cubicBezTo>
                  <a:pt x="3079" y="16892"/>
                  <a:pt x="3120" y="17104"/>
                  <a:pt x="3241" y="17269"/>
                </a:cubicBezTo>
                <a:cubicBezTo>
                  <a:pt x="3352" y="17421"/>
                  <a:pt x="3524" y="17518"/>
                  <a:pt x="3709" y="17539"/>
                </a:cubicBezTo>
                <a:cubicBezTo>
                  <a:pt x="3728" y="17540"/>
                  <a:pt x="3747" y="17541"/>
                  <a:pt x="3766" y="17541"/>
                </a:cubicBezTo>
                <a:cubicBezTo>
                  <a:pt x="3860" y="17541"/>
                  <a:pt x="3951" y="17521"/>
                  <a:pt x="4035" y="17481"/>
                </a:cubicBezTo>
                <a:cubicBezTo>
                  <a:pt x="4076" y="17458"/>
                  <a:pt x="4113" y="17434"/>
                  <a:pt x="4150" y="17407"/>
                </a:cubicBezTo>
                <a:lnTo>
                  <a:pt x="4180" y="17377"/>
                </a:lnTo>
                <a:cubicBezTo>
                  <a:pt x="4261" y="17303"/>
                  <a:pt x="4341" y="17222"/>
                  <a:pt x="4415" y="17138"/>
                </a:cubicBezTo>
                <a:lnTo>
                  <a:pt x="4331" y="17138"/>
                </a:lnTo>
                <a:cubicBezTo>
                  <a:pt x="4765" y="16650"/>
                  <a:pt x="4772" y="16852"/>
                  <a:pt x="5243" y="16303"/>
                </a:cubicBezTo>
                <a:lnTo>
                  <a:pt x="5243" y="16303"/>
                </a:lnTo>
                <a:lnTo>
                  <a:pt x="5233" y="16330"/>
                </a:lnTo>
                <a:cubicBezTo>
                  <a:pt x="5311" y="16166"/>
                  <a:pt x="5412" y="16014"/>
                  <a:pt x="5529" y="15879"/>
                </a:cubicBezTo>
                <a:lnTo>
                  <a:pt x="5529" y="15879"/>
                </a:lnTo>
                <a:cubicBezTo>
                  <a:pt x="5516" y="15916"/>
                  <a:pt x="5520" y="15930"/>
                  <a:pt x="5534" y="15930"/>
                </a:cubicBezTo>
                <a:cubicBezTo>
                  <a:pt x="5574" y="15930"/>
                  <a:pt x="5691" y="15830"/>
                  <a:pt x="5734" y="15830"/>
                </a:cubicBezTo>
                <a:cubicBezTo>
                  <a:pt x="5753" y="15830"/>
                  <a:pt x="5758" y="15849"/>
                  <a:pt x="5735" y="15906"/>
                </a:cubicBezTo>
                <a:cubicBezTo>
                  <a:pt x="5913" y="15587"/>
                  <a:pt x="5940" y="15496"/>
                  <a:pt x="5947" y="15428"/>
                </a:cubicBezTo>
                <a:cubicBezTo>
                  <a:pt x="5947" y="15368"/>
                  <a:pt x="5947" y="15304"/>
                  <a:pt x="5963" y="15082"/>
                </a:cubicBezTo>
                <a:cubicBezTo>
                  <a:pt x="5997" y="15075"/>
                  <a:pt x="6031" y="15072"/>
                  <a:pt x="6064" y="15068"/>
                </a:cubicBezTo>
                <a:cubicBezTo>
                  <a:pt x="6058" y="14954"/>
                  <a:pt x="6038" y="14897"/>
                  <a:pt x="6098" y="14728"/>
                </a:cubicBezTo>
                <a:cubicBezTo>
                  <a:pt x="6105" y="14727"/>
                  <a:pt x="6113" y="14727"/>
                  <a:pt x="6124" y="14727"/>
                </a:cubicBezTo>
                <a:cubicBezTo>
                  <a:pt x="6144" y="14727"/>
                  <a:pt x="6170" y="14728"/>
                  <a:pt x="6199" y="14728"/>
                </a:cubicBezTo>
                <a:cubicBezTo>
                  <a:pt x="6105" y="14752"/>
                  <a:pt x="6172" y="14789"/>
                  <a:pt x="6219" y="14829"/>
                </a:cubicBezTo>
                <a:cubicBezTo>
                  <a:pt x="6270" y="14870"/>
                  <a:pt x="6307" y="14910"/>
                  <a:pt x="6243" y="14947"/>
                </a:cubicBezTo>
                <a:cubicBezTo>
                  <a:pt x="6359" y="14999"/>
                  <a:pt x="6417" y="15015"/>
                  <a:pt x="6489" y="15015"/>
                </a:cubicBezTo>
                <a:cubicBezTo>
                  <a:pt x="6497" y="15015"/>
                  <a:pt x="6504" y="15015"/>
                  <a:pt x="6512" y="15015"/>
                </a:cubicBezTo>
                <a:cubicBezTo>
                  <a:pt x="6653" y="15004"/>
                  <a:pt x="6791" y="14981"/>
                  <a:pt x="6926" y="14941"/>
                </a:cubicBezTo>
                <a:cubicBezTo>
                  <a:pt x="7104" y="14889"/>
                  <a:pt x="7244" y="14837"/>
                  <a:pt x="7394" y="14837"/>
                </a:cubicBezTo>
                <a:cubicBezTo>
                  <a:pt x="7449" y="14837"/>
                  <a:pt x="7505" y="14844"/>
                  <a:pt x="7565" y="14860"/>
                </a:cubicBezTo>
                <a:cubicBezTo>
                  <a:pt x="7644" y="14761"/>
                  <a:pt x="7623" y="14730"/>
                  <a:pt x="7556" y="14730"/>
                </a:cubicBezTo>
                <a:cubicBezTo>
                  <a:pt x="7504" y="14730"/>
                  <a:pt x="7422" y="14749"/>
                  <a:pt x="7340" y="14769"/>
                </a:cubicBezTo>
                <a:cubicBezTo>
                  <a:pt x="7204" y="14800"/>
                  <a:pt x="7056" y="14832"/>
                  <a:pt x="7020" y="14832"/>
                </a:cubicBezTo>
                <a:cubicBezTo>
                  <a:pt x="7007" y="14832"/>
                  <a:pt x="7010" y="14827"/>
                  <a:pt x="7037" y="14816"/>
                </a:cubicBezTo>
                <a:cubicBezTo>
                  <a:pt x="6862" y="14772"/>
                  <a:pt x="7296" y="14607"/>
                  <a:pt x="7518" y="14530"/>
                </a:cubicBezTo>
                <a:cubicBezTo>
                  <a:pt x="7573" y="14509"/>
                  <a:pt x="7634" y="14506"/>
                  <a:pt x="7703" y="14506"/>
                </a:cubicBezTo>
                <a:cubicBezTo>
                  <a:pt x="7737" y="14506"/>
                  <a:pt x="7772" y="14507"/>
                  <a:pt x="7810" y="14507"/>
                </a:cubicBezTo>
                <a:cubicBezTo>
                  <a:pt x="8000" y="14507"/>
                  <a:pt x="8242" y="14487"/>
                  <a:pt x="8564" y="14245"/>
                </a:cubicBezTo>
                <a:lnTo>
                  <a:pt x="8564" y="14245"/>
                </a:lnTo>
                <a:cubicBezTo>
                  <a:pt x="8511" y="14284"/>
                  <a:pt x="8517" y="14301"/>
                  <a:pt x="8467" y="14338"/>
                </a:cubicBezTo>
                <a:cubicBezTo>
                  <a:pt x="8700" y="14237"/>
                  <a:pt x="8784" y="13985"/>
                  <a:pt x="9053" y="13840"/>
                </a:cubicBezTo>
                <a:cubicBezTo>
                  <a:pt x="9063" y="13625"/>
                  <a:pt x="9315" y="13554"/>
                  <a:pt x="9198" y="13403"/>
                </a:cubicBezTo>
                <a:lnTo>
                  <a:pt x="9198" y="13403"/>
                </a:lnTo>
                <a:cubicBezTo>
                  <a:pt x="9093" y="13564"/>
                  <a:pt x="8979" y="13719"/>
                  <a:pt x="8851" y="13864"/>
                </a:cubicBezTo>
                <a:cubicBezTo>
                  <a:pt x="9050" y="13588"/>
                  <a:pt x="9087" y="13251"/>
                  <a:pt x="9423" y="12857"/>
                </a:cubicBezTo>
                <a:lnTo>
                  <a:pt x="9423" y="12857"/>
                </a:lnTo>
                <a:cubicBezTo>
                  <a:pt x="9437" y="12911"/>
                  <a:pt x="9393" y="13066"/>
                  <a:pt x="9359" y="13174"/>
                </a:cubicBezTo>
                <a:cubicBezTo>
                  <a:pt x="9484" y="13069"/>
                  <a:pt x="9490" y="12904"/>
                  <a:pt x="9605" y="12783"/>
                </a:cubicBezTo>
                <a:lnTo>
                  <a:pt x="9605" y="12783"/>
                </a:lnTo>
                <a:cubicBezTo>
                  <a:pt x="9753" y="12918"/>
                  <a:pt x="9299" y="13416"/>
                  <a:pt x="9151" y="13759"/>
                </a:cubicBezTo>
                <a:cubicBezTo>
                  <a:pt x="9303" y="13697"/>
                  <a:pt x="9413" y="13331"/>
                  <a:pt x="9478" y="13331"/>
                </a:cubicBezTo>
                <a:cubicBezTo>
                  <a:pt x="9494" y="13331"/>
                  <a:pt x="9507" y="13352"/>
                  <a:pt x="9517" y="13403"/>
                </a:cubicBezTo>
                <a:cubicBezTo>
                  <a:pt x="9487" y="13221"/>
                  <a:pt x="9581" y="13096"/>
                  <a:pt x="9679" y="12945"/>
                </a:cubicBezTo>
                <a:cubicBezTo>
                  <a:pt x="9776" y="12790"/>
                  <a:pt x="9888" y="12615"/>
                  <a:pt x="9877" y="12379"/>
                </a:cubicBezTo>
                <a:lnTo>
                  <a:pt x="9877" y="12379"/>
                </a:lnTo>
                <a:lnTo>
                  <a:pt x="9965" y="12447"/>
                </a:lnTo>
                <a:cubicBezTo>
                  <a:pt x="9978" y="12376"/>
                  <a:pt x="9972" y="12225"/>
                  <a:pt x="10015" y="12107"/>
                </a:cubicBezTo>
                <a:lnTo>
                  <a:pt x="10073" y="12369"/>
                </a:lnTo>
                <a:cubicBezTo>
                  <a:pt x="10079" y="11999"/>
                  <a:pt x="10372" y="11740"/>
                  <a:pt x="10365" y="11383"/>
                </a:cubicBezTo>
                <a:lnTo>
                  <a:pt x="10365" y="11383"/>
                </a:lnTo>
                <a:cubicBezTo>
                  <a:pt x="10311" y="11683"/>
                  <a:pt x="10274" y="11750"/>
                  <a:pt x="10240" y="11750"/>
                </a:cubicBezTo>
                <a:cubicBezTo>
                  <a:pt x="10212" y="11750"/>
                  <a:pt x="10186" y="11707"/>
                  <a:pt x="10152" y="11707"/>
                </a:cubicBezTo>
                <a:cubicBezTo>
                  <a:pt x="10129" y="11707"/>
                  <a:pt x="10104" y="11725"/>
                  <a:pt x="10073" y="11787"/>
                </a:cubicBezTo>
                <a:cubicBezTo>
                  <a:pt x="10096" y="11360"/>
                  <a:pt x="10170" y="11255"/>
                  <a:pt x="10268" y="11128"/>
                </a:cubicBezTo>
                <a:cubicBezTo>
                  <a:pt x="10359" y="11010"/>
                  <a:pt x="10466" y="10868"/>
                  <a:pt x="10456" y="10441"/>
                </a:cubicBezTo>
                <a:lnTo>
                  <a:pt x="10456" y="10441"/>
                </a:lnTo>
                <a:cubicBezTo>
                  <a:pt x="10449" y="10557"/>
                  <a:pt x="10406" y="10715"/>
                  <a:pt x="10370" y="10715"/>
                </a:cubicBezTo>
                <a:cubicBezTo>
                  <a:pt x="10358" y="10715"/>
                  <a:pt x="10347" y="10697"/>
                  <a:pt x="10339" y="10653"/>
                </a:cubicBezTo>
                <a:lnTo>
                  <a:pt x="10386" y="10357"/>
                </a:lnTo>
                <a:cubicBezTo>
                  <a:pt x="10392" y="10341"/>
                  <a:pt x="10395" y="10299"/>
                  <a:pt x="10402" y="10299"/>
                </a:cubicBezTo>
                <a:cubicBezTo>
                  <a:pt x="10402" y="10299"/>
                  <a:pt x="10402" y="10300"/>
                  <a:pt x="10402" y="10300"/>
                </a:cubicBezTo>
                <a:cubicBezTo>
                  <a:pt x="10409" y="10300"/>
                  <a:pt x="10413" y="10290"/>
                  <a:pt x="10419" y="10286"/>
                </a:cubicBezTo>
                <a:cubicBezTo>
                  <a:pt x="10429" y="10276"/>
                  <a:pt x="10443" y="10269"/>
                  <a:pt x="10456" y="10263"/>
                </a:cubicBezTo>
                <a:cubicBezTo>
                  <a:pt x="10442" y="10198"/>
                  <a:pt x="10422" y="10177"/>
                  <a:pt x="10393" y="10177"/>
                </a:cubicBezTo>
                <a:cubicBezTo>
                  <a:pt x="10388" y="10177"/>
                  <a:pt x="10384" y="10178"/>
                  <a:pt x="10379" y="10178"/>
                </a:cubicBezTo>
                <a:cubicBezTo>
                  <a:pt x="10360" y="10182"/>
                  <a:pt x="10342" y="10195"/>
                  <a:pt x="10322" y="10195"/>
                </a:cubicBezTo>
                <a:cubicBezTo>
                  <a:pt x="10307" y="10195"/>
                  <a:pt x="10291" y="10187"/>
                  <a:pt x="10275" y="10158"/>
                </a:cubicBezTo>
                <a:cubicBezTo>
                  <a:pt x="10332" y="10138"/>
                  <a:pt x="10325" y="10118"/>
                  <a:pt x="10295" y="10074"/>
                </a:cubicBezTo>
                <a:cubicBezTo>
                  <a:pt x="10275" y="10034"/>
                  <a:pt x="10197" y="9946"/>
                  <a:pt x="10190" y="9896"/>
                </a:cubicBezTo>
                <a:cubicBezTo>
                  <a:pt x="10197" y="9886"/>
                  <a:pt x="10204" y="9879"/>
                  <a:pt x="10217" y="9876"/>
                </a:cubicBezTo>
                <a:lnTo>
                  <a:pt x="10318" y="9970"/>
                </a:lnTo>
                <a:cubicBezTo>
                  <a:pt x="10342" y="9973"/>
                  <a:pt x="10363" y="9974"/>
                  <a:pt x="10380" y="9974"/>
                </a:cubicBezTo>
                <a:cubicBezTo>
                  <a:pt x="10484" y="9974"/>
                  <a:pt x="10466" y="9925"/>
                  <a:pt x="10463" y="9879"/>
                </a:cubicBezTo>
                <a:cubicBezTo>
                  <a:pt x="10460" y="9852"/>
                  <a:pt x="10456" y="9825"/>
                  <a:pt x="10480" y="9805"/>
                </a:cubicBezTo>
                <a:cubicBezTo>
                  <a:pt x="10497" y="9791"/>
                  <a:pt x="10517" y="9785"/>
                  <a:pt x="10537" y="9781"/>
                </a:cubicBezTo>
                <a:lnTo>
                  <a:pt x="10726" y="9741"/>
                </a:lnTo>
                <a:lnTo>
                  <a:pt x="10726" y="9741"/>
                </a:lnTo>
                <a:cubicBezTo>
                  <a:pt x="10658" y="9818"/>
                  <a:pt x="10547" y="9896"/>
                  <a:pt x="10551" y="9946"/>
                </a:cubicBezTo>
                <a:cubicBezTo>
                  <a:pt x="10584" y="9926"/>
                  <a:pt x="10621" y="9913"/>
                  <a:pt x="10658" y="9899"/>
                </a:cubicBezTo>
                <a:lnTo>
                  <a:pt x="10826" y="9825"/>
                </a:lnTo>
                <a:lnTo>
                  <a:pt x="10826" y="9825"/>
                </a:lnTo>
                <a:lnTo>
                  <a:pt x="10793" y="9966"/>
                </a:lnTo>
                <a:cubicBezTo>
                  <a:pt x="11150" y="9744"/>
                  <a:pt x="11271" y="9711"/>
                  <a:pt x="11631" y="9492"/>
                </a:cubicBezTo>
                <a:cubicBezTo>
                  <a:pt x="11506" y="9485"/>
                  <a:pt x="11570" y="9317"/>
                  <a:pt x="11799" y="9068"/>
                </a:cubicBezTo>
                <a:cubicBezTo>
                  <a:pt x="11841" y="9038"/>
                  <a:pt x="11866" y="9029"/>
                  <a:pt x="11881" y="9029"/>
                </a:cubicBezTo>
                <a:cubicBezTo>
                  <a:pt x="11907" y="9029"/>
                  <a:pt x="11905" y="9056"/>
                  <a:pt x="11917" y="9056"/>
                </a:cubicBezTo>
                <a:cubicBezTo>
                  <a:pt x="11931" y="9056"/>
                  <a:pt x="11964" y="9016"/>
                  <a:pt x="12092" y="8836"/>
                </a:cubicBezTo>
                <a:lnTo>
                  <a:pt x="12092" y="8836"/>
                </a:lnTo>
                <a:cubicBezTo>
                  <a:pt x="12085" y="8964"/>
                  <a:pt x="12072" y="9135"/>
                  <a:pt x="11839" y="9229"/>
                </a:cubicBezTo>
                <a:cubicBezTo>
                  <a:pt x="11850" y="9273"/>
                  <a:pt x="11802" y="9361"/>
                  <a:pt x="11809" y="9401"/>
                </a:cubicBezTo>
                <a:cubicBezTo>
                  <a:pt x="12075" y="9273"/>
                  <a:pt x="12290" y="8879"/>
                  <a:pt x="12368" y="8711"/>
                </a:cubicBezTo>
                <a:lnTo>
                  <a:pt x="12368" y="8711"/>
                </a:lnTo>
                <a:cubicBezTo>
                  <a:pt x="12334" y="8772"/>
                  <a:pt x="12290" y="8829"/>
                  <a:pt x="12243" y="8879"/>
                </a:cubicBezTo>
                <a:cubicBezTo>
                  <a:pt x="12327" y="8651"/>
                  <a:pt x="12385" y="8418"/>
                  <a:pt x="12418" y="8179"/>
                </a:cubicBezTo>
                <a:cubicBezTo>
                  <a:pt x="12439" y="8155"/>
                  <a:pt x="12454" y="8145"/>
                  <a:pt x="12465" y="8145"/>
                </a:cubicBezTo>
                <a:cubicBezTo>
                  <a:pt x="12492" y="8145"/>
                  <a:pt x="12492" y="8209"/>
                  <a:pt x="12492" y="8274"/>
                </a:cubicBezTo>
                <a:cubicBezTo>
                  <a:pt x="12526" y="8139"/>
                  <a:pt x="12526" y="8035"/>
                  <a:pt x="12566" y="7840"/>
                </a:cubicBezTo>
                <a:cubicBezTo>
                  <a:pt x="12634" y="7914"/>
                  <a:pt x="12738" y="7927"/>
                  <a:pt x="12671" y="8223"/>
                </a:cubicBezTo>
                <a:cubicBezTo>
                  <a:pt x="12721" y="8004"/>
                  <a:pt x="12751" y="7782"/>
                  <a:pt x="12765" y="7560"/>
                </a:cubicBezTo>
                <a:cubicBezTo>
                  <a:pt x="12806" y="7531"/>
                  <a:pt x="12902" y="7321"/>
                  <a:pt x="12938" y="7321"/>
                </a:cubicBezTo>
                <a:cubicBezTo>
                  <a:pt x="12944" y="7321"/>
                  <a:pt x="12948" y="7326"/>
                  <a:pt x="12950" y="7338"/>
                </a:cubicBezTo>
                <a:cubicBezTo>
                  <a:pt x="13064" y="6978"/>
                  <a:pt x="12876" y="6446"/>
                  <a:pt x="12916" y="5989"/>
                </a:cubicBezTo>
                <a:cubicBezTo>
                  <a:pt x="12896" y="5965"/>
                  <a:pt x="12879" y="5918"/>
                  <a:pt x="12859" y="5820"/>
                </a:cubicBezTo>
                <a:cubicBezTo>
                  <a:pt x="12846" y="5393"/>
                  <a:pt x="12889" y="4989"/>
                  <a:pt x="12654" y="4525"/>
                </a:cubicBezTo>
                <a:cubicBezTo>
                  <a:pt x="12684" y="4417"/>
                  <a:pt x="12708" y="4313"/>
                  <a:pt x="12731" y="4205"/>
                </a:cubicBezTo>
                <a:cubicBezTo>
                  <a:pt x="12701" y="4128"/>
                  <a:pt x="12680" y="4101"/>
                  <a:pt x="12663" y="4101"/>
                </a:cubicBezTo>
                <a:cubicBezTo>
                  <a:pt x="12623" y="4101"/>
                  <a:pt x="12607" y="4258"/>
                  <a:pt x="12554" y="4258"/>
                </a:cubicBezTo>
                <a:cubicBezTo>
                  <a:pt x="12522" y="4258"/>
                  <a:pt x="12477" y="4201"/>
                  <a:pt x="12405" y="4020"/>
                </a:cubicBezTo>
                <a:cubicBezTo>
                  <a:pt x="12216" y="3599"/>
                  <a:pt x="12479" y="3814"/>
                  <a:pt x="12469" y="3639"/>
                </a:cubicBezTo>
                <a:cubicBezTo>
                  <a:pt x="12314" y="3444"/>
                  <a:pt x="12014" y="3141"/>
                  <a:pt x="11940" y="2711"/>
                </a:cubicBezTo>
                <a:lnTo>
                  <a:pt x="11940" y="2711"/>
                </a:lnTo>
                <a:cubicBezTo>
                  <a:pt x="12028" y="2825"/>
                  <a:pt x="12058" y="2933"/>
                  <a:pt x="12122" y="3047"/>
                </a:cubicBezTo>
                <a:cubicBezTo>
                  <a:pt x="12105" y="2939"/>
                  <a:pt x="12082" y="2828"/>
                  <a:pt x="12062" y="2717"/>
                </a:cubicBezTo>
                <a:lnTo>
                  <a:pt x="12062" y="2717"/>
                </a:lnTo>
                <a:cubicBezTo>
                  <a:pt x="12269" y="2915"/>
                  <a:pt x="12366" y="3116"/>
                  <a:pt x="12402" y="3116"/>
                </a:cubicBezTo>
                <a:cubicBezTo>
                  <a:pt x="12419" y="3116"/>
                  <a:pt x="12423" y="3073"/>
                  <a:pt x="12418" y="2966"/>
                </a:cubicBezTo>
                <a:lnTo>
                  <a:pt x="12418" y="2966"/>
                </a:lnTo>
                <a:cubicBezTo>
                  <a:pt x="12409" y="2969"/>
                  <a:pt x="12400" y="2970"/>
                  <a:pt x="12390" y="2970"/>
                </a:cubicBezTo>
                <a:cubicBezTo>
                  <a:pt x="12253" y="2970"/>
                  <a:pt x="12122" y="2700"/>
                  <a:pt x="11974" y="2445"/>
                </a:cubicBezTo>
                <a:cubicBezTo>
                  <a:pt x="11832" y="2196"/>
                  <a:pt x="11676" y="1951"/>
                  <a:pt x="11543" y="1951"/>
                </a:cubicBezTo>
                <a:cubicBezTo>
                  <a:pt x="11528" y="1951"/>
                  <a:pt x="11514" y="1954"/>
                  <a:pt x="11500" y="1960"/>
                </a:cubicBezTo>
                <a:cubicBezTo>
                  <a:pt x="11483" y="1889"/>
                  <a:pt x="11463" y="1815"/>
                  <a:pt x="11436" y="1745"/>
                </a:cubicBezTo>
                <a:lnTo>
                  <a:pt x="11436" y="1745"/>
                </a:lnTo>
                <a:cubicBezTo>
                  <a:pt x="11469" y="1799"/>
                  <a:pt x="11493" y="1795"/>
                  <a:pt x="11520" y="1849"/>
                </a:cubicBezTo>
                <a:cubicBezTo>
                  <a:pt x="11402" y="1415"/>
                  <a:pt x="11173" y="1708"/>
                  <a:pt x="10870" y="1264"/>
                </a:cubicBezTo>
                <a:cubicBezTo>
                  <a:pt x="10786" y="1134"/>
                  <a:pt x="10729" y="1024"/>
                  <a:pt x="10770" y="1024"/>
                </a:cubicBezTo>
                <a:cubicBezTo>
                  <a:pt x="10780" y="1024"/>
                  <a:pt x="10797" y="1030"/>
                  <a:pt x="10820" y="1045"/>
                </a:cubicBezTo>
                <a:cubicBezTo>
                  <a:pt x="10699" y="957"/>
                  <a:pt x="10581" y="870"/>
                  <a:pt x="10453" y="789"/>
                </a:cubicBezTo>
                <a:cubicBezTo>
                  <a:pt x="10399" y="741"/>
                  <a:pt x="10392" y="713"/>
                  <a:pt x="10413" y="713"/>
                </a:cubicBezTo>
                <a:cubicBezTo>
                  <a:pt x="10426" y="713"/>
                  <a:pt x="10448" y="722"/>
                  <a:pt x="10475" y="743"/>
                </a:cubicBezTo>
                <a:lnTo>
                  <a:pt x="10475" y="743"/>
                </a:lnTo>
                <a:cubicBezTo>
                  <a:pt x="10303" y="601"/>
                  <a:pt x="10116" y="479"/>
                  <a:pt x="9914" y="375"/>
                </a:cubicBezTo>
                <a:lnTo>
                  <a:pt x="9925" y="368"/>
                </a:lnTo>
                <a:cubicBezTo>
                  <a:pt x="9823" y="363"/>
                  <a:pt x="9637" y="338"/>
                  <a:pt x="9504" y="338"/>
                </a:cubicBezTo>
                <a:cubicBezTo>
                  <a:pt x="9478" y="338"/>
                  <a:pt x="9454" y="339"/>
                  <a:pt x="9433" y="341"/>
                </a:cubicBezTo>
                <a:cubicBezTo>
                  <a:pt x="9364" y="305"/>
                  <a:pt x="9367" y="297"/>
                  <a:pt x="9393" y="297"/>
                </a:cubicBezTo>
                <a:cubicBezTo>
                  <a:pt x="9414" y="297"/>
                  <a:pt x="9450" y="302"/>
                  <a:pt x="9475" y="302"/>
                </a:cubicBezTo>
                <a:cubicBezTo>
                  <a:pt x="9496" y="302"/>
                  <a:pt x="9510" y="298"/>
                  <a:pt x="9501" y="284"/>
                </a:cubicBezTo>
                <a:lnTo>
                  <a:pt x="9285" y="267"/>
                </a:lnTo>
                <a:lnTo>
                  <a:pt x="9070" y="291"/>
                </a:lnTo>
                <a:cubicBezTo>
                  <a:pt x="8948" y="239"/>
                  <a:pt x="9082" y="176"/>
                  <a:pt x="9272" y="176"/>
                </a:cubicBezTo>
                <a:cubicBezTo>
                  <a:pt x="9365" y="176"/>
                  <a:pt x="9471" y="192"/>
                  <a:pt x="9568" y="230"/>
                </a:cubicBezTo>
                <a:cubicBezTo>
                  <a:pt x="9451" y="79"/>
                  <a:pt x="9356" y="35"/>
                  <a:pt x="9247" y="35"/>
                </a:cubicBezTo>
                <a:cubicBezTo>
                  <a:pt x="9208" y="35"/>
                  <a:pt x="9167" y="41"/>
                  <a:pt x="9124" y="49"/>
                </a:cubicBezTo>
                <a:cubicBezTo>
                  <a:pt x="9039" y="65"/>
                  <a:pt x="8942" y="72"/>
                  <a:pt x="8807" y="106"/>
                </a:cubicBezTo>
                <a:cubicBezTo>
                  <a:pt x="8740" y="119"/>
                  <a:pt x="8663" y="129"/>
                  <a:pt x="8572" y="139"/>
                </a:cubicBezTo>
                <a:lnTo>
                  <a:pt x="8269" y="207"/>
                </a:lnTo>
                <a:cubicBezTo>
                  <a:pt x="8400" y="139"/>
                  <a:pt x="8531" y="69"/>
                  <a:pt x="8689" y="35"/>
                </a:cubicBezTo>
                <a:cubicBezTo>
                  <a:pt x="8626" y="10"/>
                  <a:pt x="8564" y="0"/>
                  <a:pt x="8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Google Shape;521;p21"/>
          <p:cNvSpPr txBox="1">
            <a:spLocks noGrp="1"/>
          </p:cNvSpPr>
          <p:nvPr>
            <p:ph type="body" idx="1"/>
          </p:nvPr>
        </p:nvSpPr>
        <p:spPr>
          <a:xfrm>
            <a:off x="616500" y="1073100"/>
            <a:ext cx="7215900" cy="299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300"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522" name="Google Shape;522;p21"/>
          <p:cNvSpPr txBox="1">
            <a:spLocks noGrp="1"/>
          </p:cNvSpPr>
          <p:nvPr>
            <p:ph type="title"/>
          </p:nvPr>
        </p:nvSpPr>
        <p:spPr>
          <a:xfrm>
            <a:off x="546675" y="193568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5"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000"/>
              <a:buFont typeface="Mansalva"/>
              <a:buNone/>
              <a:defRPr sz="3000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000"/>
              <a:buFont typeface="Mansalva"/>
              <a:buNone/>
              <a:defRPr sz="3000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000"/>
              <a:buFont typeface="Mansalva"/>
              <a:buNone/>
              <a:defRPr sz="3000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000"/>
              <a:buFont typeface="Mansalva"/>
              <a:buNone/>
              <a:defRPr sz="3000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000"/>
              <a:buFont typeface="Mansalva"/>
              <a:buNone/>
              <a:defRPr sz="3000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000"/>
              <a:buFont typeface="Mansalva"/>
              <a:buNone/>
              <a:defRPr sz="3000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000"/>
              <a:buFont typeface="Mansalva"/>
              <a:buNone/>
              <a:defRPr sz="3000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000"/>
              <a:buFont typeface="Mansalva"/>
              <a:buNone/>
              <a:defRPr sz="3000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000"/>
              <a:buFont typeface="Mansalva"/>
              <a:buNone/>
              <a:defRPr sz="3000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●"/>
              <a:defRPr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○"/>
              <a:defRPr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■"/>
              <a:defRPr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●"/>
              <a:defRPr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○"/>
              <a:defRPr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■"/>
              <a:defRPr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●"/>
              <a:defRPr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ivvic"/>
              <a:buChar char="○"/>
              <a:defRPr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ivvic"/>
              <a:buChar char="■"/>
              <a:defRPr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5" r:id="rId5"/>
    <p:sldLayoutId id="2147483658" r:id="rId6"/>
    <p:sldLayoutId id="2147483664" r:id="rId7"/>
    <p:sldLayoutId id="2147483667" r:id="rId8"/>
    <p:sldLayoutId id="2147483670" r:id="rId9"/>
    <p:sldLayoutId id="214748367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27.tmp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27.tmp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27.tmp"/><Relationship Id="rId4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27.tmp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gif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slide" Target="slide4.xml"/><Relationship Id="rId5" Type="http://schemas.openxmlformats.org/officeDocument/2006/relationships/image" Target="../media/image1.png"/><Relationship Id="rId4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12" Type="http://schemas.openxmlformats.org/officeDocument/2006/relationships/image" Target="../media/image33.svg"/><Relationship Id="rId2" Type="http://schemas.openxmlformats.org/officeDocument/2006/relationships/audio" Target="../media/media14.m4a"/><Relationship Id="rId16" Type="http://schemas.openxmlformats.org/officeDocument/2006/relationships/image" Target="../media/image2.png"/><Relationship Id="rId1" Type="http://schemas.microsoft.com/office/2007/relationships/media" Target="../media/media14.m4a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openxmlformats.org/officeDocument/2006/relationships/image" Target="../media/image10.gif"/><Relationship Id="rId15" Type="http://schemas.openxmlformats.org/officeDocument/2006/relationships/image" Target="../media/image9.gif"/><Relationship Id="rId10" Type="http://schemas.openxmlformats.org/officeDocument/2006/relationships/image" Target="../media/image31.gif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30.png"/><Relationship Id="rId1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slide" Target="slide4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gif"/><Relationship Id="rId12" Type="http://schemas.openxmlformats.org/officeDocument/2006/relationships/image" Target="../media/image1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5.png"/><Relationship Id="rId11" Type="http://schemas.openxmlformats.org/officeDocument/2006/relationships/image" Target="../media/image4.gif"/><Relationship Id="rId5" Type="http://schemas.openxmlformats.org/officeDocument/2006/relationships/image" Target="../media/image34.jpeg"/><Relationship Id="rId15" Type="http://schemas.openxmlformats.org/officeDocument/2006/relationships/image" Target="../media/image2.png"/><Relationship Id="rId10" Type="http://schemas.openxmlformats.org/officeDocument/2006/relationships/image" Target="../media/image33.sv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32.png"/><Relationship Id="rId14" Type="http://schemas.openxmlformats.org/officeDocument/2006/relationships/image" Target="../media/image9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13" Type="http://schemas.openxmlformats.org/officeDocument/2006/relationships/slide" Target="slide4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8.jpeg"/><Relationship Id="rId12" Type="http://schemas.openxmlformats.org/officeDocument/2006/relationships/image" Target="../media/image1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7.jpeg"/><Relationship Id="rId11" Type="http://schemas.openxmlformats.org/officeDocument/2006/relationships/image" Target="../media/image25.gif"/><Relationship Id="rId5" Type="http://schemas.openxmlformats.org/officeDocument/2006/relationships/image" Target="../media/image30.png"/><Relationship Id="rId15" Type="http://schemas.openxmlformats.org/officeDocument/2006/relationships/image" Target="../media/image2.png"/><Relationship Id="rId10" Type="http://schemas.openxmlformats.org/officeDocument/2006/relationships/image" Target="../media/image33.sv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32.png"/><Relationship Id="rId1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jpeg"/><Relationship Id="rId12" Type="http://schemas.openxmlformats.org/officeDocument/2006/relationships/image" Target="../media/image1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5.png"/><Relationship Id="rId11" Type="http://schemas.openxmlformats.org/officeDocument/2006/relationships/image" Target="../media/image15.gif"/><Relationship Id="rId5" Type="http://schemas.openxmlformats.org/officeDocument/2006/relationships/image" Target="../media/image34.jpeg"/><Relationship Id="rId15" Type="http://schemas.openxmlformats.org/officeDocument/2006/relationships/image" Target="../media/image9.gif"/><Relationship Id="rId10" Type="http://schemas.openxmlformats.org/officeDocument/2006/relationships/image" Target="../media/image33.sv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32.png"/><Relationship Id="rId1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gif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slide" Target="slide4.xml"/><Relationship Id="rId5" Type="http://schemas.openxmlformats.org/officeDocument/2006/relationships/image" Target="../media/image1.png"/><Relationship Id="rId4" Type="http://schemas.openxmlformats.org/officeDocument/2006/relationships/image" Target="../media/image2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gif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slide" Target="slide4.xml"/><Relationship Id="rId5" Type="http://schemas.openxmlformats.org/officeDocument/2006/relationships/image" Target="../media/image1.png"/><Relationship Id="rId4" Type="http://schemas.openxmlformats.org/officeDocument/2006/relationships/image" Target="../media/image39.tm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gif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slide" Target="slide4.xml"/><Relationship Id="rId5" Type="http://schemas.openxmlformats.org/officeDocument/2006/relationships/image" Target="../media/image1.png"/><Relationship Id="rId4" Type="http://schemas.openxmlformats.org/officeDocument/2006/relationships/image" Target="../media/image40.tm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gif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slide" Target="slide4.xml"/><Relationship Id="rId5" Type="http://schemas.openxmlformats.org/officeDocument/2006/relationships/image" Target="../media/image1.png"/><Relationship Id="rId4" Type="http://schemas.openxmlformats.org/officeDocument/2006/relationships/image" Target="../media/image41.tm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gif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slide" Target="slide4.xml"/><Relationship Id="rId5" Type="http://schemas.openxmlformats.org/officeDocument/2006/relationships/image" Target="../media/image1.png"/><Relationship Id="rId4" Type="http://schemas.openxmlformats.org/officeDocument/2006/relationships/image" Target="../media/image42.tm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gif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slide" Target="slide4.xml"/><Relationship Id="rId5" Type="http://schemas.openxmlformats.org/officeDocument/2006/relationships/image" Target="../media/image1.png"/><Relationship Id="rId4" Type="http://schemas.openxmlformats.org/officeDocument/2006/relationships/image" Target="../media/image4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.png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gif"/><Relationship Id="rId3" Type="http://schemas.microsoft.com/office/2007/relationships/media" Target="../media/media4.m4a"/><Relationship Id="rId7" Type="http://schemas.openxmlformats.org/officeDocument/2006/relationships/image" Target="../media/image4.gif"/><Relationship Id="rId12" Type="http://schemas.openxmlformats.org/officeDocument/2006/relationships/slide" Target="slide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audio" Target="../media/media4.m4a"/><Relationship Id="rId9" Type="http://schemas.openxmlformats.org/officeDocument/2006/relationships/image" Target="../media/image6.png"/><Relationship Id="rId1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2.png"/><Relationship Id="rId12" Type="http://schemas.openxmlformats.org/officeDocument/2006/relationships/image" Target="../media/image9.gif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1.png"/><Relationship Id="rId11" Type="http://schemas.openxmlformats.org/officeDocument/2006/relationships/slide" Target="slide4.xml"/><Relationship Id="rId5" Type="http://schemas.openxmlformats.org/officeDocument/2006/relationships/image" Target="../media/image10.gif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4.xml"/><Relationship Id="rId9" Type="http://schemas.microsoft.com/office/2007/relationships/hdphoto" Target="../media/hdphoto1.wdp"/><Relationship Id="rId1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7.png"/><Relationship Id="rId12" Type="http://schemas.openxmlformats.org/officeDocument/2006/relationships/image" Target="../media/image9.gif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6.png"/><Relationship Id="rId11" Type="http://schemas.openxmlformats.org/officeDocument/2006/relationships/slide" Target="slide4.xml"/><Relationship Id="rId5" Type="http://schemas.openxmlformats.org/officeDocument/2006/relationships/image" Target="../media/image15.gif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9.png"/><Relationship Id="rId1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3.png"/><Relationship Id="rId12" Type="http://schemas.openxmlformats.org/officeDocument/2006/relationships/image" Target="../media/image1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2.png"/><Relationship Id="rId11" Type="http://schemas.openxmlformats.org/officeDocument/2006/relationships/image" Target="../media/image9.gif"/><Relationship Id="rId5" Type="http://schemas.openxmlformats.org/officeDocument/2006/relationships/image" Target="../media/image21.png"/><Relationship Id="rId10" Type="http://schemas.openxmlformats.org/officeDocument/2006/relationships/slide" Target="slide4.xml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9.gif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slide" Target="slide4.xml"/><Relationship Id="rId5" Type="http://schemas.openxmlformats.org/officeDocument/2006/relationships/image" Target="../media/image1.png"/><Relationship Id="rId4" Type="http://schemas.openxmlformats.org/officeDocument/2006/relationships/image" Target="../media/image2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7">
            <a:extLst>
              <a:ext uri="{FF2B5EF4-FFF2-40B4-BE49-F238E27FC236}">
                <a16:creationId xmlns:a16="http://schemas.microsoft.com/office/drawing/2014/main" id="{AF534D3F-356F-4530-B369-66C5FC580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372" y="975523"/>
            <a:ext cx="1388745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F8BF5BB9-A342-4B17-8334-684394652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2165" y="2974434"/>
            <a:ext cx="3865161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altLang="es-ES" sz="1600" b="1" i="0" u="none" strike="noStrike" cap="none" normalizeH="0" baseline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COLEGIO PABLO GARRIDO VARGAS</a:t>
            </a:r>
            <a:endParaRPr kumimoji="0" lang="es-ES" altLang="es-ES" sz="1000" b="0" i="0" u="none" strike="noStrike" cap="none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L" altLang="es-ES" sz="1600" b="0" i="1" u="sng" strike="noStrike" cap="none" normalizeH="0" baseline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Formando líderes sin distinción</a:t>
            </a:r>
            <a:br>
              <a:rPr kumimoji="0" lang="es-CL" altLang="es-ES" sz="1600" b="0" i="1" u="sng" strike="noStrike" cap="none" normalizeH="0" baseline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es-CL" altLang="es-ES" sz="1800" b="1" strike="noStrike" cap="none" normalizeH="0" baseline="0" dirty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ACTIVIDAD FONOAUDIOLÓGICA</a:t>
            </a:r>
            <a:endParaRPr kumimoji="0" lang="es-CL" altLang="es-ES" sz="3600" b="1" strike="noStrike" cap="none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930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1"/>
          <p:cNvSpPr/>
          <p:nvPr/>
        </p:nvSpPr>
        <p:spPr>
          <a:xfrm>
            <a:off x="1868972" y="1395675"/>
            <a:ext cx="5406057" cy="2867783"/>
          </a:xfrm>
          <a:custGeom>
            <a:avLst/>
            <a:gdLst/>
            <a:ahLst/>
            <a:cxnLst/>
            <a:rect l="l" t="t" r="r" b="b"/>
            <a:pathLst>
              <a:path w="60386" h="22076" extrusionOk="0">
                <a:moveTo>
                  <a:pt x="31120" y="653"/>
                </a:moveTo>
                <a:lnTo>
                  <a:pt x="31120" y="653"/>
                </a:lnTo>
                <a:cubicBezTo>
                  <a:pt x="31145" y="655"/>
                  <a:pt x="31167" y="658"/>
                  <a:pt x="31189" y="661"/>
                </a:cubicBezTo>
                <a:lnTo>
                  <a:pt x="31189" y="661"/>
                </a:lnTo>
                <a:cubicBezTo>
                  <a:pt x="31168" y="657"/>
                  <a:pt x="31145" y="655"/>
                  <a:pt x="31120" y="653"/>
                </a:cubicBezTo>
                <a:close/>
                <a:moveTo>
                  <a:pt x="19123" y="724"/>
                </a:moveTo>
                <a:lnTo>
                  <a:pt x="19123" y="724"/>
                </a:lnTo>
                <a:cubicBezTo>
                  <a:pt x="19335" y="740"/>
                  <a:pt x="19550" y="764"/>
                  <a:pt x="19762" y="788"/>
                </a:cubicBezTo>
                <a:lnTo>
                  <a:pt x="19298" y="788"/>
                </a:lnTo>
                <a:cubicBezTo>
                  <a:pt x="19291" y="784"/>
                  <a:pt x="19287" y="781"/>
                  <a:pt x="19281" y="781"/>
                </a:cubicBezTo>
                <a:cubicBezTo>
                  <a:pt x="19227" y="757"/>
                  <a:pt x="19176" y="737"/>
                  <a:pt x="19123" y="724"/>
                </a:cubicBezTo>
                <a:close/>
                <a:moveTo>
                  <a:pt x="48751" y="724"/>
                </a:moveTo>
                <a:cubicBezTo>
                  <a:pt x="48967" y="740"/>
                  <a:pt x="49179" y="764"/>
                  <a:pt x="49391" y="788"/>
                </a:cubicBezTo>
                <a:lnTo>
                  <a:pt x="48926" y="788"/>
                </a:lnTo>
                <a:cubicBezTo>
                  <a:pt x="48920" y="784"/>
                  <a:pt x="48916" y="781"/>
                  <a:pt x="48913" y="781"/>
                </a:cubicBezTo>
                <a:cubicBezTo>
                  <a:pt x="48859" y="757"/>
                  <a:pt x="48805" y="737"/>
                  <a:pt x="48751" y="724"/>
                </a:cubicBezTo>
                <a:close/>
                <a:moveTo>
                  <a:pt x="18273" y="1"/>
                </a:moveTo>
                <a:cubicBezTo>
                  <a:pt x="18202" y="1"/>
                  <a:pt x="18130" y="2"/>
                  <a:pt x="18059" y="3"/>
                </a:cubicBezTo>
                <a:cubicBezTo>
                  <a:pt x="17070" y="30"/>
                  <a:pt x="16349" y="340"/>
                  <a:pt x="15421" y="458"/>
                </a:cubicBezTo>
                <a:cubicBezTo>
                  <a:pt x="14760" y="537"/>
                  <a:pt x="14096" y="575"/>
                  <a:pt x="13432" y="575"/>
                </a:cubicBezTo>
                <a:cubicBezTo>
                  <a:pt x="13075" y="575"/>
                  <a:pt x="12718" y="564"/>
                  <a:pt x="12361" y="542"/>
                </a:cubicBezTo>
                <a:cubicBezTo>
                  <a:pt x="11395" y="476"/>
                  <a:pt x="10578" y="178"/>
                  <a:pt x="9585" y="178"/>
                </a:cubicBezTo>
                <a:cubicBezTo>
                  <a:pt x="9558" y="178"/>
                  <a:pt x="9531" y="178"/>
                  <a:pt x="9504" y="178"/>
                </a:cubicBezTo>
                <a:cubicBezTo>
                  <a:pt x="8454" y="199"/>
                  <a:pt x="7475" y="434"/>
                  <a:pt x="6425" y="458"/>
                </a:cubicBezTo>
                <a:cubicBezTo>
                  <a:pt x="6235" y="462"/>
                  <a:pt x="6046" y="463"/>
                  <a:pt x="5856" y="463"/>
                </a:cubicBezTo>
                <a:cubicBezTo>
                  <a:pt x="5535" y="463"/>
                  <a:pt x="5214" y="459"/>
                  <a:pt x="4893" y="459"/>
                </a:cubicBezTo>
                <a:cubicBezTo>
                  <a:pt x="4439" y="459"/>
                  <a:pt x="3985" y="467"/>
                  <a:pt x="3531" y="501"/>
                </a:cubicBezTo>
                <a:cubicBezTo>
                  <a:pt x="3198" y="525"/>
                  <a:pt x="2868" y="569"/>
                  <a:pt x="2545" y="633"/>
                </a:cubicBezTo>
                <a:lnTo>
                  <a:pt x="2265" y="646"/>
                </a:lnTo>
                <a:cubicBezTo>
                  <a:pt x="2235" y="643"/>
                  <a:pt x="2211" y="639"/>
                  <a:pt x="2188" y="639"/>
                </a:cubicBezTo>
                <a:cubicBezTo>
                  <a:pt x="2077" y="639"/>
                  <a:pt x="1969" y="650"/>
                  <a:pt x="1861" y="676"/>
                </a:cubicBezTo>
                <a:cubicBezTo>
                  <a:pt x="1838" y="680"/>
                  <a:pt x="1818" y="683"/>
                  <a:pt x="1794" y="687"/>
                </a:cubicBezTo>
                <a:cubicBezTo>
                  <a:pt x="1683" y="687"/>
                  <a:pt x="1606" y="660"/>
                  <a:pt x="1495" y="650"/>
                </a:cubicBezTo>
                <a:lnTo>
                  <a:pt x="1495" y="650"/>
                </a:lnTo>
                <a:cubicBezTo>
                  <a:pt x="1589" y="660"/>
                  <a:pt x="1653" y="676"/>
                  <a:pt x="1676" y="724"/>
                </a:cubicBezTo>
                <a:cubicBezTo>
                  <a:pt x="1761" y="899"/>
                  <a:pt x="260" y="1336"/>
                  <a:pt x="122" y="1558"/>
                </a:cubicBezTo>
                <a:cubicBezTo>
                  <a:pt x="0" y="1753"/>
                  <a:pt x="108" y="2097"/>
                  <a:pt x="105" y="2299"/>
                </a:cubicBezTo>
                <a:cubicBezTo>
                  <a:pt x="101" y="2797"/>
                  <a:pt x="226" y="3288"/>
                  <a:pt x="219" y="3783"/>
                </a:cubicBezTo>
                <a:cubicBezTo>
                  <a:pt x="202" y="4927"/>
                  <a:pt x="206" y="6075"/>
                  <a:pt x="219" y="7215"/>
                </a:cubicBezTo>
                <a:cubicBezTo>
                  <a:pt x="243" y="9467"/>
                  <a:pt x="300" y="11718"/>
                  <a:pt x="300" y="13970"/>
                </a:cubicBezTo>
                <a:lnTo>
                  <a:pt x="300" y="21057"/>
                </a:lnTo>
                <a:cubicBezTo>
                  <a:pt x="300" y="21377"/>
                  <a:pt x="488" y="21640"/>
                  <a:pt x="721" y="21640"/>
                </a:cubicBezTo>
                <a:lnTo>
                  <a:pt x="899" y="21640"/>
                </a:lnTo>
                <a:cubicBezTo>
                  <a:pt x="943" y="21640"/>
                  <a:pt x="986" y="21646"/>
                  <a:pt x="1027" y="21663"/>
                </a:cubicBezTo>
                <a:cubicBezTo>
                  <a:pt x="1075" y="21683"/>
                  <a:pt x="1126" y="21693"/>
                  <a:pt x="1177" y="21693"/>
                </a:cubicBezTo>
                <a:cubicBezTo>
                  <a:pt x="1231" y="21693"/>
                  <a:pt x="1285" y="21682"/>
                  <a:pt x="1336" y="21660"/>
                </a:cubicBezTo>
                <a:lnTo>
                  <a:pt x="1380" y="21640"/>
                </a:lnTo>
                <a:lnTo>
                  <a:pt x="4537" y="21640"/>
                </a:lnTo>
                <a:cubicBezTo>
                  <a:pt x="4547" y="21640"/>
                  <a:pt x="4554" y="21643"/>
                  <a:pt x="4561" y="21643"/>
                </a:cubicBezTo>
                <a:cubicBezTo>
                  <a:pt x="4665" y="21663"/>
                  <a:pt x="4773" y="21683"/>
                  <a:pt x="4874" y="21700"/>
                </a:cubicBezTo>
                <a:cubicBezTo>
                  <a:pt x="4884" y="21700"/>
                  <a:pt x="4890" y="21700"/>
                  <a:pt x="4900" y="21703"/>
                </a:cubicBezTo>
                <a:cubicBezTo>
                  <a:pt x="5261" y="21801"/>
                  <a:pt x="5624" y="21872"/>
                  <a:pt x="5994" y="21919"/>
                </a:cubicBezTo>
                <a:cubicBezTo>
                  <a:pt x="6327" y="21956"/>
                  <a:pt x="6661" y="21972"/>
                  <a:pt x="6995" y="21972"/>
                </a:cubicBezTo>
                <a:cubicBezTo>
                  <a:pt x="7915" y="21972"/>
                  <a:pt x="8836" y="21851"/>
                  <a:pt x="9720" y="21730"/>
                </a:cubicBezTo>
                <a:cubicBezTo>
                  <a:pt x="9767" y="21724"/>
                  <a:pt x="9814" y="21714"/>
                  <a:pt x="9861" y="21700"/>
                </a:cubicBezTo>
                <a:cubicBezTo>
                  <a:pt x="9885" y="21690"/>
                  <a:pt x="9911" y="21683"/>
                  <a:pt x="9938" y="21683"/>
                </a:cubicBezTo>
                <a:cubicBezTo>
                  <a:pt x="10228" y="21663"/>
                  <a:pt x="10514" y="21650"/>
                  <a:pt x="10793" y="21640"/>
                </a:cubicBezTo>
                <a:lnTo>
                  <a:pt x="12274" y="21640"/>
                </a:lnTo>
                <a:cubicBezTo>
                  <a:pt x="12974" y="21670"/>
                  <a:pt x="13654" y="21737"/>
                  <a:pt x="14384" y="21825"/>
                </a:cubicBezTo>
                <a:cubicBezTo>
                  <a:pt x="14717" y="21863"/>
                  <a:pt x="15036" y="21880"/>
                  <a:pt x="15349" y="21880"/>
                </a:cubicBezTo>
                <a:cubicBezTo>
                  <a:pt x="15973" y="21880"/>
                  <a:pt x="16572" y="21810"/>
                  <a:pt x="17204" y="21693"/>
                </a:cubicBezTo>
                <a:lnTo>
                  <a:pt x="17470" y="21643"/>
                </a:lnTo>
                <a:cubicBezTo>
                  <a:pt x="17490" y="21640"/>
                  <a:pt x="17507" y="21640"/>
                  <a:pt x="17527" y="21640"/>
                </a:cubicBezTo>
                <a:lnTo>
                  <a:pt x="21569" y="21640"/>
                </a:lnTo>
                <a:cubicBezTo>
                  <a:pt x="21586" y="21640"/>
                  <a:pt x="21606" y="21640"/>
                  <a:pt x="21623" y="21643"/>
                </a:cubicBezTo>
                <a:cubicBezTo>
                  <a:pt x="22151" y="21730"/>
                  <a:pt x="22680" y="21828"/>
                  <a:pt x="23212" y="21909"/>
                </a:cubicBezTo>
                <a:cubicBezTo>
                  <a:pt x="23840" y="22003"/>
                  <a:pt x="24494" y="22075"/>
                  <a:pt x="25150" y="22075"/>
                </a:cubicBezTo>
                <a:cubicBezTo>
                  <a:pt x="25404" y="22075"/>
                  <a:pt x="25658" y="22064"/>
                  <a:pt x="25911" y="22040"/>
                </a:cubicBezTo>
                <a:cubicBezTo>
                  <a:pt x="26641" y="21966"/>
                  <a:pt x="27391" y="21710"/>
                  <a:pt x="28149" y="21640"/>
                </a:cubicBezTo>
                <a:lnTo>
                  <a:pt x="28886" y="21640"/>
                </a:lnTo>
                <a:cubicBezTo>
                  <a:pt x="28939" y="21646"/>
                  <a:pt x="28990" y="21653"/>
                  <a:pt x="29044" y="21660"/>
                </a:cubicBezTo>
                <a:cubicBezTo>
                  <a:pt x="29104" y="21671"/>
                  <a:pt x="29164" y="21677"/>
                  <a:pt x="29224" y="21677"/>
                </a:cubicBezTo>
                <a:cubicBezTo>
                  <a:pt x="29274" y="21677"/>
                  <a:pt x="29324" y="21672"/>
                  <a:pt x="29374" y="21663"/>
                </a:cubicBezTo>
                <a:cubicBezTo>
                  <a:pt x="29393" y="21660"/>
                  <a:pt x="29413" y="21659"/>
                  <a:pt x="29432" y="21659"/>
                </a:cubicBezTo>
                <a:cubicBezTo>
                  <a:pt x="29480" y="21659"/>
                  <a:pt x="29526" y="21668"/>
                  <a:pt x="29569" y="21687"/>
                </a:cubicBezTo>
                <a:cubicBezTo>
                  <a:pt x="29596" y="21697"/>
                  <a:pt x="29624" y="21702"/>
                  <a:pt x="29652" y="21702"/>
                </a:cubicBezTo>
                <a:cubicBezTo>
                  <a:pt x="29686" y="21702"/>
                  <a:pt x="29721" y="21695"/>
                  <a:pt x="29754" y="21680"/>
                </a:cubicBezTo>
                <a:lnTo>
                  <a:pt x="29915" y="21640"/>
                </a:lnTo>
                <a:lnTo>
                  <a:pt x="30524" y="21640"/>
                </a:lnTo>
                <a:cubicBezTo>
                  <a:pt x="30568" y="21640"/>
                  <a:pt x="30609" y="21646"/>
                  <a:pt x="30649" y="21663"/>
                </a:cubicBezTo>
                <a:cubicBezTo>
                  <a:pt x="30698" y="21683"/>
                  <a:pt x="30750" y="21693"/>
                  <a:pt x="30802" y="21693"/>
                </a:cubicBezTo>
                <a:cubicBezTo>
                  <a:pt x="30856" y="21693"/>
                  <a:pt x="30909" y="21682"/>
                  <a:pt x="30959" y="21660"/>
                </a:cubicBezTo>
                <a:cubicBezTo>
                  <a:pt x="30975" y="21653"/>
                  <a:pt x="30989" y="21646"/>
                  <a:pt x="31002" y="21640"/>
                </a:cubicBezTo>
                <a:lnTo>
                  <a:pt x="34166" y="21640"/>
                </a:lnTo>
                <a:cubicBezTo>
                  <a:pt x="34176" y="21640"/>
                  <a:pt x="34183" y="21643"/>
                  <a:pt x="34189" y="21643"/>
                </a:cubicBezTo>
                <a:cubicBezTo>
                  <a:pt x="34294" y="21663"/>
                  <a:pt x="34398" y="21683"/>
                  <a:pt x="34506" y="21700"/>
                </a:cubicBezTo>
                <a:cubicBezTo>
                  <a:pt x="34512" y="21700"/>
                  <a:pt x="34523" y="21700"/>
                  <a:pt x="34529" y="21703"/>
                </a:cubicBezTo>
                <a:cubicBezTo>
                  <a:pt x="34889" y="21801"/>
                  <a:pt x="35253" y="21872"/>
                  <a:pt x="35623" y="21919"/>
                </a:cubicBezTo>
                <a:cubicBezTo>
                  <a:pt x="35955" y="21956"/>
                  <a:pt x="36289" y="21972"/>
                  <a:pt x="36623" y="21972"/>
                </a:cubicBezTo>
                <a:cubicBezTo>
                  <a:pt x="37544" y="21972"/>
                  <a:pt x="38464" y="21851"/>
                  <a:pt x="39349" y="21730"/>
                </a:cubicBezTo>
                <a:cubicBezTo>
                  <a:pt x="39399" y="21724"/>
                  <a:pt x="39446" y="21714"/>
                  <a:pt x="39490" y="21700"/>
                </a:cubicBezTo>
                <a:cubicBezTo>
                  <a:pt x="39517" y="21690"/>
                  <a:pt x="39540" y="21683"/>
                  <a:pt x="39567" y="21683"/>
                </a:cubicBezTo>
                <a:cubicBezTo>
                  <a:pt x="39857" y="21663"/>
                  <a:pt x="40143" y="21650"/>
                  <a:pt x="40422" y="21640"/>
                </a:cubicBezTo>
                <a:lnTo>
                  <a:pt x="41903" y="21640"/>
                </a:lnTo>
                <a:cubicBezTo>
                  <a:pt x="42603" y="21670"/>
                  <a:pt x="43283" y="21737"/>
                  <a:pt x="44016" y="21825"/>
                </a:cubicBezTo>
                <a:cubicBezTo>
                  <a:pt x="44349" y="21863"/>
                  <a:pt x="44668" y="21880"/>
                  <a:pt x="44980" y="21880"/>
                </a:cubicBezTo>
                <a:cubicBezTo>
                  <a:pt x="45604" y="21880"/>
                  <a:pt x="46200" y="21810"/>
                  <a:pt x="46833" y="21693"/>
                </a:cubicBezTo>
                <a:lnTo>
                  <a:pt x="47099" y="21643"/>
                </a:lnTo>
                <a:cubicBezTo>
                  <a:pt x="47119" y="21640"/>
                  <a:pt x="47136" y="21640"/>
                  <a:pt x="47156" y="21640"/>
                </a:cubicBezTo>
                <a:lnTo>
                  <a:pt x="51198" y="21640"/>
                </a:lnTo>
                <a:cubicBezTo>
                  <a:pt x="51215" y="21640"/>
                  <a:pt x="51235" y="21640"/>
                  <a:pt x="51252" y="21643"/>
                </a:cubicBezTo>
                <a:cubicBezTo>
                  <a:pt x="51780" y="21730"/>
                  <a:pt x="52309" y="21828"/>
                  <a:pt x="52840" y="21909"/>
                </a:cubicBezTo>
                <a:cubicBezTo>
                  <a:pt x="53469" y="22003"/>
                  <a:pt x="54123" y="22075"/>
                  <a:pt x="54779" y="22075"/>
                </a:cubicBezTo>
                <a:cubicBezTo>
                  <a:pt x="55033" y="22075"/>
                  <a:pt x="55287" y="22064"/>
                  <a:pt x="55539" y="22040"/>
                </a:cubicBezTo>
                <a:cubicBezTo>
                  <a:pt x="56270" y="21966"/>
                  <a:pt x="57024" y="21710"/>
                  <a:pt x="57781" y="21640"/>
                </a:cubicBezTo>
                <a:lnTo>
                  <a:pt x="58514" y="21640"/>
                </a:lnTo>
                <a:cubicBezTo>
                  <a:pt x="58568" y="21646"/>
                  <a:pt x="58622" y="21653"/>
                  <a:pt x="58673" y="21660"/>
                </a:cubicBezTo>
                <a:cubicBezTo>
                  <a:pt x="58730" y="21672"/>
                  <a:pt x="58788" y="21678"/>
                  <a:pt x="58846" y="21678"/>
                </a:cubicBezTo>
                <a:cubicBezTo>
                  <a:pt x="58899" y="21678"/>
                  <a:pt x="58952" y="21673"/>
                  <a:pt x="59006" y="21663"/>
                </a:cubicBezTo>
                <a:cubicBezTo>
                  <a:pt x="59024" y="21660"/>
                  <a:pt x="59043" y="21659"/>
                  <a:pt x="59062" y="21659"/>
                </a:cubicBezTo>
                <a:cubicBezTo>
                  <a:pt x="59108" y="21659"/>
                  <a:pt x="59155" y="21668"/>
                  <a:pt x="59198" y="21687"/>
                </a:cubicBezTo>
                <a:cubicBezTo>
                  <a:pt x="59225" y="21697"/>
                  <a:pt x="59253" y="21702"/>
                  <a:pt x="59282" y="21702"/>
                </a:cubicBezTo>
                <a:cubicBezTo>
                  <a:pt x="59317" y="21702"/>
                  <a:pt x="59351" y="21695"/>
                  <a:pt x="59383" y="21680"/>
                </a:cubicBezTo>
                <a:lnTo>
                  <a:pt x="59548" y="21640"/>
                </a:lnTo>
                <a:lnTo>
                  <a:pt x="59958" y="21640"/>
                </a:lnTo>
                <a:cubicBezTo>
                  <a:pt x="60190" y="21640"/>
                  <a:pt x="60379" y="21377"/>
                  <a:pt x="60379" y="21057"/>
                </a:cubicBezTo>
                <a:lnTo>
                  <a:pt x="60386" y="1700"/>
                </a:lnTo>
                <a:cubicBezTo>
                  <a:pt x="60386" y="1380"/>
                  <a:pt x="60197" y="1121"/>
                  <a:pt x="59965" y="1121"/>
                </a:cubicBezTo>
                <a:lnTo>
                  <a:pt x="59652" y="1121"/>
                </a:lnTo>
                <a:cubicBezTo>
                  <a:pt x="59679" y="1074"/>
                  <a:pt x="59706" y="1030"/>
                  <a:pt x="59729" y="983"/>
                </a:cubicBezTo>
                <a:cubicBezTo>
                  <a:pt x="59760" y="922"/>
                  <a:pt x="59669" y="862"/>
                  <a:pt x="59544" y="858"/>
                </a:cubicBezTo>
                <a:lnTo>
                  <a:pt x="59167" y="801"/>
                </a:lnTo>
                <a:cubicBezTo>
                  <a:pt x="59161" y="799"/>
                  <a:pt x="59154" y="798"/>
                  <a:pt x="59148" y="798"/>
                </a:cubicBezTo>
                <a:cubicBezTo>
                  <a:pt x="59120" y="798"/>
                  <a:pt x="59094" y="814"/>
                  <a:pt x="59113" y="828"/>
                </a:cubicBezTo>
                <a:cubicBezTo>
                  <a:pt x="59113" y="841"/>
                  <a:pt x="59113" y="855"/>
                  <a:pt x="59117" y="868"/>
                </a:cubicBezTo>
                <a:cubicBezTo>
                  <a:pt x="59100" y="858"/>
                  <a:pt x="59083" y="848"/>
                  <a:pt x="59066" y="838"/>
                </a:cubicBezTo>
                <a:lnTo>
                  <a:pt x="59066" y="788"/>
                </a:lnTo>
                <a:lnTo>
                  <a:pt x="59016" y="788"/>
                </a:lnTo>
                <a:cubicBezTo>
                  <a:pt x="58975" y="788"/>
                  <a:pt x="58938" y="781"/>
                  <a:pt x="58901" y="767"/>
                </a:cubicBezTo>
                <a:cubicBezTo>
                  <a:pt x="58514" y="623"/>
                  <a:pt x="57962" y="555"/>
                  <a:pt x="57528" y="525"/>
                </a:cubicBezTo>
                <a:cubicBezTo>
                  <a:pt x="57279" y="506"/>
                  <a:pt x="57028" y="499"/>
                  <a:pt x="56776" y="499"/>
                </a:cubicBezTo>
                <a:cubicBezTo>
                  <a:pt x="56297" y="499"/>
                  <a:pt x="55816" y="527"/>
                  <a:pt x="55344" y="562"/>
                </a:cubicBezTo>
                <a:cubicBezTo>
                  <a:pt x="54967" y="592"/>
                  <a:pt x="54590" y="616"/>
                  <a:pt x="54213" y="639"/>
                </a:cubicBezTo>
                <a:cubicBezTo>
                  <a:pt x="54197" y="639"/>
                  <a:pt x="54183" y="636"/>
                  <a:pt x="54166" y="633"/>
                </a:cubicBezTo>
                <a:lnTo>
                  <a:pt x="50808" y="266"/>
                </a:lnTo>
                <a:cubicBezTo>
                  <a:pt x="49872" y="163"/>
                  <a:pt x="48875" y="4"/>
                  <a:pt x="47903" y="4"/>
                </a:cubicBezTo>
                <a:cubicBezTo>
                  <a:pt x="47830" y="4"/>
                  <a:pt x="47757" y="5"/>
                  <a:pt x="47685" y="7"/>
                </a:cubicBezTo>
                <a:cubicBezTo>
                  <a:pt x="46699" y="30"/>
                  <a:pt x="45975" y="343"/>
                  <a:pt x="45046" y="461"/>
                </a:cubicBezTo>
                <a:cubicBezTo>
                  <a:pt x="44381" y="538"/>
                  <a:pt x="43713" y="577"/>
                  <a:pt x="43043" y="577"/>
                </a:cubicBezTo>
                <a:cubicBezTo>
                  <a:pt x="42692" y="577"/>
                  <a:pt x="42341" y="566"/>
                  <a:pt x="41990" y="545"/>
                </a:cubicBezTo>
                <a:cubicBezTo>
                  <a:pt x="41028" y="480"/>
                  <a:pt x="40215" y="181"/>
                  <a:pt x="39228" y="181"/>
                </a:cubicBezTo>
                <a:cubicBezTo>
                  <a:pt x="39196" y="181"/>
                  <a:pt x="39165" y="181"/>
                  <a:pt x="39133" y="182"/>
                </a:cubicBezTo>
                <a:cubicBezTo>
                  <a:pt x="38083" y="202"/>
                  <a:pt x="37104" y="438"/>
                  <a:pt x="36050" y="458"/>
                </a:cubicBezTo>
                <a:cubicBezTo>
                  <a:pt x="35844" y="463"/>
                  <a:pt x="35638" y="464"/>
                  <a:pt x="35431" y="464"/>
                </a:cubicBezTo>
                <a:cubicBezTo>
                  <a:pt x="35128" y="464"/>
                  <a:pt x="34825" y="461"/>
                  <a:pt x="34522" y="461"/>
                </a:cubicBezTo>
                <a:cubicBezTo>
                  <a:pt x="34067" y="461"/>
                  <a:pt x="33612" y="468"/>
                  <a:pt x="33156" y="505"/>
                </a:cubicBezTo>
                <a:cubicBezTo>
                  <a:pt x="32826" y="528"/>
                  <a:pt x="32497" y="572"/>
                  <a:pt x="32170" y="633"/>
                </a:cubicBezTo>
                <a:lnTo>
                  <a:pt x="31891" y="646"/>
                </a:lnTo>
                <a:cubicBezTo>
                  <a:pt x="31864" y="643"/>
                  <a:pt x="31837" y="643"/>
                  <a:pt x="31813" y="643"/>
                </a:cubicBezTo>
                <a:cubicBezTo>
                  <a:pt x="31800" y="642"/>
                  <a:pt x="31787" y="642"/>
                  <a:pt x="31774" y="642"/>
                </a:cubicBezTo>
                <a:cubicBezTo>
                  <a:pt x="31678" y="642"/>
                  <a:pt x="31581" y="653"/>
                  <a:pt x="31487" y="676"/>
                </a:cubicBezTo>
                <a:cubicBezTo>
                  <a:pt x="31467" y="683"/>
                  <a:pt x="31447" y="687"/>
                  <a:pt x="31423" y="687"/>
                </a:cubicBezTo>
                <a:cubicBezTo>
                  <a:pt x="31416" y="687"/>
                  <a:pt x="31410" y="687"/>
                  <a:pt x="31403" y="687"/>
                </a:cubicBezTo>
                <a:cubicBezTo>
                  <a:pt x="31323" y="687"/>
                  <a:pt x="31262" y="672"/>
                  <a:pt x="31189" y="661"/>
                </a:cubicBezTo>
                <a:lnTo>
                  <a:pt x="31189" y="661"/>
                </a:lnTo>
                <a:cubicBezTo>
                  <a:pt x="31247" y="672"/>
                  <a:pt x="31288" y="691"/>
                  <a:pt x="31305" y="724"/>
                </a:cubicBezTo>
                <a:cubicBezTo>
                  <a:pt x="31346" y="808"/>
                  <a:pt x="31033" y="946"/>
                  <a:pt x="30676" y="1097"/>
                </a:cubicBezTo>
                <a:cubicBezTo>
                  <a:pt x="30639" y="1114"/>
                  <a:pt x="30595" y="1121"/>
                  <a:pt x="30555" y="1121"/>
                </a:cubicBezTo>
                <a:lnTo>
                  <a:pt x="30020" y="1121"/>
                </a:lnTo>
                <a:cubicBezTo>
                  <a:pt x="30047" y="1077"/>
                  <a:pt x="30074" y="1033"/>
                  <a:pt x="30094" y="986"/>
                </a:cubicBezTo>
                <a:cubicBezTo>
                  <a:pt x="30124" y="922"/>
                  <a:pt x="30037" y="865"/>
                  <a:pt x="29912" y="858"/>
                </a:cubicBezTo>
                <a:lnTo>
                  <a:pt x="29538" y="801"/>
                </a:lnTo>
                <a:cubicBezTo>
                  <a:pt x="29532" y="799"/>
                  <a:pt x="29526" y="798"/>
                  <a:pt x="29519" y="798"/>
                </a:cubicBezTo>
                <a:cubicBezTo>
                  <a:pt x="29492" y="798"/>
                  <a:pt x="29468" y="814"/>
                  <a:pt x="29485" y="828"/>
                </a:cubicBezTo>
                <a:lnTo>
                  <a:pt x="29488" y="865"/>
                </a:lnTo>
                <a:cubicBezTo>
                  <a:pt x="29471" y="855"/>
                  <a:pt x="29454" y="845"/>
                  <a:pt x="29437" y="838"/>
                </a:cubicBezTo>
                <a:lnTo>
                  <a:pt x="29437" y="788"/>
                </a:lnTo>
                <a:lnTo>
                  <a:pt x="29387" y="788"/>
                </a:lnTo>
                <a:cubicBezTo>
                  <a:pt x="29350" y="788"/>
                  <a:pt x="29310" y="781"/>
                  <a:pt x="29276" y="767"/>
                </a:cubicBezTo>
                <a:cubicBezTo>
                  <a:pt x="28886" y="619"/>
                  <a:pt x="28334" y="555"/>
                  <a:pt x="27899" y="522"/>
                </a:cubicBezTo>
                <a:cubicBezTo>
                  <a:pt x="27658" y="504"/>
                  <a:pt x="27415" y="496"/>
                  <a:pt x="27172" y="496"/>
                </a:cubicBezTo>
                <a:cubicBezTo>
                  <a:pt x="26685" y="496"/>
                  <a:pt x="26195" y="526"/>
                  <a:pt x="25715" y="562"/>
                </a:cubicBezTo>
                <a:cubicBezTo>
                  <a:pt x="25342" y="589"/>
                  <a:pt x="24962" y="616"/>
                  <a:pt x="24585" y="639"/>
                </a:cubicBezTo>
                <a:cubicBezTo>
                  <a:pt x="24571" y="636"/>
                  <a:pt x="24558" y="633"/>
                  <a:pt x="24537" y="633"/>
                </a:cubicBezTo>
                <a:lnTo>
                  <a:pt x="21179" y="263"/>
                </a:lnTo>
                <a:cubicBezTo>
                  <a:pt x="20242" y="162"/>
                  <a:pt x="19243" y="1"/>
                  <a:pt x="1827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683;p31"/>
          <p:cNvSpPr txBox="1">
            <a:spLocks noGrp="1"/>
          </p:cNvSpPr>
          <p:nvPr>
            <p:ph type="title"/>
          </p:nvPr>
        </p:nvSpPr>
        <p:spPr>
          <a:xfrm>
            <a:off x="546600" y="1781737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Segunda </a:t>
            </a:r>
            <a:br>
              <a:rPr lang="en" sz="6000" dirty="0"/>
            </a:br>
            <a:r>
              <a:rPr lang="en" sz="6000" dirty="0"/>
              <a:t>Parte</a:t>
            </a:r>
            <a:endParaRPr sz="6000" dirty="0"/>
          </a:p>
        </p:txBody>
      </p:sp>
      <p:pic>
        <p:nvPicPr>
          <p:cNvPr id="7" name="Imagen 6" descr="Imagen que contiene laptop&#10;&#10;Descripción generada automáticamente">
            <a:extLst>
              <a:ext uri="{FF2B5EF4-FFF2-40B4-BE49-F238E27FC236}">
                <a16:creationId xmlns:a16="http://schemas.microsoft.com/office/drawing/2014/main" id="{1170FAFD-73E1-4D50-960D-36F2DACF1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462" y="1481155"/>
            <a:ext cx="2225842" cy="2782303"/>
          </a:xfrm>
          <a:prstGeom prst="rect">
            <a:avLst/>
          </a:prstGeom>
        </p:spPr>
      </p:pic>
      <p:sp>
        <p:nvSpPr>
          <p:cNvPr id="4" name="Flecha: a la derecha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3476AE0-DF68-46EC-BA17-A45551482148}"/>
              </a:ext>
            </a:extLst>
          </p:cNvPr>
          <p:cNvSpPr/>
          <p:nvPr/>
        </p:nvSpPr>
        <p:spPr>
          <a:xfrm>
            <a:off x="7126032" y="78846"/>
            <a:ext cx="1814543" cy="1359569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¡Listo!</a:t>
            </a:r>
          </a:p>
        </p:txBody>
      </p:sp>
      <p:pic>
        <p:nvPicPr>
          <p:cNvPr id="6" name="Imagen 7">
            <a:extLst>
              <a:ext uri="{FF2B5EF4-FFF2-40B4-BE49-F238E27FC236}">
                <a16:creationId xmlns:a16="http://schemas.microsoft.com/office/drawing/2014/main" id="{E0D679D7-5810-42AC-932D-183B27179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25" y="78846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1EBA61DA-1940-4F4F-AD84-A5059BB3BF60}"/>
              </a:ext>
            </a:extLst>
          </p:cNvPr>
          <p:cNvGrpSpPr/>
          <p:nvPr/>
        </p:nvGrpSpPr>
        <p:grpSpPr>
          <a:xfrm>
            <a:off x="19533" y="4145421"/>
            <a:ext cx="917195" cy="916565"/>
            <a:chOff x="10972800" y="5388495"/>
            <a:chExt cx="1219200" cy="1365354"/>
          </a:xfrm>
        </p:grpSpPr>
        <p:pic>
          <p:nvPicPr>
            <p:cNvPr id="9" name="Imagen 8" descr="Imagen que contiene objeto, reloj, firmar, tráfico&#10;&#10;Descripción generada automáticamente">
              <a:hlinkClick r:id="rId5" action="ppaction://hlinksldjump"/>
              <a:extLst>
                <a:ext uri="{FF2B5EF4-FFF2-40B4-BE49-F238E27FC236}">
                  <a16:creationId xmlns:a16="http://schemas.microsoft.com/office/drawing/2014/main" id="{DE9F1FA9-C20A-4843-99CC-CEFA0B667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10" name="Rectángulo: esquinas redondeadas 9">
              <a:extLst>
                <a:ext uri="{FF2B5EF4-FFF2-40B4-BE49-F238E27FC236}">
                  <a16:creationId xmlns:a16="http://schemas.microsoft.com/office/drawing/2014/main" id="{F216C54D-8869-4369-8AC9-9B9919F25703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32"/>
          <p:cNvSpPr txBox="1">
            <a:spLocks noGrp="1"/>
          </p:cNvSpPr>
          <p:nvPr>
            <p:ph type="ctrTitle"/>
          </p:nvPr>
        </p:nvSpPr>
        <p:spPr>
          <a:xfrm flipH="1">
            <a:off x="233449" y="512381"/>
            <a:ext cx="4273101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Discriminación de las emociones</a:t>
            </a:r>
            <a:endParaRPr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5E53B0CB-DF0A-419D-8CD1-4558DFCDB251}"/>
              </a:ext>
            </a:extLst>
          </p:cNvPr>
          <p:cNvSpPr/>
          <p:nvPr/>
        </p:nvSpPr>
        <p:spPr>
          <a:xfrm>
            <a:off x="2238271" y="518177"/>
            <a:ext cx="4848726" cy="1063756"/>
          </a:xfrm>
          <a:custGeom>
            <a:avLst/>
            <a:gdLst>
              <a:gd name="connsiteX0" fmla="*/ 0 w 4848726"/>
              <a:gd name="connsiteY0" fmla="*/ 177296 h 1063756"/>
              <a:gd name="connsiteX1" fmla="*/ 177296 w 4848726"/>
              <a:gd name="connsiteY1" fmla="*/ 0 h 1063756"/>
              <a:gd name="connsiteX2" fmla="*/ 604239 w 4848726"/>
              <a:gd name="connsiteY2" fmla="*/ 0 h 1063756"/>
              <a:gd name="connsiteX3" fmla="*/ 1076123 w 4848726"/>
              <a:gd name="connsiteY3" fmla="*/ 0 h 1063756"/>
              <a:gd name="connsiteX4" fmla="*/ 1548007 w 4848726"/>
              <a:gd name="connsiteY4" fmla="*/ 0 h 1063756"/>
              <a:gd name="connsiteX5" fmla="*/ 1974950 w 4848726"/>
              <a:gd name="connsiteY5" fmla="*/ 0 h 1063756"/>
              <a:gd name="connsiteX6" fmla="*/ 2401892 w 4848726"/>
              <a:gd name="connsiteY6" fmla="*/ 0 h 1063756"/>
              <a:gd name="connsiteX7" fmla="*/ 3053542 w 4848726"/>
              <a:gd name="connsiteY7" fmla="*/ 0 h 1063756"/>
              <a:gd name="connsiteX8" fmla="*/ 3480484 w 4848726"/>
              <a:gd name="connsiteY8" fmla="*/ 0 h 1063756"/>
              <a:gd name="connsiteX9" fmla="*/ 4042251 w 4848726"/>
              <a:gd name="connsiteY9" fmla="*/ 0 h 1063756"/>
              <a:gd name="connsiteX10" fmla="*/ 4671430 w 4848726"/>
              <a:gd name="connsiteY10" fmla="*/ 0 h 1063756"/>
              <a:gd name="connsiteX11" fmla="*/ 4848726 w 4848726"/>
              <a:gd name="connsiteY11" fmla="*/ 177296 h 1063756"/>
              <a:gd name="connsiteX12" fmla="*/ 4848726 w 4848726"/>
              <a:gd name="connsiteY12" fmla="*/ 538970 h 1063756"/>
              <a:gd name="connsiteX13" fmla="*/ 4848726 w 4848726"/>
              <a:gd name="connsiteY13" fmla="*/ 886460 h 1063756"/>
              <a:gd name="connsiteX14" fmla="*/ 4671430 w 4848726"/>
              <a:gd name="connsiteY14" fmla="*/ 1063756 h 1063756"/>
              <a:gd name="connsiteX15" fmla="*/ 4019781 w 4848726"/>
              <a:gd name="connsiteY15" fmla="*/ 1063756 h 1063756"/>
              <a:gd name="connsiteX16" fmla="*/ 3413072 w 4848726"/>
              <a:gd name="connsiteY16" fmla="*/ 1063756 h 1063756"/>
              <a:gd name="connsiteX17" fmla="*/ 2851306 w 4848726"/>
              <a:gd name="connsiteY17" fmla="*/ 1063756 h 1063756"/>
              <a:gd name="connsiteX18" fmla="*/ 2334480 w 4848726"/>
              <a:gd name="connsiteY18" fmla="*/ 1063756 h 1063756"/>
              <a:gd name="connsiteX19" fmla="*/ 1862596 w 4848726"/>
              <a:gd name="connsiteY19" fmla="*/ 1063756 h 1063756"/>
              <a:gd name="connsiteX20" fmla="*/ 1300830 w 4848726"/>
              <a:gd name="connsiteY20" fmla="*/ 1063756 h 1063756"/>
              <a:gd name="connsiteX21" fmla="*/ 828945 w 4848726"/>
              <a:gd name="connsiteY21" fmla="*/ 1063756 h 1063756"/>
              <a:gd name="connsiteX22" fmla="*/ 177296 w 4848726"/>
              <a:gd name="connsiteY22" fmla="*/ 1063756 h 1063756"/>
              <a:gd name="connsiteX23" fmla="*/ 0 w 4848726"/>
              <a:gd name="connsiteY23" fmla="*/ 886460 h 1063756"/>
              <a:gd name="connsiteX24" fmla="*/ 0 w 4848726"/>
              <a:gd name="connsiteY24" fmla="*/ 517695 h 1063756"/>
              <a:gd name="connsiteX25" fmla="*/ 0 w 4848726"/>
              <a:gd name="connsiteY25" fmla="*/ 177296 h 106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848726" h="1063756" fill="none" extrusionOk="0">
                <a:moveTo>
                  <a:pt x="0" y="177296"/>
                </a:moveTo>
                <a:cubicBezTo>
                  <a:pt x="-3527" y="78729"/>
                  <a:pt x="76511" y="-2068"/>
                  <a:pt x="177296" y="0"/>
                </a:cubicBezTo>
                <a:cubicBezTo>
                  <a:pt x="275594" y="-30642"/>
                  <a:pt x="424733" y="22960"/>
                  <a:pt x="604239" y="0"/>
                </a:cubicBezTo>
                <a:cubicBezTo>
                  <a:pt x="783745" y="-22960"/>
                  <a:pt x="885549" y="4135"/>
                  <a:pt x="1076123" y="0"/>
                </a:cubicBezTo>
                <a:cubicBezTo>
                  <a:pt x="1266697" y="-4135"/>
                  <a:pt x="1342939" y="22969"/>
                  <a:pt x="1548007" y="0"/>
                </a:cubicBezTo>
                <a:cubicBezTo>
                  <a:pt x="1753075" y="-22969"/>
                  <a:pt x="1784618" y="12459"/>
                  <a:pt x="1974950" y="0"/>
                </a:cubicBezTo>
                <a:cubicBezTo>
                  <a:pt x="2165282" y="-12459"/>
                  <a:pt x="2298708" y="39722"/>
                  <a:pt x="2401892" y="0"/>
                </a:cubicBezTo>
                <a:cubicBezTo>
                  <a:pt x="2505076" y="-39722"/>
                  <a:pt x="2874733" y="37010"/>
                  <a:pt x="3053542" y="0"/>
                </a:cubicBezTo>
                <a:cubicBezTo>
                  <a:pt x="3232351" y="-37010"/>
                  <a:pt x="3313010" y="910"/>
                  <a:pt x="3480484" y="0"/>
                </a:cubicBezTo>
                <a:cubicBezTo>
                  <a:pt x="3647958" y="-910"/>
                  <a:pt x="3899986" y="30195"/>
                  <a:pt x="4042251" y="0"/>
                </a:cubicBezTo>
                <a:cubicBezTo>
                  <a:pt x="4184516" y="-30195"/>
                  <a:pt x="4543856" y="328"/>
                  <a:pt x="4671430" y="0"/>
                </a:cubicBezTo>
                <a:cubicBezTo>
                  <a:pt x="4764560" y="-8259"/>
                  <a:pt x="4848917" y="50223"/>
                  <a:pt x="4848726" y="177296"/>
                </a:cubicBezTo>
                <a:cubicBezTo>
                  <a:pt x="4865629" y="326942"/>
                  <a:pt x="4807039" y="409368"/>
                  <a:pt x="4848726" y="538970"/>
                </a:cubicBezTo>
                <a:cubicBezTo>
                  <a:pt x="4890413" y="668572"/>
                  <a:pt x="4821751" y="718870"/>
                  <a:pt x="4848726" y="886460"/>
                </a:cubicBezTo>
                <a:cubicBezTo>
                  <a:pt x="4847282" y="987837"/>
                  <a:pt x="4775303" y="1065414"/>
                  <a:pt x="4671430" y="1063756"/>
                </a:cubicBezTo>
                <a:cubicBezTo>
                  <a:pt x="4462233" y="1101643"/>
                  <a:pt x="4173254" y="1038634"/>
                  <a:pt x="4019781" y="1063756"/>
                </a:cubicBezTo>
                <a:cubicBezTo>
                  <a:pt x="3866308" y="1088878"/>
                  <a:pt x="3574799" y="1018076"/>
                  <a:pt x="3413072" y="1063756"/>
                </a:cubicBezTo>
                <a:cubicBezTo>
                  <a:pt x="3251345" y="1109436"/>
                  <a:pt x="3131966" y="1021508"/>
                  <a:pt x="2851306" y="1063756"/>
                </a:cubicBezTo>
                <a:cubicBezTo>
                  <a:pt x="2570646" y="1106004"/>
                  <a:pt x="2517760" y="1033746"/>
                  <a:pt x="2334480" y="1063756"/>
                </a:cubicBezTo>
                <a:cubicBezTo>
                  <a:pt x="2151200" y="1093766"/>
                  <a:pt x="2068437" y="1046927"/>
                  <a:pt x="1862596" y="1063756"/>
                </a:cubicBezTo>
                <a:cubicBezTo>
                  <a:pt x="1656755" y="1080585"/>
                  <a:pt x="1522162" y="1018802"/>
                  <a:pt x="1300830" y="1063756"/>
                </a:cubicBezTo>
                <a:cubicBezTo>
                  <a:pt x="1079498" y="1108710"/>
                  <a:pt x="1008600" y="1026411"/>
                  <a:pt x="828945" y="1063756"/>
                </a:cubicBezTo>
                <a:cubicBezTo>
                  <a:pt x="649290" y="1101101"/>
                  <a:pt x="391611" y="1000340"/>
                  <a:pt x="177296" y="1063756"/>
                </a:cubicBezTo>
                <a:cubicBezTo>
                  <a:pt x="80008" y="1054626"/>
                  <a:pt x="8124" y="1002025"/>
                  <a:pt x="0" y="886460"/>
                </a:cubicBezTo>
                <a:cubicBezTo>
                  <a:pt x="-35162" y="784750"/>
                  <a:pt x="40376" y="696165"/>
                  <a:pt x="0" y="517695"/>
                </a:cubicBezTo>
                <a:cubicBezTo>
                  <a:pt x="-40376" y="339226"/>
                  <a:pt x="24464" y="313932"/>
                  <a:pt x="0" y="177296"/>
                </a:cubicBezTo>
                <a:close/>
              </a:path>
              <a:path w="4848726" h="1063756" stroke="0" extrusionOk="0">
                <a:moveTo>
                  <a:pt x="0" y="177296"/>
                </a:moveTo>
                <a:cubicBezTo>
                  <a:pt x="-8932" y="71044"/>
                  <a:pt x="84702" y="-2984"/>
                  <a:pt x="177296" y="0"/>
                </a:cubicBezTo>
                <a:cubicBezTo>
                  <a:pt x="370474" y="-8235"/>
                  <a:pt x="494546" y="38926"/>
                  <a:pt x="649180" y="0"/>
                </a:cubicBezTo>
                <a:cubicBezTo>
                  <a:pt x="803814" y="-38926"/>
                  <a:pt x="980859" y="47581"/>
                  <a:pt x="1121064" y="0"/>
                </a:cubicBezTo>
                <a:cubicBezTo>
                  <a:pt x="1261269" y="-47581"/>
                  <a:pt x="1423396" y="3159"/>
                  <a:pt x="1637890" y="0"/>
                </a:cubicBezTo>
                <a:cubicBezTo>
                  <a:pt x="1852384" y="-3159"/>
                  <a:pt x="1922138" y="20328"/>
                  <a:pt x="2154715" y="0"/>
                </a:cubicBezTo>
                <a:cubicBezTo>
                  <a:pt x="2387293" y="-20328"/>
                  <a:pt x="2566581" y="39280"/>
                  <a:pt x="2671540" y="0"/>
                </a:cubicBezTo>
                <a:cubicBezTo>
                  <a:pt x="2776500" y="-39280"/>
                  <a:pt x="3100473" y="63546"/>
                  <a:pt x="3323190" y="0"/>
                </a:cubicBezTo>
                <a:cubicBezTo>
                  <a:pt x="3545907" y="-63546"/>
                  <a:pt x="3593564" y="42515"/>
                  <a:pt x="3840015" y="0"/>
                </a:cubicBezTo>
                <a:cubicBezTo>
                  <a:pt x="4086466" y="-42515"/>
                  <a:pt x="4417962" y="54481"/>
                  <a:pt x="4671430" y="0"/>
                </a:cubicBezTo>
                <a:cubicBezTo>
                  <a:pt x="4773061" y="27531"/>
                  <a:pt x="4842431" y="65377"/>
                  <a:pt x="4848726" y="177296"/>
                </a:cubicBezTo>
                <a:cubicBezTo>
                  <a:pt x="4857627" y="275163"/>
                  <a:pt x="4834951" y="438936"/>
                  <a:pt x="4848726" y="538970"/>
                </a:cubicBezTo>
                <a:cubicBezTo>
                  <a:pt x="4862501" y="639004"/>
                  <a:pt x="4817578" y="795527"/>
                  <a:pt x="4848726" y="886460"/>
                </a:cubicBezTo>
                <a:cubicBezTo>
                  <a:pt x="4832725" y="976193"/>
                  <a:pt x="4745755" y="1061817"/>
                  <a:pt x="4671430" y="1063756"/>
                </a:cubicBezTo>
                <a:cubicBezTo>
                  <a:pt x="4452895" y="1102107"/>
                  <a:pt x="4294991" y="1016979"/>
                  <a:pt x="4109663" y="1063756"/>
                </a:cubicBezTo>
                <a:cubicBezTo>
                  <a:pt x="3924335" y="1110533"/>
                  <a:pt x="3762078" y="1033385"/>
                  <a:pt x="3637779" y="1063756"/>
                </a:cubicBezTo>
                <a:cubicBezTo>
                  <a:pt x="3513480" y="1094127"/>
                  <a:pt x="3170753" y="1009148"/>
                  <a:pt x="3031071" y="1063756"/>
                </a:cubicBezTo>
                <a:cubicBezTo>
                  <a:pt x="2891389" y="1118364"/>
                  <a:pt x="2640391" y="1038313"/>
                  <a:pt x="2424363" y="1063756"/>
                </a:cubicBezTo>
                <a:cubicBezTo>
                  <a:pt x="2208335" y="1089199"/>
                  <a:pt x="2033355" y="1044642"/>
                  <a:pt x="1817655" y="1063756"/>
                </a:cubicBezTo>
                <a:cubicBezTo>
                  <a:pt x="1601955" y="1082870"/>
                  <a:pt x="1364598" y="992824"/>
                  <a:pt x="1166005" y="1063756"/>
                </a:cubicBezTo>
                <a:cubicBezTo>
                  <a:pt x="967412" y="1134688"/>
                  <a:pt x="488769" y="986082"/>
                  <a:pt x="177296" y="1063756"/>
                </a:cubicBezTo>
                <a:cubicBezTo>
                  <a:pt x="58448" y="1071809"/>
                  <a:pt x="-2183" y="1000420"/>
                  <a:pt x="0" y="886460"/>
                </a:cubicBezTo>
                <a:cubicBezTo>
                  <a:pt x="-2134" y="775366"/>
                  <a:pt x="16185" y="684642"/>
                  <a:pt x="0" y="538970"/>
                </a:cubicBezTo>
                <a:cubicBezTo>
                  <a:pt x="-16185" y="393298"/>
                  <a:pt x="16203" y="316165"/>
                  <a:pt x="0" y="17729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441298587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91" name="Google Shape;691;p32"/>
          <p:cNvSpPr txBox="1">
            <a:spLocks noGrp="1"/>
          </p:cNvSpPr>
          <p:nvPr>
            <p:ph type="ctrTitle" idx="2"/>
          </p:nvPr>
        </p:nvSpPr>
        <p:spPr>
          <a:xfrm flipH="1">
            <a:off x="1982008" y="969722"/>
            <a:ext cx="5179983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¿</a:t>
            </a:r>
            <a:r>
              <a:rPr lang="es-ES" dirty="0"/>
              <a:t>Cuál de ellos representa la alegría?</a:t>
            </a:r>
            <a:endParaRPr dirty="0"/>
          </a:p>
        </p:txBody>
      </p:sp>
      <p:pic>
        <p:nvPicPr>
          <p:cNvPr id="8" name="Imagen 7" descr="Imagen que contiene foto, persona, mostrando, diferente&#10;&#10;Descripción generada automáticamente">
            <a:extLst>
              <a:ext uri="{FF2B5EF4-FFF2-40B4-BE49-F238E27FC236}">
                <a16:creationId xmlns:a16="http://schemas.microsoft.com/office/drawing/2014/main" id="{CDB1C872-5CD1-4BA1-ADD4-3B67C91CF2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413" y="1780674"/>
            <a:ext cx="8402223" cy="31858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7753BF3B-CBE0-424C-A32D-274F95C3D71F}"/>
              </a:ext>
            </a:extLst>
          </p:cNvPr>
          <p:cNvSpPr/>
          <p:nvPr/>
        </p:nvSpPr>
        <p:spPr>
          <a:xfrm>
            <a:off x="3946357" y="1949116"/>
            <a:ext cx="1588169" cy="151597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49BD4C34-4EE2-4E74-8E92-1F3789D14F2A}"/>
              </a:ext>
            </a:extLst>
          </p:cNvPr>
          <p:cNvSpPr/>
          <p:nvPr/>
        </p:nvSpPr>
        <p:spPr>
          <a:xfrm>
            <a:off x="7233467" y="3381377"/>
            <a:ext cx="1588169" cy="151597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956C54B5-8BB0-4912-BDE4-50E01B1B4186}"/>
              </a:ext>
            </a:extLst>
          </p:cNvPr>
          <p:cNvSpPr/>
          <p:nvPr/>
        </p:nvSpPr>
        <p:spPr>
          <a:xfrm>
            <a:off x="2238271" y="1949115"/>
            <a:ext cx="1588169" cy="151597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lecha: a la derecha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7312143-B2F1-4638-B76F-10FC3CCC7DDF}"/>
              </a:ext>
            </a:extLst>
          </p:cNvPr>
          <p:cNvSpPr/>
          <p:nvPr/>
        </p:nvSpPr>
        <p:spPr>
          <a:xfrm>
            <a:off x="7555831" y="-20525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  <p:pic>
        <p:nvPicPr>
          <p:cNvPr id="4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520C4F96-5D05-461A-9B56-1F4634478F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74553" y="96972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 animBg="1"/>
      <p:bldP spid="14" grpId="0" animBg="1"/>
      <p:bldP spid="15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32"/>
          <p:cNvSpPr txBox="1">
            <a:spLocks noGrp="1"/>
          </p:cNvSpPr>
          <p:nvPr>
            <p:ph type="ctrTitle"/>
          </p:nvPr>
        </p:nvSpPr>
        <p:spPr>
          <a:xfrm flipH="1">
            <a:off x="233449" y="512381"/>
            <a:ext cx="4273101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Discriminación de las emociones</a:t>
            </a:r>
            <a:endParaRPr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5E53B0CB-DF0A-419D-8CD1-4558DFCDB251}"/>
              </a:ext>
            </a:extLst>
          </p:cNvPr>
          <p:cNvSpPr/>
          <p:nvPr/>
        </p:nvSpPr>
        <p:spPr>
          <a:xfrm>
            <a:off x="2238271" y="518177"/>
            <a:ext cx="4848726" cy="1063756"/>
          </a:xfrm>
          <a:custGeom>
            <a:avLst/>
            <a:gdLst>
              <a:gd name="connsiteX0" fmla="*/ 0 w 4848726"/>
              <a:gd name="connsiteY0" fmla="*/ 177296 h 1063756"/>
              <a:gd name="connsiteX1" fmla="*/ 177296 w 4848726"/>
              <a:gd name="connsiteY1" fmla="*/ 0 h 1063756"/>
              <a:gd name="connsiteX2" fmla="*/ 604239 w 4848726"/>
              <a:gd name="connsiteY2" fmla="*/ 0 h 1063756"/>
              <a:gd name="connsiteX3" fmla="*/ 1076123 w 4848726"/>
              <a:gd name="connsiteY3" fmla="*/ 0 h 1063756"/>
              <a:gd name="connsiteX4" fmla="*/ 1548007 w 4848726"/>
              <a:gd name="connsiteY4" fmla="*/ 0 h 1063756"/>
              <a:gd name="connsiteX5" fmla="*/ 1974950 w 4848726"/>
              <a:gd name="connsiteY5" fmla="*/ 0 h 1063756"/>
              <a:gd name="connsiteX6" fmla="*/ 2401892 w 4848726"/>
              <a:gd name="connsiteY6" fmla="*/ 0 h 1063756"/>
              <a:gd name="connsiteX7" fmla="*/ 3053542 w 4848726"/>
              <a:gd name="connsiteY7" fmla="*/ 0 h 1063756"/>
              <a:gd name="connsiteX8" fmla="*/ 3480484 w 4848726"/>
              <a:gd name="connsiteY8" fmla="*/ 0 h 1063756"/>
              <a:gd name="connsiteX9" fmla="*/ 4042251 w 4848726"/>
              <a:gd name="connsiteY9" fmla="*/ 0 h 1063756"/>
              <a:gd name="connsiteX10" fmla="*/ 4671430 w 4848726"/>
              <a:gd name="connsiteY10" fmla="*/ 0 h 1063756"/>
              <a:gd name="connsiteX11" fmla="*/ 4848726 w 4848726"/>
              <a:gd name="connsiteY11" fmla="*/ 177296 h 1063756"/>
              <a:gd name="connsiteX12" fmla="*/ 4848726 w 4848726"/>
              <a:gd name="connsiteY12" fmla="*/ 538970 h 1063756"/>
              <a:gd name="connsiteX13" fmla="*/ 4848726 w 4848726"/>
              <a:gd name="connsiteY13" fmla="*/ 886460 h 1063756"/>
              <a:gd name="connsiteX14" fmla="*/ 4671430 w 4848726"/>
              <a:gd name="connsiteY14" fmla="*/ 1063756 h 1063756"/>
              <a:gd name="connsiteX15" fmla="*/ 4019781 w 4848726"/>
              <a:gd name="connsiteY15" fmla="*/ 1063756 h 1063756"/>
              <a:gd name="connsiteX16" fmla="*/ 3413072 w 4848726"/>
              <a:gd name="connsiteY16" fmla="*/ 1063756 h 1063756"/>
              <a:gd name="connsiteX17" fmla="*/ 2851306 w 4848726"/>
              <a:gd name="connsiteY17" fmla="*/ 1063756 h 1063756"/>
              <a:gd name="connsiteX18" fmla="*/ 2334480 w 4848726"/>
              <a:gd name="connsiteY18" fmla="*/ 1063756 h 1063756"/>
              <a:gd name="connsiteX19" fmla="*/ 1862596 w 4848726"/>
              <a:gd name="connsiteY19" fmla="*/ 1063756 h 1063756"/>
              <a:gd name="connsiteX20" fmla="*/ 1300830 w 4848726"/>
              <a:gd name="connsiteY20" fmla="*/ 1063756 h 1063756"/>
              <a:gd name="connsiteX21" fmla="*/ 828945 w 4848726"/>
              <a:gd name="connsiteY21" fmla="*/ 1063756 h 1063756"/>
              <a:gd name="connsiteX22" fmla="*/ 177296 w 4848726"/>
              <a:gd name="connsiteY22" fmla="*/ 1063756 h 1063756"/>
              <a:gd name="connsiteX23" fmla="*/ 0 w 4848726"/>
              <a:gd name="connsiteY23" fmla="*/ 886460 h 1063756"/>
              <a:gd name="connsiteX24" fmla="*/ 0 w 4848726"/>
              <a:gd name="connsiteY24" fmla="*/ 517695 h 1063756"/>
              <a:gd name="connsiteX25" fmla="*/ 0 w 4848726"/>
              <a:gd name="connsiteY25" fmla="*/ 177296 h 106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848726" h="1063756" fill="none" extrusionOk="0">
                <a:moveTo>
                  <a:pt x="0" y="177296"/>
                </a:moveTo>
                <a:cubicBezTo>
                  <a:pt x="-3527" y="78729"/>
                  <a:pt x="76511" y="-2068"/>
                  <a:pt x="177296" y="0"/>
                </a:cubicBezTo>
                <a:cubicBezTo>
                  <a:pt x="275594" y="-30642"/>
                  <a:pt x="424733" y="22960"/>
                  <a:pt x="604239" y="0"/>
                </a:cubicBezTo>
                <a:cubicBezTo>
                  <a:pt x="783745" y="-22960"/>
                  <a:pt x="885549" y="4135"/>
                  <a:pt x="1076123" y="0"/>
                </a:cubicBezTo>
                <a:cubicBezTo>
                  <a:pt x="1266697" y="-4135"/>
                  <a:pt x="1342939" y="22969"/>
                  <a:pt x="1548007" y="0"/>
                </a:cubicBezTo>
                <a:cubicBezTo>
                  <a:pt x="1753075" y="-22969"/>
                  <a:pt x="1784618" y="12459"/>
                  <a:pt x="1974950" y="0"/>
                </a:cubicBezTo>
                <a:cubicBezTo>
                  <a:pt x="2165282" y="-12459"/>
                  <a:pt x="2298708" y="39722"/>
                  <a:pt x="2401892" y="0"/>
                </a:cubicBezTo>
                <a:cubicBezTo>
                  <a:pt x="2505076" y="-39722"/>
                  <a:pt x="2874733" y="37010"/>
                  <a:pt x="3053542" y="0"/>
                </a:cubicBezTo>
                <a:cubicBezTo>
                  <a:pt x="3232351" y="-37010"/>
                  <a:pt x="3313010" y="910"/>
                  <a:pt x="3480484" y="0"/>
                </a:cubicBezTo>
                <a:cubicBezTo>
                  <a:pt x="3647958" y="-910"/>
                  <a:pt x="3899986" y="30195"/>
                  <a:pt x="4042251" y="0"/>
                </a:cubicBezTo>
                <a:cubicBezTo>
                  <a:pt x="4184516" y="-30195"/>
                  <a:pt x="4543856" y="328"/>
                  <a:pt x="4671430" y="0"/>
                </a:cubicBezTo>
                <a:cubicBezTo>
                  <a:pt x="4764560" y="-8259"/>
                  <a:pt x="4848917" y="50223"/>
                  <a:pt x="4848726" y="177296"/>
                </a:cubicBezTo>
                <a:cubicBezTo>
                  <a:pt x="4865629" y="326942"/>
                  <a:pt x="4807039" y="409368"/>
                  <a:pt x="4848726" y="538970"/>
                </a:cubicBezTo>
                <a:cubicBezTo>
                  <a:pt x="4890413" y="668572"/>
                  <a:pt x="4821751" y="718870"/>
                  <a:pt x="4848726" y="886460"/>
                </a:cubicBezTo>
                <a:cubicBezTo>
                  <a:pt x="4847282" y="987837"/>
                  <a:pt x="4775303" y="1065414"/>
                  <a:pt x="4671430" y="1063756"/>
                </a:cubicBezTo>
                <a:cubicBezTo>
                  <a:pt x="4462233" y="1101643"/>
                  <a:pt x="4173254" y="1038634"/>
                  <a:pt x="4019781" y="1063756"/>
                </a:cubicBezTo>
                <a:cubicBezTo>
                  <a:pt x="3866308" y="1088878"/>
                  <a:pt x="3574799" y="1018076"/>
                  <a:pt x="3413072" y="1063756"/>
                </a:cubicBezTo>
                <a:cubicBezTo>
                  <a:pt x="3251345" y="1109436"/>
                  <a:pt x="3131966" y="1021508"/>
                  <a:pt x="2851306" y="1063756"/>
                </a:cubicBezTo>
                <a:cubicBezTo>
                  <a:pt x="2570646" y="1106004"/>
                  <a:pt x="2517760" y="1033746"/>
                  <a:pt x="2334480" y="1063756"/>
                </a:cubicBezTo>
                <a:cubicBezTo>
                  <a:pt x="2151200" y="1093766"/>
                  <a:pt x="2068437" y="1046927"/>
                  <a:pt x="1862596" y="1063756"/>
                </a:cubicBezTo>
                <a:cubicBezTo>
                  <a:pt x="1656755" y="1080585"/>
                  <a:pt x="1522162" y="1018802"/>
                  <a:pt x="1300830" y="1063756"/>
                </a:cubicBezTo>
                <a:cubicBezTo>
                  <a:pt x="1079498" y="1108710"/>
                  <a:pt x="1008600" y="1026411"/>
                  <a:pt x="828945" y="1063756"/>
                </a:cubicBezTo>
                <a:cubicBezTo>
                  <a:pt x="649290" y="1101101"/>
                  <a:pt x="391611" y="1000340"/>
                  <a:pt x="177296" y="1063756"/>
                </a:cubicBezTo>
                <a:cubicBezTo>
                  <a:pt x="80008" y="1054626"/>
                  <a:pt x="8124" y="1002025"/>
                  <a:pt x="0" y="886460"/>
                </a:cubicBezTo>
                <a:cubicBezTo>
                  <a:pt x="-35162" y="784750"/>
                  <a:pt x="40376" y="696165"/>
                  <a:pt x="0" y="517695"/>
                </a:cubicBezTo>
                <a:cubicBezTo>
                  <a:pt x="-40376" y="339226"/>
                  <a:pt x="24464" y="313932"/>
                  <a:pt x="0" y="177296"/>
                </a:cubicBezTo>
                <a:close/>
              </a:path>
              <a:path w="4848726" h="1063756" stroke="0" extrusionOk="0">
                <a:moveTo>
                  <a:pt x="0" y="177296"/>
                </a:moveTo>
                <a:cubicBezTo>
                  <a:pt x="-8932" y="71044"/>
                  <a:pt x="84702" y="-2984"/>
                  <a:pt x="177296" y="0"/>
                </a:cubicBezTo>
                <a:cubicBezTo>
                  <a:pt x="370474" y="-8235"/>
                  <a:pt x="494546" y="38926"/>
                  <a:pt x="649180" y="0"/>
                </a:cubicBezTo>
                <a:cubicBezTo>
                  <a:pt x="803814" y="-38926"/>
                  <a:pt x="980859" y="47581"/>
                  <a:pt x="1121064" y="0"/>
                </a:cubicBezTo>
                <a:cubicBezTo>
                  <a:pt x="1261269" y="-47581"/>
                  <a:pt x="1423396" y="3159"/>
                  <a:pt x="1637890" y="0"/>
                </a:cubicBezTo>
                <a:cubicBezTo>
                  <a:pt x="1852384" y="-3159"/>
                  <a:pt x="1922138" y="20328"/>
                  <a:pt x="2154715" y="0"/>
                </a:cubicBezTo>
                <a:cubicBezTo>
                  <a:pt x="2387293" y="-20328"/>
                  <a:pt x="2566581" y="39280"/>
                  <a:pt x="2671540" y="0"/>
                </a:cubicBezTo>
                <a:cubicBezTo>
                  <a:pt x="2776500" y="-39280"/>
                  <a:pt x="3100473" y="63546"/>
                  <a:pt x="3323190" y="0"/>
                </a:cubicBezTo>
                <a:cubicBezTo>
                  <a:pt x="3545907" y="-63546"/>
                  <a:pt x="3593564" y="42515"/>
                  <a:pt x="3840015" y="0"/>
                </a:cubicBezTo>
                <a:cubicBezTo>
                  <a:pt x="4086466" y="-42515"/>
                  <a:pt x="4417962" y="54481"/>
                  <a:pt x="4671430" y="0"/>
                </a:cubicBezTo>
                <a:cubicBezTo>
                  <a:pt x="4773061" y="27531"/>
                  <a:pt x="4842431" y="65377"/>
                  <a:pt x="4848726" y="177296"/>
                </a:cubicBezTo>
                <a:cubicBezTo>
                  <a:pt x="4857627" y="275163"/>
                  <a:pt x="4834951" y="438936"/>
                  <a:pt x="4848726" y="538970"/>
                </a:cubicBezTo>
                <a:cubicBezTo>
                  <a:pt x="4862501" y="639004"/>
                  <a:pt x="4817578" y="795527"/>
                  <a:pt x="4848726" y="886460"/>
                </a:cubicBezTo>
                <a:cubicBezTo>
                  <a:pt x="4832725" y="976193"/>
                  <a:pt x="4745755" y="1061817"/>
                  <a:pt x="4671430" y="1063756"/>
                </a:cubicBezTo>
                <a:cubicBezTo>
                  <a:pt x="4452895" y="1102107"/>
                  <a:pt x="4294991" y="1016979"/>
                  <a:pt x="4109663" y="1063756"/>
                </a:cubicBezTo>
                <a:cubicBezTo>
                  <a:pt x="3924335" y="1110533"/>
                  <a:pt x="3762078" y="1033385"/>
                  <a:pt x="3637779" y="1063756"/>
                </a:cubicBezTo>
                <a:cubicBezTo>
                  <a:pt x="3513480" y="1094127"/>
                  <a:pt x="3170753" y="1009148"/>
                  <a:pt x="3031071" y="1063756"/>
                </a:cubicBezTo>
                <a:cubicBezTo>
                  <a:pt x="2891389" y="1118364"/>
                  <a:pt x="2640391" y="1038313"/>
                  <a:pt x="2424363" y="1063756"/>
                </a:cubicBezTo>
                <a:cubicBezTo>
                  <a:pt x="2208335" y="1089199"/>
                  <a:pt x="2033355" y="1044642"/>
                  <a:pt x="1817655" y="1063756"/>
                </a:cubicBezTo>
                <a:cubicBezTo>
                  <a:pt x="1601955" y="1082870"/>
                  <a:pt x="1364598" y="992824"/>
                  <a:pt x="1166005" y="1063756"/>
                </a:cubicBezTo>
                <a:cubicBezTo>
                  <a:pt x="967412" y="1134688"/>
                  <a:pt x="488769" y="986082"/>
                  <a:pt x="177296" y="1063756"/>
                </a:cubicBezTo>
                <a:cubicBezTo>
                  <a:pt x="58448" y="1071809"/>
                  <a:pt x="-2183" y="1000420"/>
                  <a:pt x="0" y="886460"/>
                </a:cubicBezTo>
                <a:cubicBezTo>
                  <a:pt x="-2134" y="775366"/>
                  <a:pt x="16185" y="684642"/>
                  <a:pt x="0" y="538970"/>
                </a:cubicBezTo>
                <a:cubicBezTo>
                  <a:pt x="-16185" y="393298"/>
                  <a:pt x="16203" y="316165"/>
                  <a:pt x="0" y="17729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441298587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91" name="Google Shape;691;p32"/>
          <p:cNvSpPr txBox="1">
            <a:spLocks noGrp="1"/>
          </p:cNvSpPr>
          <p:nvPr>
            <p:ph type="ctrTitle" idx="2"/>
          </p:nvPr>
        </p:nvSpPr>
        <p:spPr>
          <a:xfrm flipH="1">
            <a:off x="1982008" y="969722"/>
            <a:ext cx="5179983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¿</a:t>
            </a:r>
            <a:r>
              <a:rPr lang="es-ES" dirty="0"/>
              <a:t>Cuál de ellos representa el miedo?</a:t>
            </a:r>
            <a:endParaRPr dirty="0"/>
          </a:p>
        </p:txBody>
      </p:sp>
      <p:pic>
        <p:nvPicPr>
          <p:cNvPr id="8" name="Imagen 7" descr="Imagen que contiene foto, persona, mostrando, diferente&#10;&#10;Descripción generada automáticamente">
            <a:extLst>
              <a:ext uri="{FF2B5EF4-FFF2-40B4-BE49-F238E27FC236}">
                <a16:creationId xmlns:a16="http://schemas.microsoft.com/office/drawing/2014/main" id="{CDB1C872-5CD1-4BA1-ADD4-3B67C91CF2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522" y="1780673"/>
            <a:ext cx="8402223" cy="31858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7753BF3B-CBE0-424C-A32D-274F95C3D71F}"/>
              </a:ext>
            </a:extLst>
          </p:cNvPr>
          <p:cNvSpPr/>
          <p:nvPr/>
        </p:nvSpPr>
        <p:spPr>
          <a:xfrm>
            <a:off x="594716" y="3415788"/>
            <a:ext cx="1588169" cy="151597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956C54B5-8BB0-4912-BDE4-50E01B1B4186}"/>
              </a:ext>
            </a:extLst>
          </p:cNvPr>
          <p:cNvSpPr/>
          <p:nvPr/>
        </p:nvSpPr>
        <p:spPr>
          <a:xfrm>
            <a:off x="3946357" y="3373587"/>
            <a:ext cx="1588169" cy="151597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lecha: a la derecha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7312143-B2F1-4638-B76F-10FC3CCC7DDF}"/>
              </a:ext>
            </a:extLst>
          </p:cNvPr>
          <p:cNvSpPr/>
          <p:nvPr/>
        </p:nvSpPr>
        <p:spPr>
          <a:xfrm>
            <a:off x="7555831" y="-20525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37E04350-B176-4B98-AD11-A0B3AC58F0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4277" y="10140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30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5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32"/>
          <p:cNvSpPr txBox="1">
            <a:spLocks noGrp="1"/>
          </p:cNvSpPr>
          <p:nvPr>
            <p:ph type="ctrTitle"/>
          </p:nvPr>
        </p:nvSpPr>
        <p:spPr>
          <a:xfrm flipH="1">
            <a:off x="233449" y="512381"/>
            <a:ext cx="4273101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Discriminación de las emociones</a:t>
            </a:r>
            <a:endParaRPr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5E53B0CB-DF0A-419D-8CD1-4558DFCDB251}"/>
              </a:ext>
            </a:extLst>
          </p:cNvPr>
          <p:cNvSpPr/>
          <p:nvPr/>
        </p:nvSpPr>
        <p:spPr>
          <a:xfrm>
            <a:off x="2238271" y="518177"/>
            <a:ext cx="4848726" cy="1063756"/>
          </a:xfrm>
          <a:custGeom>
            <a:avLst/>
            <a:gdLst>
              <a:gd name="connsiteX0" fmla="*/ 0 w 4848726"/>
              <a:gd name="connsiteY0" fmla="*/ 177296 h 1063756"/>
              <a:gd name="connsiteX1" fmla="*/ 177296 w 4848726"/>
              <a:gd name="connsiteY1" fmla="*/ 0 h 1063756"/>
              <a:gd name="connsiteX2" fmla="*/ 604239 w 4848726"/>
              <a:gd name="connsiteY2" fmla="*/ 0 h 1063756"/>
              <a:gd name="connsiteX3" fmla="*/ 1076123 w 4848726"/>
              <a:gd name="connsiteY3" fmla="*/ 0 h 1063756"/>
              <a:gd name="connsiteX4" fmla="*/ 1548007 w 4848726"/>
              <a:gd name="connsiteY4" fmla="*/ 0 h 1063756"/>
              <a:gd name="connsiteX5" fmla="*/ 1974950 w 4848726"/>
              <a:gd name="connsiteY5" fmla="*/ 0 h 1063756"/>
              <a:gd name="connsiteX6" fmla="*/ 2401892 w 4848726"/>
              <a:gd name="connsiteY6" fmla="*/ 0 h 1063756"/>
              <a:gd name="connsiteX7" fmla="*/ 3053542 w 4848726"/>
              <a:gd name="connsiteY7" fmla="*/ 0 h 1063756"/>
              <a:gd name="connsiteX8" fmla="*/ 3480484 w 4848726"/>
              <a:gd name="connsiteY8" fmla="*/ 0 h 1063756"/>
              <a:gd name="connsiteX9" fmla="*/ 4042251 w 4848726"/>
              <a:gd name="connsiteY9" fmla="*/ 0 h 1063756"/>
              <a:gd name="connsiteX10" fmla="*/ 4671430 w 4848726"/>
              <a:gd name="connsiteY10" fmla="*/ 0 h 1063756"/>
              <a:gd name="connsiteX11" fmla="*/ 4848726 w 4848726"/>
              <a:gd name="connsiteY11" fmla="*/ 177296 h 1063756"/>
              <a:gd name="connsiteX12" fmla="*/ 4848726 w 4848726"/>
              <a:gd name="connsiteY12" fmla="*/ 538970 h 1063756"/>
              <a:gd name="connsiteX13" fmla="*/ 4848726 w 4848726"/>
              <a:gd name="connsiteY13" fmla="*/ 886460 h 1063756"/>
              <a:gd name="connsiteX14" fmla="*/ 4671430 w 4848726"/>
              <a:gd name="connsiteY14" fmla="*/ 1063756 h 1063756"/>
              <a:gd name="connsiteX15" fmla="*/ 4019781 w 4848726"/>
              <a:gd name="connsiteY15" fmla="*/ 1063756 h 1063756"/>
              <a:gd name="connsiteX16" fmla="*/ 3413072 w 4848726"/>
              <a:gd name="connsiteY16" fmla="*/ 1063756 h 1063756"/>
              <a:gd name="connsiteX17" fmla="*/ 2851306 w 4848726"/>
              <a:gd name="connsiteY17" fmla="*/ 1063756 h 1063756"/>
              <a:gd name="connsiteX18" fmla="*/ 2334480 w 4848726"/>
              <a:gd name="connsiteY18" fmla="*/ 1063756 h 1063756"/>
              <a:gd name="connsiteX19" fmla="*/ 1862596 w 4848726"/>
              <a:gd name="connsiteY19" fmla="*/ 1063756 h 1063756"/>
              <a:gd name="connsiteX20" fmla="*/ 1300830 w 4848726"/>
              <a:gd name="connsiteY20" fmla="*/ 1063756 h 1063756"/>
              <a:gd name="connsiteX21" fmla="*/ 828945 w 4848726"/>
              <a:gd name="connsiteY21" fmla="*/ 1063756 h 1063756"/>
              <a:gd name="connsiteX22" fmla="*/ 177296 w 4848726"/>
              <a:gd name="connsiteY22" fmla="*/ 1063756 h 1063756"/>
              <a:gd name="connsiteX23" fmla="*/ 0 w 4848726"/>
              <a:gd name="connsiteY23" fmla="*/ 886460 h 1063756"/>
              <a:gd name="connsiteX24" fmla="*/ 0 w 4848726"/>
              <a:gd name="connsiteY24" fmla="*/ 517695 h 1063756"/>
              <a:gd name="connsiteX25" fmla="*/ 0 w 4848726"/>
              <a:gd name="connsiteY25" fmla="*/ 177296 h 106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848726" h="1063756" fill="none" extrusionOk="0">
                <a:moveTo>
                  <a:pt x="0" y="177296"/>
                </a:moveTo>
                <a:cubicBezTo>
                  <a:pt x="-3527" y="78729"/>
                  <a:pt x="76511" y="-2068"/>
                  <a:pt x="177296" y="0"/>
                </a:cubicBezTo>
                <a:cubicBezTo>
                  <a:pt x="275594" y="-30642"/>
                  <a:pt x="424733" y="22960"/>
                  <a:pt x="604239" y="0"/>
                </a:cubicBezTo>
                <a:cubicBezTo>
                  <a:pt x="783745" y="-22960"/>
                  <a:pt x="885549" y="4135"/>
                  <a:pt x="1076123" y="0"/>
                </a:cubicBezTo>
                <a:cubicBezTo>
                  <a:pt x="1266697" y="-4135"/>
                  <a:pt x="1342939" y="22969"/>
                  <a:pt x="1548007" y="0"/>
                </a:cubicBezTo>
                <a:cubicBezTo>
                  <a:pt x="1753075" y="-22969"/>
                  <a:pt x="1784618" y="12459"/>
                  <a:pt x="1974950" y="0"/>
                </a:cubicBezTo>
                <a:cubicBezTo>
                  <a:pt x="2165282" y="-12459"/>
                  <a:pt x="2298708" y="39722"/>
                  <a:pt x="2401892" y="0"/>
                </a:cubicBezTo>
                <a:cubicBezTo>
                  <a:pt x="2505076" y="-39722"/>
                  <a:pt x="2874733" y="37010"/>
                  <a:pt x="3053542" y="0"/>
                </a:cubicBezTo>
                <a:cubicBezTo>
                  <a:pt x="3232351" y="-37010"/>
                  <a:pt x="3313010" y="910"/>
                  <a:pt x="3480484" y="0"/>
                </a:cubicBezTo>
                <a:cubicBezTo>
                  <a:pt x="3647958" y="-910"/>
                  <a:pt x="3899986" y="30195"/>
                  <a:pt x="4042251" y="0"/>
                </a:cubicBezTo>
                <a:cubicBezTo>
                  <a:pt x="4184516" y="-30195"/>
                  <a:pt x="4543856" y="328"/>
                  <a:pt x="4671430" y="0"/>
                </a:cubicBezTo>
                <a:cubicBezTo>
                  <a:pt x="4764560" y="-8259"/>
                  <a:pt x="4848917" y="50223"/>
                  <a:pt x="4848726" y="177296"/>
                </a:cubicBezTo>
                <a:cubicBezTo>
                  <a:pt x="4865629" y="326942"/>
                  <a:pt x="4807039" y="409368"/>
                  <a:pt x="4848726" y="538970"/>
                </a:cubicBezTo>
                <a:cubicBezTo>
                  <a:pt x="4890413" y="668572"/>
                  <a:pt x="4821751" y="718870"/>
                  <a:pt x="4848726" y="886460"/>
                </a:cubicBezTo>
                <a:cubicBezTo>
                  <a:pt x="4847282" y="987837"/>
                  <a:pt x="4775303" y="1065414"/>
                  <a:pt x="4671430" y="1063756"/>
                </a:cubicBezTo>
                <a:cubicBezTo>
                  <a:pt x="4462233" y="1101643"/>
                  <a:pt x="4173254" y="1038634"/>
                  <a:pt x="4019781" y="1063756"/>
                </a:cubicBezTo>
                <a:cubicBezTo>
                  <a:pt x="3866308" y="1088878"/>
                  <a:pt x="3574799" y="1018076"/>
                  <a:pt x="3413072" y="1063756"/>
                </a:cubicBezTo>
                <a:cubicBezTo>
                  <a:pt x="3251345" y="1109436"/>
                  <a:pt x="3131966" y="1021508"/>
                  <a:pt x="2851306" y="1063756"/>
                </a:cubicBezTo>
                <a:cubicBezTo>
                  <a:pt x="2570646" y="1106004"/>
                  <a:pt x="2517760" y="1033746"/>
                  <a:pt x="2334480" y="1063756"/>
                </a:cubicBezTo>
                <a:cubicBezTo>
                  <a:pt x="2151200" y="1093766"/>
                  <a:pt x="2068437" y="1046927"/>
                  <a:pt x="1862596" y="1063756"/>
                </a:cubicBezTo>
                <a:cubicBezTo>
                  <a:pt x="1656755" y="1080585"/>
                  <a:pt x="1522162" y="1018802"/>
                  <a:pt x="1300830" y="1063756"/>
                </a:cubicBezTo>
                <a:cubicBezTo>
                  <a:pt x="1079498" y="1108710"/>
                  <a:pt x="1008600" y="1026411"/>
                  <a:pt x="828945" y="1063756"/>
                </a:cubicBezTo>
                <a:cubicBezTo>
                  <a:pt x="649290" y="1101101"/>
                  <a:pt x="391611" y="1000340"/>
                  <a:pt x="177296" y="1063756"/>
                </a:cubicBezTo>
                <a:cubicBezTo>
                  <a:pt x="80008" y="1054626"/>
                  <a:pt x="8124" y="1002025"/>
                  <a:pt x="0" y="886460"/>
                </a:cubicBezTo>
                <a:cubicBezTo>
                  <a:pt x="-35162" y="784750"/>
                  <a:pt x="40376" y="696165"/>
                  <a:pt x="0" y="517695"/>
                </a:cubicBezTo>
                <a:cubicBezTo>
                  <a:pt x="-40376" y="339226"/>
                  <a:pt x="24464" y="313932"/>
                  <a:pt x="0" y="177296"/>
                </a:cubicBezTo>
                <a:close/>
              </a:path>
              <a:path w="4848726" h="1063756" stroke="0" extrusionOk="0">
                <a:moveTo>
                  <a:pt x="0" y="177296"/>
                </a:moveTo>
                <a:cubicBezTo>
                  <a:pt x="-8932" y="71044"/>
                  <a:pt x="84702" y="-2984"/>
                  <a:pt x="177296" y="0"/>
                </a:cubicBezTo>
                <a:cubicBezTo>
                  <a:pt x="370474" y="-8235"/>
                  <a:pt x="494546" y="38926"/>
                  <a:pt x="649180" y="0"/>
                </a:cubicBezTo>
                <a:cubicBezTo>
                  <a:pt x="803814" y="-38926"/>
                  <a:pt x="980859" y="47581"/>
                  <a:pt x="1121064" y="0"/>
                </a:cubicBezTo>
                <a:cubicBezTo>
                  <a:pt x="1261269" y="-47581"/>
                  <a:pt x="1423396" y="3159"/>
                  <a:pt x="1637890" y="0"/>
                </a:cubicBezTo>
                <a:cubicBezTo>
                  <a:pt x="1852384" y="-3159"/>
                  <a:pt x="1922138" y="20328"/>
                  <a:pt x="2154715" y="0"/>
                </a:cubicBezTo>
                <a:cubicBezTo>
                  <a:pt x="2387293" y="-20328"/>
                  <a:pt x="2566581" y="39280"/>
                  <a:pt x="2671540" y="0"/>
                </a:cubicBezTo>
                <a:cubicBezTo>
                  <a:pt x="2776500" y="-39280"/>
                  <a:pt x="3100473" y="63546"/>
                  <a:pt x="3323190" y="0"/>
                </a:cubicBezTo>
                <a:cubicBezTo>
                  <a:pt x="3545907" y="-63546"/>
                  <a:pt x="3593564" y="42515"/>
                  <a:pt x="3840015" y="0"/>
                </a:cubicBezTo>
                <a:cubicBezTo>
                  <a:pt x="4086466" y="-42515"/>
                  <a:pt x="4417962" y="54481"/>
                  <a:pt x="4671430" y="0"/>
                </a:cubicBezTo>
                <a:cubicBezTo>
                  <a:pt x="4773061" y="27531"/>
                  <a:pt x="4842431" y="65377"/>
                  <a:pt x="4848726" y="177296"/>
                </a:cubicBezTo>
                <a:cubicBezTo>
                  <a:pt x="4857627" y="275163"/>
                  <a:pt x="4834951" y="438936"/>
                  <a:pt x="4848726" y="538970"/>
                </a:cubicBezTo>
                <a:cubicBezTo>
                  <a:pt x="4862501" y="639004"/>
                  <a:pt x="4817578" y="795527"/>
                  <a:pt x="4848726" y="886460"/>
                </a:cubicBezTo>
                <a:cubicBezTo>
                  <a:pt x="4832725" y="976193"/>
                  <a:pt x="4745755" y="1061817"/>
                  <a:pt x="4671430" y="1063756"/>
                </a:cubicBezTo>
                <a:cubicBezTo>
                  <a:pt x="4452895" y="1102107"/>
                  <a:pt x="4294991" y="1016979"/>
                  <a:pt x="4109663" y="1063756"/>
                </a:cubicBezTo>
                <a:cubicBezTo>
                  <a:pt x="3924335" y="1110533"/>
                  <a:pt x="3762078" y="1033385"/>
                  <a:pt x="3637779" y="1063756"/>
                </a:cubicBezTo>
                <a:cubicBezTo>
                  <a:pt x="3513480" y="1094127"/>
                  <a:pt x="3170753" y="1009148"/>
                  <a:pt x="3031071" y="1063756"/>
                </a:cubicBezTo>
                <a:cubicBezTo>
                  <a:pt x="2891389" y="1118364"/>
                  <a:pt x="2640391" y="1038313"/>
                  <a:pt x="2424363" y="1063756"/>
                </a:cubicBezTo>
                <a:cubicBezTo>
                  <a:pt x="2208335" y="1089199"/>
                  <a:pt x="2033355" y="1044642"/>
                  <a:pt x="1817655" y="1063756"/>
                </a:cubicBezTo>
                <a:cubicBezTo>
                  <a:pt x="1601955" y="1082870"/>
                  <a:pt x="1364598" y="992824"/>
                  <a:pt x="1166005" y="1063756"/>
                </a:cubicBezTo>
                <a:cubicBezTo>
                  <a:pt x="967412" y="1134688"/>
                  <a:pt x="488769" y="986082"/>
                  <a:pt x="177296" y="1063756"/>
                </a:cubicBezTo>
                <a:cubicBezTo>
                  <a:pt x="58448" y="1071809"/>
                  <a:pt x="-2183" y="1000420"/>
                  <a:pt x="0" y="886460"/>
                </a:cubicBezTo>
                <a:cubicBezTo>
                  <a:pt x="-2134" y="775366"/>
                  <a:pt x="16185" y="684642"/>
                  <a:pt x="0" y="538970"/>
                </a:cubicBezTo>
                <a:cubicBezTo>
                  <a:pt x="-16185" y="393298"/>
                  <a:pt x="16203" y="316165"/>
                  <a:pt x="0" y="17729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441298587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91" name="Google Shape;691;p32"/>
          <p:cNvSpPr txBox="1">
            <a:spLocks noGrp="1"/>
          </p:cNvSpPr>
          <p:nvPr>
            <p:ph type="ctrTitle" idx="2"/>
          </p:nvPr>
        </p:nvSpPr>
        <p:spPr>
          <a:xfrm flipH="1">
            <a:off x="1982008" y="969722"/>
            <a:ext cx="5179983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¿</a:t>
            </a:r>
            <a:r>
              <a:rPr lang="es-ES" dirty="0"/>
              <a:t>Cuál de ellos representa el enojo?</a:t>
            </a:r>
            <a:endParaRPr dirty="0"/>
          </a:p>
        </p:txBody>
      </p:sp>
      <p:pic>
        <p:nvPicPr>
          <p:cNvPr id="8" name="Imagen 7" descr="Imagen que contiene foto, persona, mostrando, diferente&#10;&#10;Descripción generada automáticamente">
            <a:extLst>
              <a:ext uri="{FF2B5EF4-FFF2-40B4-BE49-F238E27FC236}">
                <a16:creationId xmlns:a16="http://schemas.microsoft.com/office/drawing/2014/main" id="{CDB1C872-5CD1-4BA1-ADD4-3B67C91CF2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522" y="1780673"/>
            <a:ext cx="8402223" cy="31858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7753BF3B-CBE0-424C-A32D-274F95C3D71F}"/>
              </a:ext>
            </a:extLst>
          </p:cNvPr>
          <p:cNvSpPr/>
          <p:nvPr/>
        </p:nvSpPr>
        <p:spPr>
          <a:xfrm>
            <a:off x="2238271" y="3373586"/>
            <a:ext cx="1588169" cy="151597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956C54B5-8BB0-4912-BDE4-50E01B1B4186}"/>
              </a:ext>
            </a:extLst>
          </p:cNvPr>
          <p:cNvSpPr/>
          <p:nvPr/>
        </p:nvSpPr>
        <p:spPr>
          <a:xfrm>
            <a:off x="5603189" y="3373586"/>
            <a:ext cx="1588169" cy="151597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lecha: a la derecha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7312143-B2F1-4638-B76F-10FC3CCC7DDF}"/>
              </a:ext>
            </a:extLst>
          </p:cNvPr>
          <p:cNvSpPr/>
          <p:nvPr/>
        </p:nvSpPr>
        <p:spPr>
          <a:xfrm>
            <a:off x="7555831" y="-20525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75C9C67C-E106-4EF8-9C41-0B698880F5BC}"/>
              </a:ext>
            </a:extLst>
          </p:cNvPr>
          <p:cNvSpPr/>
          <p:nvPr/>
        </p:nvSpPr>
        <p:spPr>
          <a:xfrm>
            <a:off x="7233467" y="1859010"/>
            <a:ext cx="1588169" cy="151597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CF45ACBC-2E6E-4A29-BBAF-05A313E89801}"/>
              </a:ext>
            </a:extLst>
          </p:cNvPr>
          <p:cNvSpPr/>
          <p:nvPr/>
        </p:nvSpPr>
        <p:spPr>
          <a:xfrm>
            <a:off x="5603189" y="1857607"/>
            <a:ext cx="1588169" cy="151597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17220F9B-AE55-40C6-8387-75C09281E7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9837" y="9841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3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5" grpId="0" animBg="1"/>
      <p:bldP spid="17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32"/>
          <p:cNvSpPr txBox="1">
            <a:spLocks noGrp="1"/>
          </p:cNvSpPr>
          <p:nvPr>
            <p:ph type="ctrTitle"/>
          </p:nvPr>
        </p:nvSpPr>
        <p:spPr>
          <a:xfrm flipH="1">
            <a:off x="233449" y="512381"/>
            <a:ext cx="4273101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Discriminación de las emociones</a:t>
            </a:r>
            <a:endParaRPr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5E53B0CB-DF0A-419D-8CD1-4558DFCDB251}"/>
              </a:ext>
            </a:extLst>
          </p:cNvPr>
          <p:cNvSpPr/>
          <p:nvPr/>
        </p:nvSpPr>
        <p:spPr>
          <a:xfrm>
            <a:off x="2238271" y="518177"/>
            <a:ext cx="4848726" cy="1063756"/>
          </a:xfrm>
          <a:custGeom>
            <a:avLst/>
            <a:gdLst>
              <a:gd name="connsiteX0" fmla="*/ 0 w 4848726"/>
              <a:gd name="connsiteY0" fmla="*/ 177296 h 1063756"/>
              <a:gd name="connsiteX1" fmla="*/ 177296 w 4848726"/>
              <a:gd name="connsiteY1" fmla="*/ 0 h 1063756"/>
              <a:gd name="connsiteX2" fmla="*/ 604239 w 4848726"/>
              <a:gd name="connsiteY2" fmla="*/ 0 h 1063756"/>
              <a:gd name="connsiteX3" fmla="*/ 1076123 w 4848726"/>
              <a:gd name="connsiteY3" fmla="*/ 0 h 1063756"/>
              <a:gd name="connsiteX4" fmla="*/ 1548007 w 4848726"/>
              <a:gd name="connsiteY4" fmla="*/ 0 h 1063756"/>
              <a:gd name="connsiteX5" fmla="*/ 1974950 w 4848726"/>
              <a:gd name="connsiteY5" fmla="*/ 0 h 1063756"/>
              <a:gd name="connsiteX6" fmla="*/ 2401892 w 4848726"/>
              <a:gd name="connsiteY6" fmla="*/ 0 h 1063756"/>
              <a:gd name="connsiteX7" fmla="*/ 3053542 w 4848726"/>
              <a:gd name="connsiteY7" fmla="*/ 0 h 1063756"/>
              <a:gd name="connsiteX8" fmla="*/ 3480484 w 4848726"/>
              <a:gd name="connsiteY8" fmla="*/ 0 h 1063756"/>
              <a:gd name="connsiteX9" fmla="*/ 4042251 w 4848726"/>
              <a:gd name="connsiteY9" fmla="*/ 0 h 1063756"/>
              <a:gd name="connsiteX10" fmla="*/ 4671430 w 4848726"/>
              <a:gd name="connsiteY10" fmla="*/ 0 h 1063756"/>
              <a:gd name="connsiteX11" fmla="*/ 4848726 w 4848726"/>
              <a:gd name="connsiteY11" fmla="*/ 177296 h 1063756"/>
              <a:gd name="connsiteX12" fmla="*/ 4848726 w 4848726"/>
              <a:gd name="connsiteY12" fmla="*/ 538970 h 1063756"/>
              <a:gd name="connsiteX13" fmla="*/ 4848726 w 4848726"/>
              <a:gd name="connsiteY13" fmla="*/ 886460 h 1063756"/>
              <a:gd name="connsiteX14" fmla="*/ 4671430 w 4848726"/>
              <a:gd name="connsiteY14" fmla="*/ 1063756 h 1063756"/>
              <a:gd name="connsiteX15" fmla="*/ 4019781 w 4848726"/>
              <a:gd name="connsiteY15" fmla="*/ 1063756 h 1063756"/>
              <a:gd name="connsiteX16" fmla="*/ 3413072 w 4848726"/>
              <a:gd name="connsiteY16" fmla="*/ 1063756 h 1063756"/>
              <a:gd name="connsiteX17" fmla="*/ 2851306 w 4848726"/>
              <a:gd name="connsiteY17" fmla="*/ 1063756 h 1063756"/>
              <a:gd name="connsiteX18" fmla="*/ 2334480 w 4848726"/>
              <a:gd name="connsiteY18" fmla="*/ 1063756 h 1063756"/>
              <a:gd name="connsiteX19" fmla="*/ 1862596 w 4848726"/>
              <a:gd name="connsiteY19" fmla="*/ 1063756 h 1063756"/>
              <a:gd name="connsiteX20" fmla="*/ 1300830 w 4848726"/>
              <a:gd name="connsiteY20" fmla="*/ 1063756 h 1063756"/>
              <a:gd name="connsiteX21" fmla="*/ 828945 w 4848726"/>
              <a:gd name="connsiteY21" fmla="*/ 1063756 h 1063756"/>
              <a:gd name="connsiteX22" fmla="*/ 177296 w 4848726"/>
              <a:gd name="connsiteY22" fmla="*/ 1063756 h 1063756"/>
              <a:gd name="connsiteX23" fmla="*/ 0 w 4848726"/>
              <a:gd name="connsiteY23" fmla="*/ 886460 h 1063756"/>
              <a:gd name="connsiteX24" fmla="*/ 0 w 4848726"/>
              <a:gd name="connsiteY24" fmla="*/ 517695 h 1063756"/>
              <a:gd name="connsiteX25" fmla="*/ 0 w 4848726"/>
              <a:gd name="connsiteY25" fmla="*/ 177296 h 106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848726" h="1063756" fill="none" extrusionOk="0">
                <a:moveTo>
                  <a:pt x="0" y="177296"/>
                </a:moveTo>
                <a:cubicBezTo>
                  <a:pt x="-3527" y="78729"/>
                  <a:pt x="76511" y="-2068"/>
                  <a:pt x="177296" y="0"/>
                </a:cubicBezTo>
                <a:cubicBezTo>
                  <a:pt x="275594" y="-30642"/>
                  <a:pt x="424733" y="22960"/>
                  <a:pt x="604239" y="0"/>
                </a:cubicBezTo>
                <a:cubicBezTo>
                  <a:pt x="783745" y="-22960"/>
                  <a:pt x="885549" y="4135"/>
                  <a:pt x="1076123" y="0"/>
                </a:cubicBezTo>
                <a:cubicBezTo>
                  <a:pt x="1266697" y="-4135"/>
                  <a:pt x="1342939" y="22969"/>
                  <a:pt x="1548007" y="0"/>
                </a:cubicBezTo>
                <a:cubicBezTo>
                  <a:pt x="1753075" y="-22969"/>
                  <a:pt x="1784618" y="12459"/>
                  <a:pt x="1974950" y="0"/>
                </a:cubicBezTo>
                <a:cubicBezTo>
                  <a:pt x="2165282" y="-12459"/>
                  <a:pt x="2298708" y="39722"/>
                  <a:pt x="2401892" y="0"/>
                </a:cubicBezTo>
                <a:cubicBezTo>
                  <a:pt x="2505076" y="-39722"/>
                  <a:pt x="2874733" y="37010"/>
                  <a:pt x="3053542" y="0"/>
                </a:cubicBezTo>
                <a:cubicBezTo>
                  <a:pt x="3232351" y="-37010"/>
                  <a:pt x="3313010" y="910"/>
                  <a:pt x="3480484" y="0"/>
                </a:cubicBezTo>
                <a:cubicBezTo>
                  <a:pt x="3647958" y="-910"/>
                  <a:pt x="3899986" y="30195"/>
                  <a:pt x="4042251" y="0"/>
                </a:cubicBezTo>
                <a:cubicBezTo>
                  <a:pt x="4184516" y="-30195"/>
                  <a:pt x="4543856" y="328"/>
                  <a:pt x="4671430" y="0"/>
                </a:cubicBezTo>
                <a:cubicBezTo>
                  <a:pt x="4764560" y="-8259"/>
                  <a:pt x="4848917" y="50223"/>
                  <a:pt x="4848726" y="177296"/>
                </a:cubicBezTo>
                <a:cubicBezTo>
                  <a:pt x="4865629" y="326942"/>
                  <a:pt x="4807039" y="409368"/>
                  <a:pt x="4848726" y="538970"/>
                </a:cubicBezTo>
                <a:cubicBezTo>
                  <a:pt x="4890413" y="668572"/>
                  <a:pt x="4821751" y="718870"/>
                  <a:pt x="4848726" y="886460"/>
                </a:cubicBezTo>
                <a:cubicBezTo>
                  <a:pt x="4847282" y="987837"/>
                  <a:pt x="4775303" y="1065414"/>
                  <a:pt x="4671430" y="1063756"/>
                </a:cubicBezTo>
                <a:cubicBezTo>
                  <a:pt x="4462233" y="1101643"/>
                  <a:pt x="4173254" y="1038634"/>
                  <a:pt x="4019781" y="1063756"/>
                </a:cubicBezTo>
                <a:cubicBezTo>
                  <a:pt x="3866308" y="1088878"/>
                  <a:pt x="3574799" y="1018076"/>
                  <a:pt x="3413072" y="1063756"/>
                </a:cubicBezTo>
                <a:cubicBezTo>
                  <a:pt x="3251345" y="1109436"/>
                  <a:pt x="3131966" y="1021508"/>
                  <a:pt x="2851306" y="1063756"/>
                </a:cubicBezTo>
                <a:cubicBezTo>
                  <a:pt x="2570646" y="1106004"/>
                  <a:pt x="2517760" y="1033746"/>
                  <a:pt x="2334480" y="1063756"/>
                </a:cubicBezTo>
                <a:cubicBezTo>
                  <a:pt x="2151200" y="1093766"/>
                  <a:pt x="2068437" y="1046927"/>
                  <a:pt x="1862596" y="1063756"/>
                </a:cubicBezTo>
                <a:cubicBezTo>
                  <a:pt x="1656755" y="1080585"/>
                  <a:pt x="1522162" y="1018802"/>
                  <a:pt x="1300830" y="1063756"/>
                </a:cubicBezTo>
                <a:cubicBezTo>
                  <a:pt x="1079498" y="1108710"/>
                  <a:pt x="1008600" y="1026411"/>
                  <a:pt x="828945" y="1063756"/>
                </a:cubicBezTo>
                <a:cubicBezTo>
                  <a:pt x="649290" y="1101101"/>
                  <a:pt x="391611" y="1000340"/>
                  <a:pt x="177296" y="1063756"/>
                </a:cubicBezTo>
                <a:cubicBezTo>
                  <a:pt x="80008" y="1054626"/>
                  <a:pt x="8124" y="1002025"/>
                  <a:pt x="0" y="886460"/>
                </a:cubicBezTo>
                <a:cubicBezTo>
                  <a:pt x="-35162" y="784750"/>
                  <a:pt x="40376" y="696165"/>
                  <a:pt x="0" y="517695"/>
                </a:cubicBezTo>
                <a:cubicBezTo>
                  <a:pt x="-40376" y="339226"/>
                  <a:pt x="24464" y="313932"/>
                  <a:pt x="0" y="177296"/>
                </a:cubicBezTo>
                <a:close/>
              </a:path>
              <a:path w="4848726" h="1063756" stroke="0" extrusionOk="0">
                <a:moveTo>
                  <a:pt x="0" y="177296"/>
                </a:moveTo>
                <a:cubicBezTo>
                  <a:pt x="-8932" y="71044"/>
                  <a:pt x="84702" y="-2984"/>
                  <a:pt x="177296" y="0"/>
                </a:cubicBezTo>
                <a:cubicBezTo>
                  <a:pt x="370474" y="-8235"/>
                  <a:pt x="494546" y="38926"/>
                  <a:pt x="649180" y="0"/>
                </a:cubicBezTo>
                <a:cubicBezTo>
                  <a:pt x="803814" y="-38926"/>
                  <a:pt x="980859" y="47581"/>
                  <a:pt x="1121064" y="0"/>
                </a:cubicBezTo>
                <a:cubicBezTo>
                  <a:pt x="1261269" y="-47581"/>
                  <a:pt x="1423396" y="3159"/>
                  <a:pt x="1637890" y="0"/>
                </a:cubicBezTo>
                <a:cubicBezTo>
                  <a:pt x="1852384" y="-3159"/>
                  <a:pt x="1922138" y="20328"/>
                  <a:pt x="2154715" y="0"/>
                </a:cubicBezTo>
                <a:cubicBezTo>
                  <a:pt x="2387293" y="-20328"/>
                  <a:pt x="2566581" y="39280"/>
                  <a:pt x="2671540" y="0"/>
                </a:cubicBezTo>
                <a:cubicBezTo>
                  <a:pt x="2776500" y="-39280"/>
                  <a:pt x="3100473" y="63546"/>
                  <a:pt x="3323190" y="0"/>
                </a:cubicBezTo>
                <a:cubicBezTo>
                  <a:pt x="3545907" y="-63546"/>
                  <a:pt x="3593564" y="42515"/>
                  <a:pt x="3840015" y="0"/>
                </a:cubicBezTo>
                <a:cubicBezTo>
                  <a:pt x="4086466" y="-42515"/>
                  <a:pt x="4417962" y="54481"/>
                  <a:pt x="4671430" y="0"/>
                </a:cubicBezTo>
                <a:cubicBezTo>
                  <a:pt x="4773061" y="27531"/>
                  <a:pt x="4842431" y="65377"/>
                  <a:pt x="4848726" y="177296"/>
                </a:cubicBezTo>
                <a:cubicBezTo>
                  <a:pt x="4857627" y="275163"/>
                  <a:pt x="4834951" y="438936"/>
                  <a:pt x="4848726" y="538970"/>
                </a:cubicBezTo>
                <a:cubicBezTo>
                  <a:pt x="4862501" y="639004"/>
                  <a:pt x="4817578" y="795527"/>
                  <a:pt x="4848726" y="886460"/>
                </a:cubicBezTo>
                <a:cubicBezTo>
                  <a:pt x="4832725" y="976193"/>
                  <a:pt x="4745755" y="1061817"/>
                  <a:pt x="4671430" y="1063756"/>
                </a:cubicBezTo>
                <a:cubicBezTo>
                  <a:pt x="4452895" y="1102107"/>
                  <a:pt x="4294991" y="1016979"/>
                  <a:pt x="4109663" y="1063756"/>
                </a:cubicBezTo>
                <a:cubicBezTo>
                  <a:pt x="3924335" y="1110533"/>
                  <a:pt x="3762078" y="1033385"/>
                  <a:pt x="3637779" y="1063756"/>
                </a:cubicBezTo>
                <a:cubicBezTo>
                  <a:pt x="3513480" y="1094127"/>
                  <a:pt x="3170753" y="1009148"/>
                  <a:pt x="3031071" y="1063756"/>
                </a:cubicBezTo>
                <a:cubicBezTo>
                  <a:pt x="2891389" y="1118364"/>
                  <a:pt x="2640391" y="1038313"/>
                  <a:pt x="2424363" y="1063756"/>
                </a:cubicBezTo>
                <a:cubicBezTo>
                  <a:pt x="2208335" y="1089199"/>
                  <a:pt x="2033355" y="1044642"/>
                  <a:pt x="1817655" y="1063756"/>
                </a:cubicBezTo>
                <a:cubicBezTo>
                  <a:pt x="1601955" y="1082870"/>
                  <a:pt x="1364598" y="992824"/>
                  <a:pt x="1166005" y="1063756"/>
                </a:cubicBezTo>
                <a:cubicBezTo>
                  <a:pt x="967412" y="1134688"/>
                  <a:pt x="488769" y="986082"/>
                  <a:pt x="177296" y="1063756"/>
                </a:cubicBezTo>
                <a:cubicBezTo>
                  <a:pt x="58448" y="1071809"/>
                  <a:pt x="-2183" y="1000420"/>
                  <a:pt x="0" y="886460"/>
                </a:cubicBezTo>
                <a:cubicBezTo>
                  <a:pt x="-2134" y="775366"/>
                  <a:pt x="16185" y="684642"/>
                  <a:pt x="0" y="538970"/>
                </a:cubicBezTo>
                <a:cubicBezTo>
                  <a:pt x="-16185" y="393298"/>
                  <a:pt x="16203" y="316165"/>
                  <a:pt x="0" y="17729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441298587">
                  <a:prstGeom prst="round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91" name="Google Shape;691;p32"/>
          <p:cNvSpPr txBox="1">
            <a:spLocks noGrp="1"/>
          </p:cNvSpPr>
          <p:nvPr>
            <p:ph type="ctrTitle" idx="2"/>
          </p:nvPr>
        </p:nvSpPr>
        <p:spPr>
          <a:xfrm flipH="1">
            <a:off x="1982008" y="969722"/>
            <a:ext cx="5179983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¿</a:t>
            </a:r>
            <a:r>
              <a:rPr lang="es-ES" dirty="0"/>
              <a:t>Cuál de ellos representa la tristeza?</a:t>
            </a:r>
            <a:endParaRPr dirty="0"/>
          </a:p>
        </p:txBody>
      </p:sp>
      <p:pic>
        <p:nvPicPr>
          <p:cNvPr id="8" name="Imagen 7" descr="Imagen que contiene foto, persona, mostrando, diferente&#10;&#10;Descripción generada automáticamente">
            <a:extLst>
              <a:ext uri="{FF2B5EF4-FFF2-40B4-BE49-F238E27FC236}">
                <a16:creationId xmlns:a16="http://schemas.microsoft.com/office/drawing/2014/main" id="{CDB1C872-5CD1-4BA1-ADD4-3B67C91CF2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522" y="1780673"/>
            <a:ext cx="8402223" cy="31858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7753BF3B-CBE0-424C-A32D-274F95C3D71F}"/>
              </a:ext>
            </a:extLst>
          </p:cNvPr>
          <p:cNvSpPr/>
          <p:nvPr/>
        </p:nvSpPr>
        <p:spPr>
          <a:xfrm>
            <a:off x="553850" y="1913751"/>
            <a:ext cx="1588169" cy="1515979"/>
          </a:xfrm>
          <a:prstGeom prst="ellipse">
            <a:avLst/>
          </a:prstGeom>
          <a:noFill/>
          <a:ln w="57150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lecha: a la derecha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7312143-B2F1-4638-B76F-10FC3CCC7DDF}"/>
              </a:ext>
            </a:extLst>
          </p:cNvPr>
          <p:cNvSpPr/>
          <p:nvPr/>
        </p:nvSpPr>
        <p:spPr>
          <a:xfrm>
            <a:off x="7555831" y="-20525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00612220-035A-4526-9CF4-DDE2D32E93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47403" y="9697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3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E29E7C49-F162-4A81-A5CB-FFD47A00298E}"/>
              </a:ext>
            </a:extLst>
          </p:cNvPr>
          <p:cNvSpPr>
            <a:spLocks noGrp="1"/>
          </p:cNvSpPr>
          <p:nvPr>
            <p:ph type="title" idx="9"/>
          </p:nvPr>
        </p:nvSpPr>
        <p:spPr>
          <a:xfrm>
            <a:off x="-1811515" y="747021"/>
            <a:ext cx="8050800" cy="572700"/>
          </a:xfrm>
        </p:spPr>
        <p:txBody>
          <a:bodyPr/>
          <a:lstStyle/>
          <a:p>
            <a:r>
              <a:rPr lang="es-ES" sz="5400" dirty="0"/>
              <a:t>¡Excelente!</a:t>
            </a:r>
          </a:p>
        </p:txBody>
      </p:sp>
      <p:pic>
        <p:nvPicPr>
          <p:cNvPr id="13" name="Imagen 1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F32BE8AE-4BAC-4B04-A722-3DE81A43B2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1215190"/>
            <a:ext cx="4572000" cy="3771900"/>
          </a:xfrm>
          <a:prstGeom prst="rect">
            <a:avLst/>
          </a:prstGeom>
        </p:spPr>
      </p:pic>
      <p:sp>
        <p:nvSpPr>
          <p:cNvPr id="14" name="Rectángulo: esquinas redondeadas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A2A6B48-9091-445B-B5C0-0A7C272FD82B}"/>
              </a:ext>
            </a:extLst>
          </p:cNvPr>
          <p:cNvSpPr/>
          <p:nvPr/>
        </p:nvSpPr>
        <p:spPr>
          <a:xfrm>
            <a:off x="7098631" y="3832059"/>
            <a:ext cx="1840832" cy="1155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/>
              <a:t>Tercera </a:t>
            </a:r>
            <a:br>
              <a:rPr lang="es-ES" sz="2400" b="1" dirty="0"/>
            </a:br>
            <a:r>
              <a:rPr lang="es-ES" sz="2400" b="1" dirty="0"/>
              <a:t>Parte</a:t>
            </a: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2B76C4C7-31A8-43F3-ADC4-AAE6FC397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02673593-B5D1-45DA-AA45-26F8012BFDFB}"/>
              </a:ext>
            </a:extLst>
          </p:cNvPr>
          <p:cNvGrpSpPr/>
          <p:nvPr/>
        </p:nvGrpSpPr>
        <p:grpSpPr>
          <a:xfrm>
            <a:off x="19533" y="4229100"/>
            <a:ext cx="860577" cy="832886"/>
            <a:chOff x="10972800" y="5388495"/>
            <a:chExt cx="1219200" cy="1365354"/>
          </a:xfrm>
        </p:grpSpPr>
        <p:pic>
          <p:nvPicPr>
            <p:cNvPr id="7" name="Imagen 6" descr="Imagen que contiene objeto, reloj, firmar, tráfico&#10;&#10;Descripción generada automáticamente">
              <a:hlinkClick r:id="rId6" action="ppaction://hlinksldjump"/>
              <a:extLst>
                <a:ext uri="{FF2B5EF4-FFF2-40B4-BE49-F238E27FC236}">
                  <a16:creationId xmlns:a16="http://schemas.microsoft.com/office/drawing/2014/main" id="{9F174944-F5F2-47C7-9CF0-5E0E8423D7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53CDB0FB-0087-4F3E-92DC-A28D514DE594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6AF41762-02F1-4EF0-8977-F5A32CFD54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52900" y="9103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2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1"/>
          <p:cNvSpPr/>
          <p:nvPr/>
        </p:nvSpPr>
        <p:spPr>
          <a:xfrm>
            <a:off x="1868972" y="1395675"/>
            <a:ext cx="5406057" cy="2867783"/>
          </a:xfrm>
          <a:custGeom>
            <a:avLst/>
            <a:gdLst/>
            <a:ahLst/>
            <a:cxnLst/>
            <a:rect l="l" t="t" r="r" b="b"/>
            <a:pathLst>
              <a:path w="60386" h="22076" extrusionOk="0">
                <a:moveTo>
                  <a:pt x="31120" y="653"/>
                </a:moveTo>
                <a:lnTo>
                  <a:pt x="31120" y="653"/>
                </a:lnTo>
                <a:cubicBezTo>
                  <a:pt x="31145" y="655"/>
                  <a:pt x="31167" y="658"/>
                  <a:pt x="31189" y="661"/>
                </a:cubicBezTo>
                <a:lnTo>
                  <a:pt x="31189" y="661"/>
                </a:lnTo>
                <a:cubicBezTo>
                  <a:pt x="31168" y="657"/>
                  <a:pt x="31145" y="655"/>
                  <a:pt x="31120" y="653"/>
                </a:cubicBezTo>
                <a:close/>
                <a:moveTo>
                  <a:pt x="19123" y="724"/>
                </a:moveTo>
                <a:lnTo>
                  <a:pt x="19123" y="724"/>
                </a:lnTo>
                <a:cubicBezTo>
                  <a:pt x="19335" y="740"/>
                  <a:pt x="19550" y="764"/>
                  <a:pt x="19762" y="788"/>
                </a:cubicBezTo>
                <a:lnTo>
                  <a:pt x="19298" y="788"/>
                </a:lnTo>
                <a:cubicBezTo>
                  <a:pt x="19291" y="784"/>
                  <a:pt x="19287" y="781"/>
                  <a:pt x="19281" y="781"/>
                </a:cubicBezTo>
                <a:cubicBezTo>
                  <a:pt x="19227" y="757"/>
                  <a:pt x="19176" y="737"/>
                  <a:pt x="19123" y="724"/>
                </a:cubicBezTo>
                <a:close/>
                <a:moveTo>
                  <a:pt x="48751" y="724"/>
                </a:moveTo>
                <a:cubicBezTo>
                  <a:pt x="48967" y="740"/>
                  <a:pt x="49179" y="764"/>
                  <a:pt x="49391" y="788"/>
                </a:cubicBezTo>
                <a:lnTo>
                  <a:pt x="48926" y="788"/>
                </a:lnTo>
                <a:cubicBezTo>
                  <a:pt x="48920" y="784"/>
                  <a:pt x="48916" y="781"/>
                  <a:pt x="48913" y="781"/>
                </a:cubicBezTo>
                <a:cubicBezTo>
                  <a:pt x="48859" y="757"/>
                  <a:pt x="48805" y="737"/>
                  <a:pt x="48751" y="724"/>
                </a:cubicBezTo>
                <a:close/>
                <a:moveTo>
                  <a:pt x="18273" y="1"/>
                </a:moveTo>
                <a:cubicBezTo>
                  <a:pt x="18202" y="1"/>
                  <a:pt x="18130" y="2"/>
                  <a:pt x="18059" y="3"/>
                </a:cubicBezTo>
                <a:cubicBezTo>
                  <a:pt x="17070" y="30"/>
                  <a:pt x="16349" y="340"/>
                  <a:pt x="15421" y="458"/>
                </a:cubicBezTo>
                <a:cubicBezTo>
                  <a:pt x="14760" y="537"/>
                  <a:pt x="14096" y="575"/>
                  <a:pt x="13432" y="575"/>
                </a:cubicBezTo>
                <a:cubicBezTo>
                  <a:pt x="13075" y="575"/>
                  <a:pt x="12718" y="564"/>
                  <a:pt x="12361" y="542"/>
                </a:cubicBezTo>
                <a:cubicBezTo>
                  <a:pt x="11395" y="476"/>
                  <a:pt x="10578" y="178"/>
                  <a:pt x="9585" y="178"/>
                </a:cubicBezTo>
                <a:cubicBezTo>
                  <a:pt x="9558" y="178"/>
                  <a:pt x="9531" y="178"/>
                  <a:pt x="9504" y="178"/>
                </a:cubicBezTo>
                <a:cubicBezTo>
                  <a:pt x="8454" y="199"/>
                  <a:pt x="7475" y="434"/>
                  <a:pt x="6425" y="458"/>
                </a:cubicBezTo>
                <a:cubicBezTo>
                  <a:pt x="6235" y="462"/>
                  <a:pt x="6046" y="463"/>
                  <a:pt x="5856" y="463"/>
                </a:cubicBezTo>
                <a:cubicBezTo>
                  <a:pt x="5535" y="463"/>
                  <a:pt x="5214" y="459"/>
                  <a:pt x="4893" y="459"/>
                </a:cubicBezTo>
                <a:cubicBezTo>
                  <a:pt x="4439" y="459"/>
                  <a:pt x="3985" y="467"/>
                  <a:pt x="3531" y="501"/>
                </a:cubicBezTo>
                <a:cubicBezTo>
                  <a:pt x="3198" y="525"/>
                  <a:pt x="2868" y="569"/>
                  <a:pt x="2545" y="633"/>
                </a:cubicBezTo>
                <a:lnTo>
                  <a:pt x="2265" y="646"/>
                </a:lnTo>
                <a:cubicBezTo>
                  <a:pt x="2235" y="643"/>
                  <a:pt x="2211" y="639"/>
                  <a:pt x="2188" y="639"/>
                </a:cubicBezTo>
                <a:cubicBezTo>
                  <a:pt x="2077" y="639"/>
                  <a:pt x="1969" y="650"/>
                  <a:pt x="1861" y="676"/>
                </a:cubicBezTo>
                <a:cubicBezTo>
                  <a:pt x="1838" y="680"/>
                  <a:pt x="1818" y="683"/>
                  <a:pt x="1794" y="687"/>
                </a:cubicBezTo>
                <a:cubicBezTo>
                  <a:pt x="1683" y="687"/>
                  <a:pt x="1606" y="660"/>
                  <a:pt x="1495" y="650"/>
                </a:cubicBezTo>
                <a:lnTo>
                  <a:pt x="1495" y="650"/>
                </a:lnTo>
                <a:cubicBezTo>
                  <a:pt x="1589" y="660"/>
                  <a:pt x="1653" y="676"/>
                  <a:pt x="1676" y="724"/>
                </a:cubicBezTo>
                <a:cubicBezTo>
                  <a:pt x="1761" y="899"/>
                  <a:pt x="260" y="1336"/>
                  <a:pt x="122" y="1558"/>
                </a:cubicBezTo>
                <a:cubicBezTo>
                  <a:pt x="0" y="1753"/>
                  <a:pt x="108" y="2097"/>
                  <a:pt x="105" y="2299"/>
                </a:cubicBezTo>
                <a:cubicBezTo>
                  <a:pt x="101" y="2797"/>
                  <a:pt x="226" y="3288"/>
                  <a:pt x="219" y="3783"/>
                </a:cubicBezTo>
                <a:cubicBezTo>
                  <a:pt x="202" y="4927"/>
                  <a:pt x="206" y="6075"/>
                  <a:pt x="219" y="7215"/>
                </a:cubicBezTo>
                <a:cubicBezTo>
                  <a:pt x="243" y="9467"/>
                  <a:pt x="300" y="11718"/>
                  <a:pt x="300" y="13970"/>
                </a:cubicBezTo>
                <a:lnTo>
                  <a:pt x="300" y="21057"/>
                </a:lnTo>
                <a:cubicBezTo>
                  <a:pt x="300" y="21377"/>
                  <a:pt x="488" y="21640"/>
                  <a:pt x="721" y="21640"/>
                </a:cubicBezTo>
                <a:lnTo>
                  <a:pt x="899" y="21640"/>
                </a:lnTo>
                <a:cubicBezTo>
                  <a:pt x="943" y="21640"/>
                  <a:pt x="986" y="21646"/>
                  <a:pt x="1027" y="21663"/>
                </a:cubicBezTo>
                <a:cubicBezTo>
                  <a:pt x="1075" y="21683"/>
                  <a:pt x="1126" y="21693"/>
                  <a:pt x="1177" y="21693"/>
                </a:cubicBezTo>
                <a:cubicBezTo>
                  <a:pt x="1231" y="21693"/>
                  <a:pt x="1285" y="21682"/>
                  <a:pt x="1336" y="21660"/>
                </a:cubicBezTo>
                <a:lnTo>
                  <a:pt x="1380" y="21640"/>
                </a:lnTo>
                <a:lnTo>
                  <a:pt x="4537" y="21640"/>
                </a:lnTo>
                <a:cubicBezTo>
                  <a:pt x="4547" y="21640"/>
                  <a:pt x="4554" y="21643"/>
                  <a:pt x="4561" y="21643"/>
                </a:cubicBezTo>
                <a:cubicBezTo>
                  <a:pt x="4665" y="21663"/>
                  <a:pt x="4773" y="21683"/>
                  <a:pt x="4874" y="21700"/>
                </a:cubicBezTo>
                <a:cubicBezTo>
                  <a:pt x="4884" y="21700"/>
                  <a:pt x="4890" y="21700"/>
                  <a:pt x="4900" y="21703"/>
                </a:cubicBezTo>
                <a:cubicBezTo>
                  <a:pt x="5261" y="21801"/>
                  <a:pt x="5624" y="21872"/>
                  <a:pt x="5994" y="21919"/>
                </a:cubicBezTo>
                <a:cubicBezTo>
                  <a:pt x="6327" y="21956"/>
                  <a:pt x="6661" y="21972"/>
                  <a:pt x="6995" y="21972"/>
                </a:cubicBezTo>
                <a:cubicBezTo>
                  <a:pt x="7915" y="21972"/>
                  <a:pt x="8836" y="21851"/>
                  <a:pt x="9720" y="21730"/>
                </a:cubicBezTo>
                <a:cubicBezTo>
                  <a:pt x="9767" y="21724"/>
                  <a:pt x="9814" y="21714"/>
                  <a:pt x="9861" y="21700"/>
                </a:cubicBezTo>
                <a:cubicBezTo>
                  <a:pt x="9885" y="21690"/>
                  <a:pt x="9911" y="21683"/>
                  <a:pt x="9938" y="21683"/>
                </a:cubicBezTo>
                <a:cubicBezTo>
                  <a:pt x="10228" y="21663"/>
                  <a:pt x="10514" y="21650"/>
                  <a:pt x="10793" y="21640"/>
                </a:cubicBezTo>
                <a:lnTo>
                  <a:pt x="12274" y="21640"/>
                </a:lnTo>
                <a:cubicBezTo>
                  <a:pt x="12974" y="21670"/>
                  <a:pt x="13654" y="21737"/>
                  <a:pt x="14384" y="21825"/>
                </a:cubicBezTo>
                <a:cubicBezTo>
                  <a:pt x="14717" y="21863"/>
                  <a:pt x="15036" y="21880"/>
                  <a:pt x="15349" y="21880"/>
                </a:cubicBezTo>
                <a:cubicBezTo>
                  <a:pt x="15973" y="21880"/>
                  <a:pt x="16572" y="21810"/>
                  <a:pt x="17204" y="21693"/>
                </a:cubicBezTo>
                <a:lnTo>
                  <a:pt x="17470" y="21643"/>
                </a:lnTo>
                <a:cubicBezTo>
                  <a:pt x="17490" y="21640"/>
                  <a:pt x="17507" y="21640"/>
                  <a:pt x="17527" y="21640"/>
                </a:cubicBezTo>
                <a:lnTo>
                  <a:pt x="21569" y="21640"/>
                </a:lnTo>
                <a:cubicBezTo>
                  <a:pt x="21586" y="21640"/>
                  <a:pt x="21606" y="21640"/>
                  <a:pt x="21623" y="21643"/>
                </a:cubicBezTo>
                <a:cubicBezTo>
                  <a:pt x="22151" y="21730"/>
                  <a:pt x="22680" y="21828"/>
                  <a:pt x="23212" y="21909"/>
                </a:cubicBezTo>
                <a:cubicBezTo>
                  <a:pt x="23840" y="22003"/>
                  <a:pt x="24494" y="22075"/>
                  <a:pt x="25150" y="22075"/>
                </a:cubicBezTo>
                <a:cubicBezTo>
                  <a:pt x="25404" y="22075"/>
                  <a:pt x="25658" y="22064"/>
                  <a:pt x="25911" y="22040"/>
                </a:cubicBezTo>
                <a:cubicBezTo>
                  <a:pt x="26641" y="21966"/>
                  <a:pt x="27391" y="21710"/>
                  <a:pt x="28149" y="21640"/>
                </a:cubicBezTo>
                <a:lnTo>
                  <a:pt x="28886" y="21640"/>
                </a:lnTo>
                <a:cubicBezTo>
                  <a:pt x="28939" y="21646"/>
                  <a:pt x="28990" y="21653"/>
                  <a:pt x="29044" y="21660"/>
                </a:cubicBezTo>
                <a:cubicBezTo>
                  <a:pt x="29104" y="21671"/>
                  <a:pt x="29164" y="21677"/>
                  <a:pt x="29224" y="21677"/>
                </a:cubicBezTo>
                <a:cubicBezTo>
                  <a:pt x="29274" y="21677"/>
                  <a:pt x="29324" y="21672"/>
                  <a:pt x="29374" y="21663"/>
                </a:cubicBezTo>
                <a:cubicBezTo>
                  <a:pt x="29393" y="21660"/>
                  <a:pt x="29413" y="21659"/>
                  <a:pt x="29432" y="21659"/>
                </a:cubicBezTo>
                <a:cubicBezTo>
                  <a:pt x="29480" y="21659"/>
                  <a:pt x="29526" y="21668"/>
                  <a:pt x="29569" y="21687"/>
                </a:cubicBezTo>
                <a:cubicBezTo>
                  <a:pt x="29596" y="21697"/>
                  <a:pt x="29624" y="21702"/>
                  <a:pt x="29652" y="21702"/>
                </a:cubicBezTo>
                <a:cubicBezTo>
                  <a:pt x="29686" y="21702"/>
                  <a:pt x="29721" y="21695"/>
                  <a:pt x="29754" y="21680"/>
                </a:cubicBezTo>
                <a:lnTo>
                  <a:pt x="29915" y="21640"/>
                </a:lnTo>
                <a:lnTo>
                  <a:pt x="30524" y="21640"/>
                </a:lnTo>
                <a:cubicBezTo>
                  <a:pt x="30568" y="21640"/>
                  <a:pt x="30609" y="21646"/>
                  <a:pt x="30649" y="21663"/>
                </a:cubicBezTo>
                <a:cubicBezTo>
                  <a:pt x="30698" y="21683"/>
                  <a:pt x="30750" y="21693"/>
                  <a:pt x="30802" y="21693"/>
                </a:cubicBezTo>
                <a:cubicBezTo>
                  <a:pt x="30856" y="21693"/>
                  <a:pt x="30909" y="21682"/>
                  <a:pt x="30959" y="21660"/>
                </a:cubicBezTo>
                <a:cubicBezTo>
                  <a:pt x="30975" y="21653"/>
                  <a:pt x="30989" y="21646"/>
                  <a:pt x="31002" y="21640"/>
                </a:cubicBezTo>
                <a:lnTo>
                  <a:pt x="34166" y="21640"/>
                </a:lnTo>
                <a:cubicBezTo>
                  <a:pt x="34176" y="21640"/>
                  <a:pt x="34183" y="21643"/>
                  <a:pt x="34189" y="21643"/>
                </a:cubicBezTo>
                <a:cubicBezTo>
                  <a:pt x="34294" y="21663"/>
                  <a:pt x="34398" y="21683"/>
                  <a:pt x="34506" y="21700"/>
                </a:cubicBezTo>
                <a:cubicBezTo>
                  <a:pt x="34512" y="21700"/>
                  <a:pt x="34523" y="21700"/>
                  <a:pt x="34529" y="21703"/>
                </a:cubicBezTo>
                <a:cubicBezTo>
                  <a:pt x="34889" y="21801"/>
                  <a:pt x="35253" y="21872"/>
                  <a:pt x="35623" y="21919"/>
                </a:cubicBezTo>
                <a:cubicBezTo>
                  <a:pt x="35955" y="21956"/>
                  <a:pt x="36289" y="21972"/>
                  <a:pt x="36623" y="21972"/>
                </a:cubicBezTo>
                <a:cubicBezTo>
                  <a:pt x="37544" y="21972"/>
                  <a:pt x="38464" y="21851"/>
                  <a:pt x="39349" y="21730"/>
                </a:cubicBezTo>
                <a:cubicBezTo>
                  <a:pt x="39399" y="21724"/>
                  <a:pt x="39446" y="21714"/>
                  <a:pt x="39490" y="21700"/>
                </a:cubicBezTo>
                <a:cubicBezTo>
                  <a:pt x="39517" y="21690"/>
                  <a:pt x="39540" y="21683"/>
                  <a:pt x="39567" y="21683"/>
                </a:cubicBezTo>
                <a:cubicBezTo>
                  <a:pt x="39857" y="21663"/>
                  <a:pt x="40143" y="21650"/>
                  <a:pt x="40422" y="21640"/>
                </a:cubicBezTo>
                <a:lnTo>
                  <a:pt x="41903" y="21640"/>
                </a:lnTo>
                <a:cubicBezTo>
                  <a:pt x="42603" y="21670"/>
                  <a:pt x="43283" y="21737"/>
                  <a:pt x="44016" y="21825"/>
                </a:cubicBezTo>
                <a:cubicBezTo>
                  <a:pt x="44349" y="21863"/>
                  <a:pt x="44668" y="21880"/>
                  <a:pt x="44980" y="21880"/>
                </a:cubicBezTo>
                <a:cubicBezTo>
                  <a:pt x="45604" y="21880"/>
                  <a:pt x="46200" y="21810"/>
                  <a:pt x="46833" y="21693"/>
                </a:cubicBezTo>
                <a:lnTo>
                  <a:pt x="47099" y="21643"/>
                </a:lnTo>
                <a:cubicBezTo>
                  <a:pt x="47119" y="21640"/>
                  <a:pt x="47136" y="21640"/>
                  <a:pt x="47156" y="21640"/>
                </a:cubicBezTo>
                <a:lnTo>
                  <a:pt x="51198" y="21640"/>
                </a:lnTo>
                <a:cubicBezTo>
                  <a:pt x="51215" y="21640"/>
                  <a:pt x="51235" y="21640"/>
                  <a:pt x="51252" y="21643"/>
                </a:cubicBezTo>
                <a:cubicBezTo>
                  <a:pt x="51780" y="21730"/>
                  <a:pt x="52309" y="21828"/>
                  <a:pt x="52840" y="21909"/>
                </a:cubicBezTo>
                <a:cubicBezTo>
                  <a:pt x="53469" y="22003"/>
                  <a:pt x="54123" y="22075"/>
                  <a:pt x="54779" y="22075"/>
                </a:cubicBezTo>
                <a:cubicBezTo>
                  <a:pt x="55033" y="22075"/>
                  <a:pt x="55287" y="22064"/>
                  <a:pt x="55539" y="22040"/>
                </a:cubicBezTo>
                <a:cubicBezTo>
                  <a:pt x="56270" y="21966"/>
                  <a:pt x="57024" y="21710"/>
                  <a:pt x="57781" y="21640"/>
                </a:cubicBezTo>
                <a:lnTo>
                  <a:pt x="58514" y="21640"/>
                </a:lnTo>
                <a:cubicBezTo>
                  <a:pt x="58568" y="21646"/>
                  <a:pt x="58622" y="21653"/>
                  <a:pt x="58673" y="21660"/>
                </a:cubicBezTo>
                <a:cubicBezTo>
                  <a:pt x="58730" y="21672"/>
                  <a:pt x="58788" y="21678"/>
                  <a:pt x="58846" y="21678"/>
                </a:cubicBezTo>
                <a:cubicBezTo>
                  <a:pt x="58899" y="21678"/>
                  <a:pt x="58952" y="21673"/>
                  <a:pt x="59006" y="21663"/>
                </a:cubicBezTo>
                <a:cubicBezTo>
                  <a:pt x="59024" y="21660"/>
                  <a:pt x="59043" y="21659"/>
                  <a:pt x="59062" y="21659"/>
                </a:cubicBezTo>
                <a:cubicBezTo>
                  <a:pt x="59108" y="21659"/>
                  <a:pt x="59155" y="21668"/>
                  <a:pt x="59198" y="21687"/>
                </a:cubicBezTo>
                <a:cubicBezTo>
                  <a:pt x="59225" y="21697"/>
                  <a:pt x="59253" y="21702"/>
                  <a:pt x="59282" y="21702"/>
                </a:cubicBezTo>
                <a:cubicBezTo>
                  <a:pt x="59317" y="21702"/>
                  <a:pt x="59351" y="21695"/>
                  <a:pt x="59383" y="21680"/>
                </a:cubicBezTo>
                <a:lnTo>
                  <a:pt x="59548" y="21640"/>
                </a:lnTo>
                <a:lnTo>
                  <a:pt x="59958" y="21640"/>
                </a:lnTo>
                <a:cubicBezTo>
                  <a:pt x="60190" y="21640"/>
                  <a:pt x="60379" y="21377"/>
                  <a:pt x="60379" y="21057"/>
                </a:cubicBezTo>
                <a:lnTo>
                  <a:pt x="60386" y="1700"/>
                </a:lnTo>
                <a:cubicBezTo>
                  <a:pt x="60386" y="1380"/>
                  <a:pt x="60197" y="1121"/>
                  <a:pt x="59965" y="1121"/>
                </a:cubicBezTo>
                <a:lnTo>
                  <a:pt x="59652" y="1121"/>
                </a:lnTo>
                <a:cubicBezTo>
                  <a:pt x="59679" y="1074"/>
                  <a:pt x="59706" y="1030"/>
                  <a:pt x="59729" y="983"/>
                </a:cubicBezTo>
                <a:cubicBezTo>
                  <a:pt x="59760" y="922"/>
                  <a:pt x="59669" y="862"/>
                  <a:pt x="59544" y="858"/>
                </a:cubicBezTo>
                <a:lnTo>
                  <a:pt x="59167" y="801"/>
                </a:lnTo>
                <a:cubicBezTo>
                  <a:pt x="59161" y="799"/>
                  <a:pt x="59154" y="798"/>
                  <a:pt x="59148" y="798"/>
                </a:cubicBezTo>
                <a:cubicBezTo>
                  <a:pt x="59120" y="798"/>
                  <a:pt x="59094" y="814"/>
                  <a:pt x="59113" y="828"/>
                </a:cubicBezTo>
                <a:cubicBezTo>
                  <a:pt x="59113" y="841"/>
                  <a:pt x="59113" y="855"/>
                  <a:pt x="59117" y="868"/>
                </a:cubicBezTo>
                <a:cubicBezTo>
                  <a:pt x="59100" y="858"/>
                  <a:pt x="59083" y="848"/>
                  <a:pt x="59066" y="838"/>
                </a:cubicBezTo>
                <a:lnTo>
                  <a:pt x="59066" y="788"/>
                </a:lnTo>
                <a:lnTo>
                  <a:pt x="59016" y="788"/>
                </a:lnTo>
                <a:cubicBezTo>
                  <a:pt x="58975" y="788"/>
                  <a:pt x="58938" y="781"/>
                  <a:pt x="58901" y="767"/>
                </a:cubicBezTo>
                <a:cubicBezTo>
                  <a:pt x="58514" y="623"/>
                  <a:pt x="57962" y="555"/>
                  <a:pt x="57528" y="525"/>
                </a:cubicBezTo>
                <a:cubicBezTo>
                  <a:pt x="57279" y="506"/>
                  <a:pt x="57028" y="499"/>
                  <a:pt x="56776" y="499"/>
                </a:cubicBezTo>
                <a:cubicBezTo>
                  <a:pt x="56297" y="499"/>
                  <a:pt x="55816" y="527"/>
                  <a:pt x="55344" y="562"/>
                </a:cubicBezTo>
                <a:cubicBezTo>
                  <a:pt x="54967" y="592"/>
                  <a:pt x="54590" y="616"/>
                  <a:pt x="54213" y="639"/>
                </a:cubicBezTo>
                <a:cubicBezTo>
                  <a:pt x="54197" y="639"/>
                  <a:pt x="54183" y="636"/>
                  <a:pt x="54166" y="633"/>
                </a:cubicBezTo>
                <a:lnTo>
                  <a:pt x="50808" y="266"/>
                </a:lnTo>
                <a:cubicBezTo>
                  <a:pt x="49872" y="163"/>
                  <a:pt x="48875" y="4"/>
                  <a:pt x="47903" y="4"/>
                </a:cubicBezTo>
                <a:cubicBezTo>
                  <a:pt x="47830" y="4"/>
                  <a:pt x="47757" y="5"/>
                  <a:pt x="47685" y="7"/>
                </a:cubicBezTo>
                <a:cubicBezTo>
                  <a:pt x="46699" y="30"/>
                  <a:pt x="45975" y="343"/>
                  <a:pt x="45046" y="461"/>
                </a:cubicBezTo>
                <a:cubicBezTo>
                  <a:pt x="44381" y="538"/>
                  <a:pt x="43713" y="577"/>
                  <a:pt x="43043" y="577"/>
                </a:cubicBezTo>
                <a:cubicBezTo>
                  <a:pt x="42692" y="577"/>
                  <a:pt x="42341" y="566"/>
                  <a:pt x="41990" y="545"/>
                </a:cubicBezTo>
                <a:cubicBezTo>
                  <a:pt x="41028" y="480"/>
                  <a:pt x="40215" y="181"/>
                  <a:pt x="39228" y="181"/>
                </a:cubicBezTo>
                <a:cubicBezTo>
                  <a:pt x="39196" y="181"/>
                  <a:pt x="39165" y="181"/>
                  <a:pt x="39133" y="182"/>
                </a:cubicBezTo>
                <a:cubicBezTo>
                  <a:pt x="38083" y="202"/>
                  <a:pt x="37104" y="438"/>
                  <a:pt x="36050" y="458"/>
                </a:cubicBezTo>
                <a:cubicBezTo>
                  <a:pt x="35844" y="463"/>
                  <a:pt x="35638" y="464"/>
                  <a:pt x="35431" y="464"/>
                </a:cubicBezTo>
                <a:cubicBezTo>
                  <a:pt x="35128" y="464"/>
                  <a:pt x="34825" y="461"/>
                  <a:pt x="34522" y="461"/>
                </a:cubicBezTo>
                <a:cubicBezTo>
                  <a:pt x="34067" y="461"/>
                  <a:pt x="33612" y="468"/>
                  <a:pt x="33156" y="505"/>
                </a:cubicBezTo>
                <a:cubicBezTo>
                  <a:pt x="32826" y="528"/>
                  <a:pt x="32497" y="572"/>
                  <a:pt x="32170" y="633"/>
                </a:cubicBezTo>
                <a:lnTo>
                  <a:pt x="31891" y="646"/>
                </a:lnTo>
                <a:cubicBezTo>
                  <a:pt x="31864" y="643"/>
                  <a:pt x="31837" y="643"/>
                  <a:pt x="31813" y="643"/>
                </a:cubicBezTo>
                <a:cubicBezTo>
                  <a:pt x="31800" y="642"/>
                  <a:pt x="31787" y="642"/>
                  <a:pt x="31774" y="642"/>
                </a:cubicBezTo>
                <a:cubicBezTo>
                  <a:pt x="31678" y="642"/>
                  <a:pt x="31581" y="653"/>
                  <a:pt x="31487" y="676"/>
                </a:cubicBezTo>
                <a:cubicBezTo>
                  <a:pt x="31467" y="683"/>
                  <a:pt x="31447" y="687"/>
                  <a:pt x="31423" y="687"/>
                </a:cubicBezTo>
                <a:cubicBezTo>
                  <a:pt x="31416" y="687"/>
                  <a:pt x="31410" y="687"/>
                  <a:pt x="31403" y="687"/>
                </a:cubicBezTo>
                <a:cubicBezTo>
                  <a:pt x="31323" y="687"/>
                  <a:pt x="31262" y="672"/>
                  <a:pt x="31189" y="661"/>
                </a:cubicBezTo>
                <a:lnTo>
                  <a:pt x="31189" y="661"/>
                </a:lnTo>
                <a:cubicBezTo>
                  <a:pt x="31247" y="672"/>
                  <a:pt x="31288" y="691"/>
                  <a:pt x="31305" y="724"/>
                </a:cubicBezTo>
                <a:cubicBezTo>
                  <a:pt x="31346" y="808"/>
                  <a:pt x="31033" y="946"/>
                  <a:pt x="30676" y="1097"/>
                </a:cubicBezTo>
                <a:cubicBezTo>
                  <a:pt x="30639" y="1114"/>
                  <a:pt x="30595" y="1121"/>
                  <a:pt x="30555" y="1121"/>
                </a:cubicBezTo>
                <a:lnTo>
                  <a:pt x="30020" y="1121"/>
                </a:lnTo>
                <a:cubicBezTo>
                  <a:pt x="30047" y="1077"/>
                  <a:pt x="30074" y="1033"/>
                  <a:pt x="30094" y="986"/>
                </a:cubicBezTo>
                <a:cubicBezTo>
                  <a:pt x="30124" y="922"/>
                  <a:pt x="30037" y="865"/>
                  <a:pt x="29912" y="858"/>
                </a:cubicBezTo>
                <a:lnTo>
                  <a:pt x="29538" y="801"/>
                </a:lnTo>
                <a:cubicBezTo>
                  <a:pt x="29532" y="799"/>
                  <a:pt x="29526" y="798"/>
                  <a:pt x="29519" y="798"/>
                </a:cubicBezTo>
                <a:cubicBezTo>
                  <a:pt x="29492" y="798"/>
                  <a:pt x="29468" y="814"/>
                  <a:pt x="29485" y="828"/>
                </a:cubicBezTo>
                <a:lnTo>
                  <a:pt x="29488" y="865"/>
                </a:lnTo>
                <a:cubicBezTo>
                  <a:pt x="29471" y="855"/>
                  <a:pt x="29454" y="845"/>
                  <a:pt x="29437" y="838"/>
                </a:cubicBezTo>
                <a:lnTo>
                  <a:pt x="29437" y="788"/>
                </a:lnTo>
                <a:lnTo>
                  <a:pt x="29387" y="788"/>
                </a:lnTo>
                <a:cubicBezTo>
                  <a:pt x="29350" y="788"/>
                  <a:pt x="29310" y="781"/>
                  <a:pt x="29276" y="767"/>
                </a:cubicBezTo>
                <a:cubicBezTo>
                  <a:pt x="28886" y="619"/>
                  <a:pt x="28334" y="555"/>
                  <a:pt x="27899" y="522"/>
                </a:cubicBezTo>
                <a:cubicBezTo>
                  <a:pt x="27658" y="504"/>
                  <a:pt x="27415" y="496"/>
                  <a:pt x="27172" y="496"/>
                </a:cubicBezTo>
                <a:cubicBezTo>
                  <a:pt x="26685" y="496"/>
                  <a:pt x="26195" y="526"/>
                  <a:pt x="25715" y="562"/>
                </a:cubicBezTo>
                <a:cubicBezTo>
                  <a:pt x="25342" y="589"/>
                  <a:pt x="24962" y="616"/>
                  <a:pt x="24585" y="639"/>
                </a:cubicBezTo>
                <a:cubicBezTo>
                  <a:pt x="24571" y="636"/>
                  <a:pt x="24558" y="633"/>
                  <a:pt x="24537" y="633"/>
                </a:cubicBezTo>
                <a:lnTo>
                  <a:pt x="21179" y="263"/>
                </a:lnTo>
                <a:cubicBezTo>
                  <a:pt x="20242" y="162"/>
                  <a:pt x="19243" y="1"/>
                  <a:pt x="1827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683;p31"/>
          <p:cNvSpPr txBox="1">
            <a:spLocks noGrp="1"/>
          </p:cNvSpPr>
          <p:nvPr>
            <p:ph type="title"/>
          </p:nvPr>
        </p:nvSpPr>
        <p:spPr>
          <a:xfrm>
            <a:off x="546600" y="1781737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6000" dirty="0"/>
              <a:t>Tercera</a:t>
            </a:r>
            <a:r>
              <a:rPr lang="en" sz="6000" dirty="0"/>
              <a:t> </a:t>
            </a:r>
            <a:br>
              <a:rPr lang="en" sz="6000" dirty="0"/>
            </a:br>
            <a:r>
              <a:rPr lang="en" sz="6000" dirty="0"/>
              <a:t>Parte</a:t>
            </a:r>
            <a:endParaRPr sz="6000" dirty="0"/>
          </a:p>
        </p:txBody>
      </p:sp>
      <p:pic>
        <p:nvPicPr>
          <p:cNvPr id="7" name="Imagen 6" descr="Imagen que contiene laptop&#10;&#10;Descripción generada automáticamente">
            <a:extLst>
              <a:ext uri="{FF2B5EF4-FFF2-40B4-BE49-F238E27FC236}">
                <a16:creationId xmlns:a16="http://schemas.microsoft.com/office/drawing/2014/main" id="{1170FAFD-73E1-4D50-960D-36F2DACF1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462" y="1481155"/>
            <a:ext cx="2225842" cy="2782303"/>
          </a:xfrm>
          <a:prstGeom prst="rect">
            <a:avLst/>
          </a:prstGeom>
        </p:spPr>
      </p:pic>
      <p:sp>
        <p:nvSpPr>
          <p:cNvPr id="4" name="Flecha: a la derecha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3476AE0-DF68-46EC-BA17-A45551482148}"/>
              </a:ext>
            </a:extLst>
          </p:cNvPr>
          <p:cNvSpPr/>
          <p:nvPr/>
        </p:nvSpPr>
        <p:spPr>
          <a:xfrm>
            <a:off x="7126032" y="78846"/>
            <a:ext cx="1814543" cy="1359569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¡Listo!</a:t>
            </a:r>
          </a:p>
        </p:txBody>
      </p:sp>
      <p:pic>
        <p:nvPicPr>
          <p:cNvPr id="6" name="Imagen 7">
            <a:extLst>
              <a:ext uri="{FF2B5EF4-FFF2-40B4-BE49-F238E27FC236}">
                <a16:creationId xmlns:a16="http://schemas.microsoft.com/office/drawing/2014/main" id="{E0D679D7-5810-42AC-932D-183B27179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25" y="78846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1EBA61DA-1940-4F4F-AD84-A5059BB3BF60}"/>
              </a:ext>
            </a:extLst>
          </p:cNvPr>
          <p:cNvGrpSpPr/>
          <p:nvPr/>
        </p:nvGrpSpPr>
        <p:grpSpPr>
          <a:xfrm>
            <a:off x="19533" y="4145421"/>
            <a:ext cx="917195" cy="916565"/>
            <a:chOff x="10972800" y="5388495"/>
            <a:chExt cx="1219200" cy="1365354"/>
          </a:xfrm>
        </p:grpSpPr>
        <p:pic>
          <p:nvPicPr>
            <p:cNvPr id="9" name="Imagen 8" descr="Imagen que contiene objeto, reloj, firmar, tráfico&#10;&#10;Descripción generada automáticamente">
              <a:hlinkClick r:id="rId5" action="ppaction://hlinksldjump"/>
              <a:extLst>
                <a:ext uri="{FF2B5EF4-FFF2-40B4-BE49-F238E27FC236}">
                  <a16:creationId xmlns:a16="http://schemas.microsoft.com/office/drawing/2014/main" id="{DE9F1FA9-C20A-4843-99CC-CEFA0B667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10" name="Rectángulo: esquinas redondeadas 9">
              <a:extLst>
                <a:ext uri="{FF2B5EF4-FFF2-40B4-BE49-F238E27FC236}">
                  <a16:creationId xmlns:a16="http://schemas.microsoft.com/office/drawing/2014/main" id="{F216C54D-8869-4369-8AC9-9B9919F25703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2279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0" name="Google Shape;700;p33"/>
          <p:cNvGrpSpPr/>
          <p:nvPr/>
        </p:nvGrpSpPr>
        <p:grpSpPr>
          <a:xfrm>
            <a:off x="-9522" y="38772"/>
            <a:ext cx="9144000" cy="5143520"/>
            <a:chOff x="238125" y="846675"/>
            <a:chExt cx="7143750" cy="4018375"/>
          </a:xfrm>
        </p:grpSpPr>
        <p:sp>
          <p:nvSpPr>
            <p:cNvPr id="701" name="Google Shape;701;p33"/>
            <p:cNvSpPr/>
            <p:nvPr/>
          </p:nvSpPr>
          <p:spPr>
            <a:xfrm>
              <a:off x="3039950" y="3660400"/>
              <a:ext cx="1225" cy="3600"/>
            </a:xfrm>
            <a:custGeom>
              <a:avLst/>
              <a:gdLst/>
              <a:ahLst/>
              <a:cxnLst/>
              <a:rect l="l" t="t" r="r" b="b"/>
              <a:pathLst>
                <a:path w="49" h="144" extrusionOk="0">
                  <a:moveTo>
                    <a:pt x="1" y="1"/>
                  </a:moveTo>
                  <a:lnTo>
                    <a:pt x="1" y="1"/>
                  </a:lnTo>
                  <a:cubicBezTo>
                    <a:pt x="24" y="48"/>
                    <a:pt x="36" y="96"/>
                    <a:pt x="48" y="143"/>
                  </a:cubicBezTo>
                  <a:lnTo>
                    <a:pt x="48" y="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3"/>
            <p:cNvSpPr/>
            <p:nvPr/>
          </p:nvSpPr>
          <p:spPr>
            <a:xfrm>
              <a:off x="2379150" y="2011400"/>
              <a:ext cx="11625" cy="8650"/>
            </a:xfrm>
            <a:custGeom>
              <a:avLst/>
              <a:gdLst/>
              <a:ahLst/>
              <a:cxnLst/>
              <a:rect l="l" t="t" r="r" b="b"/>
              <a:pathLst>
                <a:path w="465" h="346" extrusionOk="0">
                  <a:moveTo>
                    <a:pt x="251" y="0"/>
                  </a:moveTo>
                  <a:cubicBezTo>
                    <a:pt x="167" y="12"/>
                    <a:pt x="72" y="48"/>
                    <a:pt x="1" y="107"/>
                  </a:cubicBezTo>
                  <a:cubicBezTo>
                    <a:pt x="24" y="95"/>
                    <a:pt x="48" y="83"/>
                    <a:pt x="72" y="83"/>
                  </a:cubicBezTo>
                  <a:cubicBezTo>
                    <a:pt x="179" y="155"/>
                    <a:pt x="298" y="250"/>
                    <a:pt x="405" y="345"/>
                  </a:cubicBezTo>
                  <a:cubicBezTo>
                    <a:pt x="453" y="250"/>
                    <a:pt x="465" y="119"/>
                    <a:pt x="2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3"/>
            <p:cNvSpPr/>
            <p:nvPr/>
          </p:nvSpPr>
          <p:spPr>
            <a:xfrm>
              <a:off x="3040250" y="3638675"/>
              <a:ext cx="11925" cy="24425"/>
            </a:xfrm>
            <a:custGeom>
              <a:avLst/>
              <a:gdLst/>
              <a:ahLst/>
              <a:cxnLst/>
              <a:rect l="l" t="t" r="r" b="b"/>
              <a:pathLst>
                <a:path w="477" h="977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346"/>
                    <a:pt x="12" y="655"/>
                    <a:pt x="36" y="893"/>
                  </a:cubicBezTo>
                  <a:lnTo>
                    <a:pt x="179" y="977"/>
                  </a:lnTo>
                  <a:cubicBezTo>
                    <a:pt x="477" y="584"/>
                    <a:pt x="262" y="298"/>
                    <a:pt x="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3"/>
            <p:cNvSpPr/>
            <p:nvPr/>
          </p:nvSpPr>
          <p:spPr>
            <a:xfrm>
              <a:off x="1472500" y="1876850"/>
              <a:ext cx="5975" cy="4775"/>
            </a:xfrm>
            <a:custGeom>
              <a:avLst/>
              <a:gdLst/>
              <a:ahLst/>
              <a:cxnLst/>
              <a:rect l="l" t="t" r="r" b="b"/>
              <a:pathLst>
                <a:path w="239" h="191" extrusionOk="0">
                  <a:moveTo>
                    <a:pt x="143" y="0"/>
                  </a:moveTo>
                  <a:cubicBezTo>
                    <a:pt x="95" y="72"/>
                    <a:pt x="48" y="131"/>
                    <a:pt x="0" y="191"/>
                  </a:cubicBezTo>
                  <a:lnTo>
                    <a:pt x="238" y="36"/>
                  </a:lnTo>
                  <a:cubicBezTo>
                    <a:pt x="215" y="12"/>
                    <a:pt x="179" y="12"/>
                    <a:pt x="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3"/>
            <p:cNvSpPr/>
            <p:nvPr/>
          </p:nvSpPr>
          <p:spPr>
            <a:xfrm>
              <a:off x="3571575" y="4388775"/>
              <a:ext cx="7150" cy="2400"/>
            </a:xfrm>
            <a:custGeom>
              <a:avLst/>
              <a:gdLst/>
              <a:ahLst/>
              <a:cxnLst/>
              <a:rect l="l" t="t" r="r" b="b"/>
              <a:pathLst>
                <a:path w="286" h="96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36"/>
                    <a:pt x="24" y="72"/>
                    <a:pt x="48" y="95"/>
                  </a:cubicBezTo>
                  <a:cubicBezTo>
                    <a:pt x="131" y="95"/>
                    <a:pt x="214" y="72"/>
                    <a:pt x="286" y="6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3"/>
            <p:cNvSpPr/>
            <p:nvPr/>
          </p:nvSpPr>
          <p:spPr>
            <a:xfrm>
              <a:off x="2366050" y="2014950"/>
              <a:ext cx="3600" cy="2125"/>
            </a:xfrm>
            <a:custGeom>
              <a:avLst/>
              <a:gdLst/>
              <a:ahLst/>
              <a:cxnLst/>
              <a:rect l="l" t="t" r="r" b="b"/>
              <a:pathLst>
                <a:path w="144" h="85" extrusionOk="0">
                  <a:moveTo>
                    <a:pt x="1" y="1"/>
                  </a:moveTo>
                  <a:cubicBezTo>
                    <a:pt x="6" y="6"/>
                    <a:pt x="11" y="11"/>
                    <a:pt x="17" y="16"/>
                  </a:cubicBezTo>
                  <a:lnTo>
                    <a:pt x="17" y="16"/>
                  </a:lnTo>
                  <a:lnTo>
                    <a:pt x="1" y="1"/>
                  </a:lnTo>
                  <a:close/>
                  <a:moveTo>
                    <a:pt x="17" y="16"/>
                  </a:moveTo>
                  <a:lnTo>
                    <a:pt x="96" y="84"/>
                  </a:lnTo>
                  <a:lnTo>
                    <a:pt x="144" y="72"/>
                  </a:lnTo>
                  <a:cubicBezTo>
                    <a:pt x="103" y="62"/>
                    <a:pt x="53" y="43"/>
                    <a:pt x="1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3"/>
            <p:cNvSpPr/>
            <p:nvPr/>
          </p:nvSpPr>
          <p:spPr>
            <a:xfrm>
              <a:off x="3023275" y="3644325"/>
              <a:ext cx="7775" cy="11350"/>
            </a:xfrm>
            <a:custGeom>
              <a:avLst/>
              <a:gdLst/>
              <a:ahLst/>
              <a:cxnLst/>
              <a:rect l="l" t="t" r="r" b="b"/>
              <a:pathLst>
                <a:path w="311" h="454" extrusionOk="0">
                  <a:moveTo>
                    <a:pt x="203" y="1"/>
                  </a:moveTo>
                  <a:cubicBezTo>
                    <a:pt x="96" y="36"/>
                    <a:pt x="1" y="108"/>
                    <a:pt x="60" y="358"/>
                  </a:cubicBezTo>
                  <a:cubicBezTo>
                    <a:pt x="144" y="405"/>
                    <a:pt x="227" y="429"/>
                    <a:pt x="310" y="453"/>
                  </a:cubicBezTo>
                  <a:cubicBezTo>
                    <a:pt x="298" y="441"/>
                    <a:pt x="275" y="429"/>
                    <a:pt x="251" y="417"/>
                  </a:cubicBezTo>
                  <a:cubicBezTo>
                    <a:pt x="227" y="286"/>
                    <a:pt x="203" y="143"/>
                    <a:pt x="2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3"/>
            <p:cNvSpPr/>
            <p:nvPr/>
          </p:nvSpPr>
          <p:spPr>
            <a:xfrm>
              <a:off x="4113900" y="4429550"/>
              <a:ext cx="2400" cy="1500"/>
            </a:xfrm>
            <a:custGeom>
              <a:avLst/>
              <a:gdLst/>
              <a:ahLst/>
              <a:cxnLst/>
              <a:rect l="l" t="t" r="r" b="b"/>
              <a:pathLst>
                <a:path w="96" h="60" extrusionOk="0">
                  <a:moveTo>
                    <a:pt x="60" y="0"/>
                  </a:moveTo>
                  <a:cubicBezTo>
                    <a:pt x="36" y="24"/>
                    <a:pt x="12" y="24"/>
                    <a:pt x="0" y="36"/>
                  </a:cubicBezTo>
                  <a:lnTo>
                    <a:pt x="96" y="60"/>
                  </a:lnTo>
                  <a:cubicBezTo>
                    <a:pt x="84" y="36"/>
                    <a:pt x="84" y="24"/>
                    <a:pt x="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3"/>
            <p:cNvSpPr/>
            <p:nvPr/>
          </p:nvSpPr>
          <p:spPr>
            <a:xfrm>
              <a:off x="238125" y="846675"/>
              <a:ext cx="7143750" cy="4018375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227035" y="35328"/>
                  </a:moveTo>
                  <a:cubicBezTo>
                    <a:pt x="227266" y="35328"/>
                    <a:pt x="227492" y="35509"/>
                    <a:pt x="227576" y="35719"/>
                  </a:cubicBezTo>
                  <a:cubicBezTo>
                    <a:pt x="227561" y="35723"/>
                    <a:pt x="227546" y="35724"/>
                    <a:pt x="227529" y="35724"/>
                  </a:cubicBezTo>
                  <a:cubicBezTo>
                    <a:pt x="227346" y="35724"/>
                    <a:pt x="227060" y="35498"/>
                    <a:pt x="226755" y="35433"/>
                  </a:cubicBezTo>
                  <a:cubicBezTo>
                    <a:pt x="226842" y="35359"/>
                    <a:pt x="226939" y="35328"/>
                    <a:pt x="227035" y="35328"/>
                  </a:cubicBezTo>
                  <a:close/>
                  <a:moveTo>
                    <a:pt x="242126" y="38957"/>
                  </a:moveTo>
                  <a:cubicBezTo>
                    <a:pt x="242585" y="38957"/>
                    <a:pt x="242310" y="39517"/>
                    <a:pt x="242027" y="39517"/>
                  </a:cubicBezTo>
                  <a:cubicBezTo>
                    <a:pt x="242024" y="39517"/>
                    <a:pt x="242021" y="39517"/>
                    <a:pt x="242018" y="39517"/>
                  </a:cubicBezTo>
                  <a:lnTo>
                    <a:pt x="242126" y="38957"/>
                  </a:lnTo>
                  <a:close/>
                  <a:moveTo>
                    <a:pt x="49506" y="40624"/>
                  </a:moveTo>
                  <a:lnTo>
                    <a:pt x="49435" y="40719"/>
                  </a:lnTo>
                  <a:cubicBezTo>
                    <a:pt x="49459" y="40684"/>
                    <a:pt x="49482" y="40648"/>
                    <a:pt x="49506" y="40624"/>
                  </a:cubicBezTo>
                  <a:close/>
                  <a:moveTo>
                    <a:pt x="244804" y="41017"/>
                  </a:moveTo>
                  <a:lnTo>
                    <a:pt x="244804" y="41017"/>
                  </a:lnTo>
                  <a:cubicBezTo>
                    <a:pt x="244804" y="41029"/>
                    <a:pt x="244793" y="41029"/>
                    <a:pt x="244781" y="41041"/>
                  </a:cubicBezTo>
                  <a:lnTo>
                    <a:pt x="244804" y="41017"/>
                  </a:lnTo>
                  <a:close/>
                  <a:moveTo>
                    <a:pt x="245650" y="41017"/>
                  </a:moveTo>
                  <a:cubicBezTo>
                    <a:pt x="245685" y="41041"/>
                    <a:pt x="245709" y="41065"/>
                    <a:pt x="245733" y="41100"/>
                  </a:cubicBezTo>
                  <a:cubicBezTo>
                    <a:pt x="245697" y="41065"/>
                    <a:pt x="245674" y="41041"/>
                    <a:pt x="245650" y="41017"/>
                  </a:cubicBezTo>
                  <a:close/>
                  <a:moveTo>
                    <a:pt x="250317" y="43089"/>
                  </a:moveTo>
                  <a:lnTo>
                    <a:pt x="250317" y="43089"/>
                  </a:lnTo>
                  <a:cubicBezTo>
                    <a:pt x="250341" y="43172"/>
                    <a:pt x="250329" y="43267"/>
                    <a:pt x="250293" y="43351"/>
                  </a:cubicBezTo>
                  <a:cubicBezTo>
                    <a:pt x="250281" y="43267"/>
                    <a:pt x="250293" y="43172"/>
                    <a:pt x="250317" y="43089"/>
                  </a:cubicBezTo>
                  <a:close/>
                  <a:moveTo>
                    <a:pt x="45399" y="42803"/>
                  </a:moveTo>
                  <a:lnTo>
                    <a:pt x="45399" y="42803"/>
                  </a:lnTo>
                  <a:cubicBezTo>
                    <a:pt x="45101" y="43089"/>
                    <a:pt x="45422" y="43172"/>
                    <a:pt x="45660" y="43232"/>
                  </a:cubicBezTo>
                  <a:lnTo>
                    <a:pt x="44863" y="43672"/>
                  </a:lnTo>
                  <a:cubicBezTo>
                    <a:pt x="45839" y="43005"/>
                    <a:pt x="44136" y="43053"/>
                    <a:pt x="45399" y="42803"/>
                  </a:cubicBezTo>
                  <a:close/>
                  <a:moveTo>
                    <a:pt x="42291" y="44863"/>
                  </a:moveTo>
                  <a:cubicBezTo>
                    <a:pt x="42339" y="44970"/>
                    <a:pt x="42839" y="44815"/>
                    <a:pt x="42529" y="45184"/>
                  </a:cubicBezTo>
                  <a:cubicBezTo>
                    <a:pt x="42429" y="45208"/>
                    <a:pt x="42357" y="45221"/>
                    <a:pt x="42305" y="45221"/>
                  </a:cubicBezTo>
                  <a:cubicBezTo>
                    <a:pt x="42155" y="45221"/>
                    <a:pt x="42193" y="45111"/>
                    <a:pt x="42291" y="44863"/>
                  </a:cubicBezTo>
                  <a:close/>
                  <a:moveTo>
                    <a:pt x="255954" y="50409"/>
                  </a:moveTo>
                  <a:cubicBezTo>
                    <a:pt x="255997" y="50431"/>
                    <a:pt x="256047" y="50448"/>
                    <a:pt x="256103" y="50459"/>
                  </a:cubicBezTo>
                  <a:cubicBezTo>
                    <a:pt x="256103" y="50498"/>
                    <a:pt x="256096" y="50513"/>
                    <a:pt x="256083" y="50513"/>
                  </a:cubicBezTo>
                  <a:cubicBezTo>
                    <a:pt x="256058" y="50513"/>
                    <a:pt x="256012" y="50456"/>
                    <a:pt x="255954" y="50409"/>
                  </a:cubicBezTo>
                  <a:close/>
                  <a:moveTo>
                    <a:pt x="256365" y="50351"/>
                  </a:moveTo>
                  <a:lnTo>
                    <a:pt x="256437" y="50590"/>
                  </a:lnTo>
                  <a:cubicBezTo>
                    <a:pt x="256401" y="50518"/>
                    <a:pt x="256377" y="50435"/>
                    <a:pt x="256365" y="50351"/>
                  </a:cubicBezTo>
                  <a:close/>
                  <a:moveTo>
                    <a:pt x="34230" y="52387"/>
                  </a:moveTo>
                  <a:lnTo>
                    <a:pt x="34230" y="52387"/>
                  </a:lnTo>
                  <a:cubicBezTo>
                    <a:pt x="34302" y="52399"/>
                    <a:pt x="34361" y="52423"/>
                    <a:pt x="34409" y="52459"/>
                  </a:cubicBezTo>
                  <a:cubicBezTo>
                    <a:pt x="34350" y="52459"/>
                    <a:pt x="34290" y="52423"/>
                    <a:pt x="34230" y="52387"/>
                  </a:cubicBezTo>
                  <a:close/>
                  <a:moveTo>
                    <a:pt x="258842" y="53554"/>
                  </a:moveTo>
                  <a:lnTo>
                    <a:pt x="258842" y="53554"/>
                  </a:lnTo>
                  <a:cubicBezTo>
                    <a:pt x="258890" y="53614"/>
                    <a:pt x="258937" y="53673"/>
                    <a:pt x="258961" y="53745"/>
                  </a:cubicBezTo>
                  <a:cubicBezTo>
                    <a:pt x="258913" y="53685"/>
                    <a:pt x="258878" y="53626"/>
                    <a:pt x="258842" y="53554"/>
                  </a:cubicBezTo>
                  <a:close/>
                  <a:moveTo>
                    <a:pt x="32968" y="55483"/>
                  </a:moveTo>
                  <a:lnTo>
                    <a:pt x="32814" y="55590"/>
                  </a:lnTo>
                  <a:cubicBezTo>
                    <a:pt x="32849" y="55531"/>
                    <a:pt x="32909" y="55495"/>
                    <a:pt x="32968" y="55483"/>
                  </a:cubicBezTo>
                  <a:close/>
                  <a:moveTo>
                    <a:pt x="32814" y="55590"/>
                  </a:moveTo>
                  <a:lnTo>
                    <a:pt x="32814" y="55590"/>
                  </a:lnTo>
                  <a:cubicBezTo>
                    <a:pt x="32681" y="55714"/>
                    <a:pt x="32586" y="55905"/>
                    <a:pt x="32480" y="55905"/>
                  </a:cubicBezTo>
                  <a:cubicBezTo>
                    <a:pt x="32453" y="55905"/>
                    <a:pt x="32426" y="55893"/>
                    <a:pt x="32397" y="55864"/>
                  </a:cubicBezTo>
                  <a:lnTo>
                    <a:pt x="32814" y="55590"/>
                  </a:lnTo>
                  <a:close/>
                  <a:moveTo>
                    <a:pt x="259806" y="58888"/>
                  </a:moveTo>
                  <a:lnTo>
                    <a:pt x="259806" y="58888"/>
                  </a:lnTo>
                  <a:cubicBezTo>
                    <a:pt x="259854" y="58924"/>
                    <a:pt x="259830" y="59007"/>
                    <a:pt x="259794" y="59079"/>
                  </a:cubicBezTo>
                  <a:cubicBezTo>
                    <a:pt x="259794" y="59019"/>
                    <a:pt x="259794" y="58960"/>
                    <a:pt x="259806" y="58888"/>
                  </a:cubicBezTo>
                  <a:close/>
                  <a:moveTo>
                    <a:pt x="29194" y="60722"/>
                  </a:moveTo>
                  <a:lnTo>
                    <a:pt x="29554" y="60912"/>
                  </a:lnTo>
                  <a:lnTo>
                    <a:pt x="29554" y="60912"/>
                  </a:lnTo>
                  <a:cubicBezTo>
                    <a:pt x="29515" y="60896"/>
                    <a:pt x="29477" y="60890"/>
                    <a:pt x="29440" y="60890"/>
                  </a:cubicBezTo>
                  <a:cubicBezTo>
                    <a:pt x="29359" y="60890"/>
                    <a:pt x="29287" y="60917"/>
                    <a:pt x="29239" y="60917"/>
                  </a:cubicBezTo>
                  <a:cubicBezTo>
                    <a:pt x="29183" y="60917"/>
                    <a:pt x="29159" y="60881"/>
                    <a:pt x="29194" y="60722"/>
                  </a:cubicBezTo>
                  <a:close/>
                  <a:moveTo>
                    <a:pt x="192619" y="60448"/>
                  </a:moveTo>
                  <a:cubicBezTo>
                    <a:pt x="192631" y="60567"/>
                    <a:pt x="192655" y="60698"/>
                    <a:pt x="192679" y="60817"/>
                  </a:cubicBezTo>
                  <a:lnTo>
                    <a:pt x="192548" y="61079"/>
                  </a:lnTo>
                  <a:cubicBezTo>
                    <a:pt x="192572" y="60877"/>
                    <a:pt x="192584" y="60662"/>
                    <a:pt x="192619" y="60448"/>
                  </a:cubicBezTo>
                  <a:close/>
                  <a:moveTo>
                    <a:pt x="259902" y="66520"/>
                  </a:moveTo>
                  <a:lnTo>
                    <a:pt x="259961" y="67199"/>
                  </a:lnTo>
                  <a:lnTo>
                    <a:pt x="259925" y="67020"/>
                  </a:lnTo>
                  <a:lnTo>
                    <a:pt x="259902" y="66520"/>
                  </a:lnTo>
                  <a:close/>
                  <a:moveTo>
                    <a:pt x="26968" y="66711"/>
                  </a:moveTo>
                  <a:lnTo>
                    <a:pt x="27003" y="66901"/>
                  </a:lnTo>
                  <a:lnTo>
                    <a:pt x="27027" y="67401"/>
                  </a:lnTo>
                  <a:lnTo>
                    <a:pt x="26968" y="66711"/>
                  </a:lnTo>
                  <a:close/>
                  <a:moveTo>
                    <a:pt x="257690" y="72992"/>
                  </a:moveTo>
                  <a:cubicBezTo>
                    <a:pt x="257746" y="72992"/>
                    <a:pt x="257769" y="73029"/>
                    <a:pt x="257735" y="73188"/>
                  </a:cubicBezTo>
                  <a:lnTo>
                    <a:pt x="257375" y="72997"/>
                  </a:lnTo>
                  <a:lnTo>
                    <a:pt x="257375" y="72997"/>
                  </a:lnTo>
                  <a:cubicBezTo>
                    <a:pt x="257414" y="73013"/>
                    <a:pt x="257452" y="73019"/>
                    <a:pt x="257489" y="73019"/>
                  </a:cubicBezTo>
                  <a:cubicBezTo>
                    <a:pt x="257569" y="73019"/>
                    <a:pt x="257642" y="72992"/>
                    <a:pt x="257690" y="72992"/>
                  </a:cubicBezTo>
                  <a:close/>
                  <a:moveTo>
                    <a:pt x="94381" y="72830"/>
                  </a:moveTo>
                  <a:lnTo>
                    <a:pt x="94381" y="72830"/>
                  </a:lnTo>
                  <a:cubicBezTo>
                    <a:pt x="94357" y="73033"/>
                    <a:pt x="94345" y="73247"/>
                    <a:pt x="94309" y="73461"/>
                  </a:cubicBezTo>
                  <a:cubicBezTo>
                    <a:pt x="94298" y="73330"/>
                    <a:pt x="94274" y="73211"/>
                    <a:pt x="94250" y="73092"/>
                  </a:cubicBezTo>
                  <a:lnTo>
                    <a:pt x="94381" y="72830"/>
                  </a:lnTo>
                  <a:close/>
                  <a:moveTo>
                    <a:pt x="27134" y="74831"/>
                  </a:moveTo>
                  <a:cubicBezTo>
                    <a:pt x="27134" y="74890"/>
                    <a:pt x="27134" y="74950"/>
                    <a:pt x="27122" y="75021"/>
                  </a:cubicBezTo>
                  <a:cubicBezTo>
                    <a:pt x="27075" y="74973"/>
                    <a:pt x="27099" y="74902"/>
                    <a:pt x="27134" y="74831"/>
                  </a:cubicBezTo>
                  <a:close/>
                  <a:moveTo>
                    <a:pt x="254428" y="77997"/>
                  </a:moveTo>
                  <a:cubicBezTo>
                    <a:pt x="254454" y="77997"/>
                    <a:pt x="254480" y="78008"/>
                    <a:pt x="254508" y="78033"/>
                  </a:cubicBezTo>
                  <a:lnTo>
                    <a:pt x="254103" y="78319"/>
                  </a:lnTo>
                  <a:cubicBezTo>
                    <a:pt x="254228" y="78185"/>
                    <a:pt x="254322" y="77997"/>
                    <a:pt x="254428" y="77997"/>
                  </a:cubicBezTo>
                  <a:close/>
                  <a:moveTo>
                    <a:pt x="254103" y="78319"/>
                  </a:moveTo>
                  <a:cubicBezTo>
                    <a:pt x="254056" y="78367"/>
                    <a:pt x="253996" y="78402"/>
                    <a:pt x="253937" y="78426"/>
                  </a:cubicBezTo>
                  <a:lnTo>
                    <a:pt x="254103" y="78319"/>
                  </a:lnTo>
                  <a:close/>
                  <a:moveTo>
                    <a:pt x="27956" y="80165"/>
                  </a:moveTo>
                  <a:lnTo>
                    <a:pt x="27956" y="80165"/>
                  </a:lnTo>
                  <a:cubicBezTo>
                    <a:pt x="28004" y="80224"/>
                    <a:pt x="28039" y="80284"/>
                    <a:pt x="28075" y="80355"/>
                  </a:cubicBezTo>
                  <a:cubicBezTo>
                    <a:pt x="28027" y="80296"/>
                    <a:pt x="27992" y="80236"/>
                    <a:pt x="27956" y="80165"/>
                  </a:cubicBezTo>
                  <a:close/>
                  <a:moveTo>
                    <a:pt x="27957" y="80664"/>
                  </a:moveTo>
                  <a:cubicBezTo>
                    <a:pt x="27963" y="80664"/>
                    <a:pt x="27984" y="80681"/>
                    <a:pt x="28027" y="80724"/>
                  </a:cubicBezTo>
                  <a:lnTo>
                    <a:pt x="28027" y="80760"/>
                  </a:lnTo>
                  <a:cubicBezTo>
                    <a:pt x="27982" y="80715"/>
                    <a:pt x="27946" y="80664"/>
                    <a:pt x="27957" y="80664"/>
                  </a:cubicBezTo>
                  <a:close/>
                  <a:moveTo>
                    <a:pt x="252496" y="81439"/>
                  </a:moveTo>
                  <a:lnTo>
                    <a:pt x="252496" y="81439"/>
                  </a:lnTo>
                  <a:cubicBezTo>
                    <a:pt x="252567" y="81450"/>
                    <a:pt x="252627" y="81474"/>
                    <a:pt x="252674" y="81510"/>
                  </a:cubicBezTo>
                  <a:cubicBezTo>
                    <a:pt x="252615" y="81498"/>
                    <a:pt x="252555" y="81474"/>
                    <a:pt x="252496" y="81439"/>
                  </a:cubicBezTo>
                  <a:close/>
                  <a:moveTo>
                    <a:pt x="30834" y="83392"/>
                  </a:moveTo>
                  <a:cubicBezTo>
                    <a:pt x="30861" y="83392"/>
                    <a:pt x="30912" y="83456"/>
                    <a:pt x="30975" y="83505"/>
                  </a:cubicBezTo>
                  <a:lnTo>
                    <a:pt x="30975" y="83505"/>
                  </a:lnTo>
                  <a:cubicBezTo>
                    <a:pt x="30929" y="83481"/>
                    <a:pt x="30876" y="83462"/>
                    <a:pt x="30813" y="83451"/>
                  </a:cubicBezTo>
                  <a:cubicBezTo>
                    <a:pt x="30813" y="83408"/>
                    <a:pt x="30821" y="83392"/>
                    <a:pt x="30834" y="83392"/>
                  </a:cubicBezTo>
                  <a:close/>
                  <a:moveTo>
                    <a:pt x="30480" y="83308"/>
                  </a:moveTo>
                  <a:lnTo>
                    <a:pt x="30480" y="83308"/>
                  </a:lnTo>
                  <a:cubicBezTo>
                    <a:pt x="30516" y="83391"/>
                    <a:pt x="30540" y="83463"/>
                    <a:pt x="30551" y="83546"/>
                  </a:cubicBezTo>
                  <a:lnTo>
                    <a:pt x="30480" y="83308"/>
                  </a:lnTo>
                  <a:close/>
                  <a:moveTo>
                    <a:pt x="124516" y="87296"/>
                  </a:moveTo>
                  <a:lnTo>
                    <a:pt x="124516" y="87296"/>
                  </a:lnTo>
                  <a:cubicBezTo>
                    <a:pt x="124444" y="87404"/>
                    <a:pt x="124373" y="87499"/>
                    <a:pt x="124301" y="87594"/>
                  </a:cubicBezTo>
                  <a:lnTo>
                    <a:pt x="124027" y="87689"/>
                  </a:lnTo>
                  <a:cubicBezTo>
                    <a:pt x="124194" y="87570"/>
                    <a:pt x="124349" y="87427"/>
                    <a:pt x="124516" y="87296"/>
                  </a:cubicBezTo>
                  <a:close/>
                  <a:moveTo>
                    <a:pt x="244628" y="88688"/>
                  </a:moveTo>
                  <a:cubicBezTo>
                    <a:pt x="244774" y="88688"/>
                    <a:pt x="244735" y="88798"/>
                    <a:pt x="244638" y="89047"/>
                  </a:cubicBezTo>
                  <a:cubicBezTo>
                    <a:pt x="244590" y="88940"/>
                    <a:pt x="244090" y="89094"/>
                    <a:pt x="244412" y="88725"/>
                  </a:cubicBezTo>
                  <a:cubicBezTo>
                    <a:pt x="244508" y="88701"/>
                    <a:pt x="244579" y="88688"/>
                    <a:pt x="244628" y="88688"/>
                  </a:cubicBezTo>
                  <a:close/>
                  <a:moveTo>
                    <a:pt x="36624" y="90559"/>
                  </a:moveTo>
                  <a:cubicBezTo>
                    <a:pt x="36636" y="90642"/>
                    <a:pt x="36636" y="90737"/>
                    <a:pt x="36600" y="90821"/>
                  </a:cubicBezTo>
                  <a:cubicBezTo>
                    <a:pt x="36588" y="90725"/>
                    <a:pt x="36588" y="90642"/>
                    <a:pt x="36624" y="90559"/>
                  </a:cubicBezTo>
                  <a:close/>
                  <a:moveTo>
                    <a:pt x="242066" y="90237"/>
                  </a:moveTo>
                  <a:cubicBezTo>
                    <a:pt x="241090" y="90904"/>
                    <a:pt x="242792" y="90856"/>
                    <a:pt x="241542" y="91106"/>
                  </a:cubicBezTo>
                  <a:cubicBezTo>
                    <a:pt x="241840" y="90809"/>
                    <a:pt x="241506" y="90737"/>
                    <a:pt x="241268" y="90678"/>
                  </a:cubicBezTo>
                  <a:lnTo>
                    <a:pt x="242066" y="90237"/>
                  </a:lnTo>
                  <a:close/>
                  <a:moveTo>
                    <a:pt x="41196" y="92809"/>
                  </a:moveTo>
                  <a:lnTo>
                    <a:pt x="41196" y="92809"/>
                  </a:lnTo>
                  <a:cubicBezTo>
                    <a:pt x="41219" y="92833"/>
                    <a:pt x="41243" y="92869"/>
                    <a:pt x="41267" y="92892"/>
                  </a:cubicBezTo>
                  <a:cubicBezTo>
                    <a:pt x="41231" y="92869"/>
                    <a:pt x="41208" y="92845"/>
                    <a:pt x="41196" y="92809"/>
                  </a:cubicBezTo>
                  <a:close/>
                  <a:moveTo>
                    <a:pt x="237470" y="93190"/>
                  </a:moveTo>
                  <a:lnTo>
                    <a:pt x="237470" y="93190"/>
                  </a:lnTo>
                  <a:cubicBezTo>
                    <a:pt x="237446" y="93226"/>
                    <a:pt x="237423" y="93261"/>
                    <a:pt x="237399" y="93285"/>
                  </a:cubicBezTo>
                  <a:lnTo>
                    <a:pt x="237470" y="93190"/>
                  </a:lnTo>
                  <a:close/>
                  <a:moveTo>
                    <a:pt x="166354" y="93750"/>
                  </a:moveTo>
                  <a:lnTo>
                    <a:pt x="166354" y="93750"/>
                  </a:lnTo>
                  <a:cubicBezTo>
                    <a:pt x="166735" y="93785"/>
                    <a:pt x="166854" y="94238"/>
                    <a:pt x="166735" y="94535"/>
                  </a:cubicBezTo>
                  <a:cubicBezTo>
                    <a:pt x="166568" y="94440"/>
                    <a:pt x="166533" y="94035"/>
                    <a:pt x="166354" y="93750"/>
                  </a:cubicBezTo>
                  <a:close/>
                  <a:moveTo>
                    <a:pt x="44902" y="94392"/>
                  </a:moveTo>
                  <a:cubicBezTo>
                    <a:pt x="44905" y="94392"/>
                    <a:pt x="44908" y="94392"/>
                    <a:pt x="44910" y="94393"/>
                  </a:cubicBezTo>
                  <a:lnTo>
                    <a:pt x="44803" y="94952"/>
                  </a:lnTo>
                  <a:cubicBezTo>
                    <a:pt x="44344" y="94952"/>
                    <a:pt x="44630" y="94392"/>
                    <a:pt x="44902" y="94392"/>
                  </a:cubicBezTo>
                  <a:close/>
                  <a:moveTo>
                    <a:pt x="225406" y="35170"/>
                  </a:moveTo>
                  <a:cubicBezTo>
                    <a:pt x="225575" y="35170"/>
                    <a:pt x="225727" y="35179"/>
                    <a:pt x="225838" y="35195"/>
                  </a:cubicBezTo>
                  <a:cubicBezTo>
                    <a:pt x="225242" y="35445"/>
                    <a:pt x="224326" y="35695"/>
                    <a:pt x="223897" y="36207"/>
                  </a:cubicBezTo>
                  <a:cubicBezTo>
                    <a:pt x="224326" y="36123"/>
                    <a:pt x="224742" y="36004"/>
                    <a:pt x="225159" y="35850"/>
                  </a:cubicBezTo>
                  <a:cubicBezTo>
                    <a:pt x="225588" y="35707"/>
                    <a:pt x="225981" y="35576"/>
                    <a:pt x="226207" y="35504"/>
                  </a:cubicBezTo>
                  <a:lnTo>
                    <a:pt x="226326" y="36231"/>
                  </a:lnTo>
                  <a:cubicBezTo>
                    <a:pt x="226455" y="36147"/>
                    <a:pt x="226553" y="36116"/>
                    <a:pt x="226630" y="36116"/>
                  </a:cubicBezTo>
                  <a:cubicBezTo>
                    <a:pt x="226876" y="36116"/>
                    <a:pt x="226920" y="36434"/>
                    <a:pt x="227143" y="36434"/>
                  </a:cubicBezTo>
                  <a:cubicBezTo>
                    <a:pt x="227231" y="36434"/>
                    <a:pt x="227348" y="36384"/>
                    <a:pt x="227517" y="36243"/>
                  </a:cubicBezTo>
                  <a:lnTo>
                    <a:pt x="227409" y="36016"/>
                  </a:lnTo>
                  <a:lnTo>
                    <a:pt x="227409" y="36016"/>
                  </a:lnTo>
                  <a:cubicBezTo>
                    <a:pt x="227538" y="36043"/>
                    <a:pt x="227669" y="36056"/>
                    <a:pt x="227801" y="36056"/>
                  </a:cubicBezTo>
                  <a:cubicBezTo>
                    <a:pt x="228082" y="36056"/>
                    <a:pt x="228364" y="35995"/>
                    <a:pt x="228624" y="35873"/>
                  </a:cubicBezTo>
                  <a:cubicBezTo>
                    <a:pt x="228927" y="35712"/>
                    <a:pt x="229273" y="35627"/>
                    <a:pt x="229618" y="35627"/>
                  </a:cubicBezTo>
                  <a:cubicBezTo>
                    <a:pt x="229680" y="35627"/>
                    <a:pt x="229741" y="35630"/>
                    <a:pt x="229803" y="35635"/>
                  </a:cubicBezTo>
                  <a:lnTo>
                    <a:pt x="229695" y="35909"/>
                  </a:lnTo>
                  <a:cubicBezTo>
                    <a:pt x="229751" y="35937"/>
                    <a:pt x="229815" y="35947"/>
                    <a:pt x="229883" y="35947"/>
                  </a:cubicBezTo>
                  <a:cubicBezTo>
                    <a:pt x="230069" y="35947"/>
                    <a:pt x="230290" y="35873"/>
                    <a:pt x="230489" y="35873"/>
                  </a:cubicBezTo>
                  <a:cubicBezTo>
                    <a:pt x="230687" y="35873"/>
                    <a:pt x="230862" y="35947"/>
                    <a:pt x="230957" y="36243"/>
                  </a:cubicBezTo>
                  <a:lnTo>
                    <a:pt x="230255" y="36123"/>
                  </a:lnTo>
                  <a:lnTo>
                    <a:pt x="230255" y="36123"/>
                  </a:lnTo>
                  <a:cubicBezTo>
                    <a:pt x="230231" y="36624"/>
                    <a:pt x="230719" y="36945"/>
                    <a:pt x="230910" y="37231"/>
                  </a:cubicBezTo>
                  <a:cubicBezTo>
                    <a:pt x="230927" y="37232"/>
                    <a:pt x="230944" y="37232"/>
                    <a:pt x="230960" y="37232"/>
                  </a:cubicBezTo>
                  <a:cubicBezTo>
                    <a:pt x="231640" y="37232"/>
                    <a:pt x="231340" y="36516"/>
                    <a:pt x="231699" y="36516"/>
                  </a:cubicBezTo>
                  <a:cubicBezTo>
                    <a:pt x="231702" y="36516"/>
                    <a:pt x="231705" y="36516"/>
                    <a:pt x="231708" y="36516"/>
                  </a:cubicBezTo>
                  <a:cubicBezTo>
                    <a:pt x="231767" y="37005"/>
                    <a:pt x="231696" y="36766"/>
                    <a:pt x="231338" y="37159"/>
                  </a:cubicBezTo>
                  <a:cubicBezTo>
                    <a:pt x="231563" y="37162"/>
                    <a:pt x="231807" y="37169"/>
                    <a:pt x="232058" y="37169"/>
                  </a:cubicBezTo>
                  <a:cubicBezTo>
                    <a:pt x="232762" y="37169"/>
                    <a:pt x="233517" y="37118"/>
                    <a:pt x="234053" y="36802"/>
                  </a:cubicBezTo>
                  <a:lnTo>
                    <a:pt x="234053" y="36802"/>
                  </a:lnTo>
                  <a:cubicBezTo>
                    <a:pt x="234053" y="36862"/>
                    <a:pt x="234041" y="36921"/>
                    <a:pt x="234005" y="36969"/>
                  </a:cubicBezTo>
                  <a:cubicBezTo>
                    <a:pt x="234178" y="37029"/>
                    <a:pt x="234357" y="37049"/>
                    <a:pt x="234535" y="37049"/>
                  </a:cubicBezTo>
                  <a:cubicBezTo>
                    <a:pt x="234929" y="37049"/>
                    <a:pt x="235322" y="36949"/>
                    <a:pt x="235646" y="36949"/>
                  </a:cubicBezTo>
                  <a:cubicBezTo>
                    <a:pt x="235876" y="36949"/>
                    <a:pt x="236072" y="37000"/>
                    <a:pt x="236208" y="37171"/>
                  </a:cubicBezTo>
                  <a:lnTo>
                    <a:pt x="236018" y="37195"/>
                  </a:lnTo>
                  <a:cubicBezTo>
                    <a:pt x="236268" y="37612"/>
                    <a:pt x="236744" y="37588"/>
                    <a:pt x="237149" y="37600"/>
                  </a:cubicBezTo>
                  <a:cubicBezTo>
                    <a:pt x="237542" y="37612"/>
                    <a:pt x="237863" y="37671"/>
                    <a:pt x="237756" y="38243"/>
                  </a:cubicBezTo>
                  <a:cubicBezTo>
                    <a:pt x="237819" y="38318"/>
                    <a:pt x="237806" y="38338"/>
                    <a:pt x="237756" y="38338"/>
                  </a:cubicBezTo>
                  <a:cubicBezTo>
                    <a:pt x="237696" y="38338"/>
                    <a:pt x="237582" y="38309"/>
                    <a:pt x="237487" y="38309"/>
                  </a:cubicBezTo>
                  <a:cubicBezTo>
                    <a:pt x="237348" y="38309"/>
                    <a:pt x="237246" y="38372"/>
                    <a:pt x="237399" y="38683"/>
                  </a:cubicBezTo>
                  <a:cubicBezTo>
                    <a:pt x="237575" y="38812"/>
                    <a:pt x="237716" y="38860"/>
                    <a:pt x="237837" y="38860"/>
                  </a:cubicBezTo>
                  <a:cubicBezTo>
                    <a:pt x="238020" y="38860"/>
                    <a:pt x="238156" y="38750"/>
                    <a:pt x="238292" y="38636"/>
                  </a:cubicBezTo>
                  <a:cubicBezTo>
                    <a:pt x="238426" y="38517"/>
                    <a:pt x="238559" y="38398"/>
                    <a:pt x="238737" y="38398"/>
                  </a:cubicBezTo>
                  <a:cubicBezTo>
                    <a:pt x="238843" y="38398"/>
                    <a:pt x="238966" y="38441"/>
                    <a:pt x="239113" y="38552"/>
                  </a:cubicBezTo>
                  <a:cubicBezTo>
                    <a:pt x="239079" y="38532"/>
                    <a:pt x="239057" y="38523"/>
                    <a:pt x="239041" y="38523"/>
                  </a:cubicBezTo>
                  <a:cubicBezTo>
                    <a:pt x="239000" y="38523"/>
                    <a:pt x="238998" y="38579"/>
                    <a:pt x="238947" y="38648"/>
                  </a:cubicBezTo>
                  <a:cubicBezTo>
                    <a:pt x="239578" y="38826"/>
                    <a:pt x="240447" y="39017"/>
                    <a:pt x="241173" y="39171"/>
                  </a:cubicBezTo>
                  <a:cubicBezTo>
                    <a:pt x="241161" y="39124"/>
                    <a:pt x="241137" y="39088"/>
                    <a:pt x="241125" y="39041"/>
                  </a:cubicBezTo>
                  <a:lnTo>
                    <a:pt x="241125" y="39041"/>
                  </a:lnTo>
                  <a:lnTo>
                    <a:pt x="241340" y="39207"/>
                  </a:lnTo>
                  <a:lnTo>
                    <a:pt x="241173" y="39171"/>
                  </a:lnTo>
                  <a:lnTo>
                    <a:pt x="241173" y="39171"/>
                  </a:lnTo>
                  <a:cubicBezTo>
                    <a:pt x="241304" y="39457"/>
                    <a:pt x="241530" y="39683"/>
                    <a:pt x="241804" y="39826"/>
                  </a:cubicBezTo>
                  <a:cubicBezTo>
                    <a:pt x="241947" y="39910"/>
                    <a:pt x="242102" y="39969"/>
                    <a:pt x="242256" y="40029"/>
                  </a:cubicBezTo>
                  <a:cubicBezTo>
                    <a:pt x="242411" y="40088"/>
                    <a:pt x="242578" y="40148"/>
                    <a:pt x="242745" y="40219"/>
                  </a:cubicBezTo>
                  <a:cubicBezTo>
                    <a:pt x="243411" y="40457"/>
                    <a:pt x="244078" y="40743"/>
                    <a:pt x="244304" y="41469"/>
                  </a:cubicBezTo>
                  <a:cubicBezTo>
                    <a:pt x="244185" y="41005"/>
                    <a:pt x="244650" y="41136"/>
                    <a:pt x="244781" y="41041"/>
                  </a:cubicBezTo>
                  <a:lnTo>
                    <a:pt x="244781" y="41041"/>
                  </a:lnTo>
                  <a:cubicBezTo>
                    <a:pt x="244745" y="41076"/>
                    <a:pt x="244733" y="41124"/>
                    <a:pt x="244733" y="41172"/>
                  </a:cubicBezTo>
                  <a:cubicBezTo>
                    <a:pt x="244807" y="41215"/>
                    <a:pt x="244874" y="41233"/>
                    <a:pt x="244937" y="41233"/>
                  </a:cubicBezTo>
                  <a:cubicBezTo>
                    <a:pt x="245147" y="41233"/>
                    <a:pt x="245303" y="41036"/>
                    <a:pt x="245459" y="40981"/>
                  </a:cubicBezTo>
                  <a:cubicBezTo>
                    <a:pt x="245447" y="40957"/>
                    <a:pt x="245447" y="40934"/>
                    <a:pt x="245447" y="40910"/>
                  </a:cubicBezTo>
                  <a:cubicBezTo>
                    <a:pt x="245531" y="40910"/>
                    <a:pt x="245602" y="40946"/>
                    <a:pt x="245650" y="41017"/>
                  </a:cubicBezTo>
                  <a:cubicBezTo>
                    <a:pt x="245618" y="40985"/>
                    <a:pt x="245576" y="40969"/>
                    <a:pt x="245530" y="40969"/>
                  </a:cubicBezTo>
                  <a:cubicBezTo>
                    <a:pt x="245507" y="40969"/>
                    <a:pt x="245483" y="40973"/>
                    <a:pt x="245459" y="40981"/>
                  </a:cubicBezTo>
                  <a:cubicBezTo>
                    <a:pt x="245590" y="41422"/>
                    <a:pt x="246567" y="41160"/>
                    <a:pt x="246638" y="41457"/>
                  </a:cubicBezTo>
                  <a:cubicBezTo>
                    <a:pt x="246677" y="41393"/>
                    <a:pt x="246726" y="41367"/>
                    <a:pt x="246783" y="41367"/>
                  </a:cubicBezTo>
                  <a:cubicBezTo>
                    <a:pt x="246917" y="41367"/>
                    <a:pt x="247096" y="41507"/>
                    <a:pt x="247305" y="41624"/>
                  </a:cubicBezTo>
                  <a:cubicBezTo>
                    <a:pt x="247228" y="41613"/>
                    <a:pt x="247163" y="41608"/>
                    <a:pt x="247106" y="41608"/>
                  </a:cubicBezTo>
                  <a:cubicBezTo>
                    <a:pt x="246618" y="41608"/>
                    <a:pt x="246805" y="41988"/>
                    <a:pt x="246400" y="42148"/>
                  </a:cubicBezTo>
                  <a:cubicBezTo>
                    <a:pt x="246619" y="42316"/>
                    <a:pt x="246832" y="42365"/>
                    <a:pt x="247043" y="42365"/>
                  </a:cubicBezTo>
                  <a:cubicBezTo>
                    <a:pt x="247222" y="42365"/>
                    <a:pt x="247399" y="42330"/>
                    <a:pt x="247579" y="42303"/>
                  </a:cubicBezTo>
                  <a:cubicBezTo>
                    <a:pt x="247721" y="42281"/>
                    <a:pt x="247866" y="42258"/>
                    <a:pt x="248013" y="42258"/>
                  </a:cubicBezTo>
                  <a:cubicBezTo>
                    <a:pt x="248261" y="42258"/>
                    <a:pt x="248515" y="42321"/>
                    <a:pt x="248769" y="42553"/>
                  </a:cubicBezTo>
                  <a:cubicBezTo>
                    <a:pt x="248853" y="42803"/>
                    <a:pt x="248924" y="43029"/>
                    <a:pt x="249007" y="43267"/>
                  </a:cubicBezTo>
                  <a:cubicBezTo>
                    <a:pt x="249126" y="43142"/>
                    <a:pt x="249260" y="43098"/>
                    <a:pt x="249394" y="43098"/>
                  </a:cubicBezTo>
                  <a:cubicBezTo>
                    <a:pt x="249528" y="43098"/>
                    <a:pt x="249662" y="43142"/>
                    <a:pt x="249781" y="43196"/>
                  </a:cubicBezTo>
                  <a:cubicBezTo>
                    <a:pt x="249968" y="43285"/>
                    <a:pt x="250121" y="43393"/>
                    <a:pt x="250217" y="43393"/>
                  </a:cubicBezTo>
                  <a:cubicBezTo>
                    <a:pt x="250249" y="43393"/>
                    <a:pt x="250275" y="43381"/>
                    <a:pt x="250293" y="43351"/>
                  </a:cubicBezTo>
                  <a:lnTo>
                    <a:pt x="250293" y="43351"/>
                  </a:lnTo>
                  <a:cubicBezTo>
                    <a:pt x="250317" y="43636"/>
                    <a:pt x="250448" y="43898"/>
                    <a:pt x="250210" y="44160"/>
                  </a:cubicBezTo>
                  <a:cubicBezTo>
                    <a:pt x="250436" y="44220"/>
                    <a:pt x="250615" y="44422"/>
                    <a:pt x="250781" y="44577"/>
                  </a:cubicBezTo>
                  <a:cubicBezTo>
                    <a:pt x="250913" y="44700"/>
                    <a:pt x="251038" y="44796"/>
                    <a:pt x="251175" y="44796"/>
                  </a:cubicBezTo>
                  <a:cubicBezTo>
                    <a:pt x="251224" y="44796"/>
                    <a:pt x="251276" y="44784"/>
                    <a:pt x="251329" y="44756"/>
                  </a:cubicBezTo>
                  <a:cubicBezTo>
                    <a:pt x="251258" y="44613"/>
                    <a:pt x="251186" y="44482"/>
                    <a:pt x="251115" y="44339"/>
                  </a:cubicBezTo>
                  <a:lnTo>
                    <a:pt x="251115" y="44339"/>
                  </a:lnTo>
                  <a:cubicBezTo>
                    <a:pt x="251555" y="44863"/>
                    <a:pt x="252079" y="45077"/>
                    <a:pt x="252555" y="45303"/>
                  </a:cubicBezTo>
                  <a:cubicBezTo>
                    <a:pt x="252674" y="45351"/>
                    <a:pt x="252794" y="45410"/>
                    <a:pt x="252913" y="45470"/>
                  </a:cubicBezTo>
                  <a:cubicBezTo>
                    <a:pt x="253020" y="45529"/>
                    <a:pt x="253127" y="45601"/>
                    <a:pt x="253222" y="45684"/>
                  </a:cubicBezTo>
                  <a:cubicBezTo>
                    <a:pt x="253425" y="45839"/>
                    <a:pt x="253591" y="46053"/>
                    <a:pt x="253675" y="46303"/>
                  </a:cubicBezTo>
                  <a:lnTo>
                    <a:pt x="252901" y="47018"/>
                  </a:lnTo>
                  <a:cubicBezTo>
                    <a:pt x="252984" y="47411"/>
                    <a:pt x="253305" y="47530"/>
                    <a:pt x="253591" y="47684"/>
                  </a:cubicBezTo>
                  <a:cubicBezTo>
                    <a:pt x="253877" y="47827"/>
                    <a:pt x="254151" y="47982"/>
                    <a:pt x="254079" y="48411"/>
                  </a:cubicBezTo>
                  <a:cubicBezTo>
                    <a:pt x="254173" y="48180"/>
                    <a:pt x="254166" y="48098"/>
                    <a:pt x="254268" y="48098"/>
                  </a:cubicBezTo>
                  <a:cubicBezTo>
                    <a:pt x="254334" y="48098"/>
                    <a:pt x="254447" y="48133"/>
                    <a:pt x="254663" y="48184"/>
                  </a:cubicBezTo>
                  <a:cubicBezTo>
                    <a:pt x="254568" y="48030"/>
                    <a:pt x="254425" y="47899"/>
                    <a:pt x="254270" y="47827"/>
                  </a:cubicBezTo>
                  <a:cubicBezTo>
                    <a:pt x="254079" y="47708"/>
                    <a:pt x="253901" y="47577"/>
                    <a:pt x="253746" y="47411"/>
                  </a:cubicBezTo>
                  <a:lnTo>
                    <a:pt x="253746" y="47411"/>
                  </a:lnTo>
                  <a:cubicBezTo>
                    <a:pt x="254103" y="47506"/>
                    <a:pt x="254472" y="47601"/>
                    <a:pt x="254829" y="47708"/>
                  </a:cubicBezTo>
                  <a:cubicBezTo>
                    <a:pt x="254627" y="47553"/>
                    <a:pt x="254425" y="47411"/>
                    <a:pt x="254234" y="47256"/>
                  </a:cubicBezTo>
                  <a:lnTo>
                    <a:pt x="253937" y="47030"/>
                  </a:lnTo>
                  <a:lnTo>
                    <a:pt x="253639" y="46827"/>
                  </a:lnTo>
                  <a:lnTo>
                    <a:pt x="253639" y="46827"/>
                  </a:lnTo>
                  <a:cubicBezTo>
                    <a:pt x="253941" y="46888"/>
                    <a:pt x="254107" y="46940"/>
                    <a:pt x="254194" y="46940"/>
                  </a:cubicBezTo>
                  <a:cubicBezTo>
                    <a:pt x="254210" y="46940"/>
                    <a:pt x="254223" y="46938"/>
                    <a:pt x="254234" y="46934"/>
                  </a:cubicBezTo>
                  <a:cubicBezTo>
                    <a:pt x="254318" y="46911"/>
                    <a:pt x="254329" y="46791"/>
                    <a:pt x="254401" y="46553"/>
                  </a:cubicBezTo>
                  <a:cubicBezTo>
                    <a:pt x="254699" y="46696"/>
                    <a:pt x="254913" y="46982"/>
                    <a:pt x="254960" y="47303"/>
                  </a:cubicBezTo>
                  <a:cubicBezTo>
                    <a:pt x="255008" y="47625"/>
                    <a:pt x="255222" y="47899"/>
                    <a:pt x="255520" y="48018"/>
                  </a:cubicBezTo>
                  <a:cubicBezTo>
                    <a:pt x="255603" y="48351"/>
                    <a:pt x="255103" y="48339"/>
                    <a:pt x="255151" y="48744"/>
                  </a:cubicBezTo>
                  <a:cubicBezTo>
                    <a:pt x="255520" y="48935"/>
                    <a:pt x="255591" y="49339"/>
                    <a:pt x="255639" y="49697"/>
                  </a:cubicBezTo>
                  <a:cubicBezTo>
                    <a:pt x="255666" y="49974"/>
                    <a:pt x="255706" y="50224"/>
                    <a:pt x="255881" y="50362"/>
                  </a:cubicBezTo>
                  <a:lnTo>
                    <a:pt x="255881" y="50362"/>
                  </a:lnTo>
                  <a:cubicBezTo>
                    <a:pt x="255862" y="50353"/>
                    <a:pt x="255843" y="50349"/>
                    <a:pt x="255823" y="50349"/>
                  </a:cubicBezTo>
                  <a:cubicBezTo>
                    <a:pt x="255794" y="50349"/>
                    <a:pt x="255764" y="50360"/>
                    <a:pt x="255734" y="50387"/>
                  </a:cubicBezTo>
                  <a:cubicBezTo>
                    <a:pt x="256049" y="50725"/>
                    <a:pt x="256194" y="51009"/>
                    <a:pt x="256501" y="51009"/>
                  </a:cubicBezTo>
                  <a:cubicBezTo>
                    <a:pt x="256519" y="51009"/>
                    <a:pt x="256537" y="51008"/>
                    <a:pt x="256556" y="51006"/>
                  </a:cubicBezTo>
                  <a:cubicBezTo>
                    <a:pt x="256520" y="50863"/>
                    <a:pt x="256473" y="50732"/>
                    <a:pt x="256437" y="50590"/>
                  </a:cubicBezTo>
                  <a:lnTo>
                    <a:pt x="256437" y="50590"/>
                  </a:lnTo>
                  <a:cubicBezTo>
                    <a:pt x="256604" y="50911"/>
                    <a:pt x="257008" y="50756"/>
                    <a:pt x="257139" y="51483"/>
                  </a:cubicBezTo>
                  <a:cubicBezTo>
                    <a:pt x="257309" y="51587"/>
                    <a:pt x="257507" y="51644"/>
                    <a:pt x="257666" y="51644"/>
                  </a:cubicBezTo>
                  <a:cubicBezTo>
                    <a:pt x="257887" y="51644"/>
                    <a:pt x="258031" y="51534"/>
                    <a:pt x="257913" y="51292"/>
                  </a:cubicBezTo>
                  <a:lnTo>
                    <a:pt x="257913" y="51292"/>
                  </a:lnTo>
                  <a:cubicBezTo>
                    <a:pt x="258056" y="51435"/>
                    <a:pt x="257997" y="51923"/>
                    <a:pt x="257639" y="51935"/>
                  </a:cubicBezTo>
                  <a:cubicBezTo>
                    <a:pt x="257889" y="52435"/>
                    <a:pt x="258187" y="52435"/>
                    <a:pt x="258449" y="52459"/>
                  </a:cubicBezTo>
                  <a:cubicBezTo>
                    <a:pt x="258711" y="52495"/>
                    <a:pt x="258913" y="52542"/>
                    <a:pt x="258901" y="53149"/>
                  </a:cubicBezTo>
                  <a:cubicBezTo>
                    <a:pt x="258946" y="53193"/>
                    <a:pt x="258976" y="53242"/>
                    <a:pt x="258968" y="53242"/>
                  </a:cubicBezTo>
                  <a:cubicBezTo>
                    <a:pt x="258963" y="53242"/>
                    <a:pt x="258942" y="53223"/>
                    <a:pt x="258901" y="53173"/>
                  </a:cubicBezTo>
                  <a:lnTo>
                    <a:pt x="258901" y="53149"/>
                  </a:lnTo>
                  <a:cubicBezTo>
                    <a:pt x="258861" y="53109"/>
                    <a:pt x="258810" y="53074"/>
                    <a:pt x="258767" y="53074"/>
                  </a:cubicBezTo>
                  <a:cubicBezTo>
                    <a:pt x="258746" y="53074"/>
                    <a:pt x="258726" y="53082"/>
                    <a:pt x="258711" y="53102"/>
                  </a:cubicBezTo>
                  <a:cubicBezTo>
                    <a:pt x="258735" y="53233"/>
                    <a:pt x="258759" y="53352"/>
                    <a:pt x="258806" y="53471"/>
                  </a:cubicBezTo>
                  <a:cubicBezTo>
                    <a:pt x="258818" y="53495"/>
                    <a:pt x="258830" y="53530"/>
                    <a:pt x="258842" y="53554"/>
                  </a:cubicBezTo>
                  <a:cubicBezTo>
                    <a:pt x="258782" y="53480"/>
                    <a:pt x="258723" y="53453"/>
                    <a:pt x="258668" y="53453"/>
                  </a:cubicBezTo>
                  <a:cubicBezTo>
                    <a:pt x="258581" y="53453"/>
                    <a:pt x="258503" y="53520"/>
                    <a:pt x="258437" y="53578"/>
                  </a:cubicBezTo>
                  <a:cubicBezTo>
                    <a:pt x="258378" y="53619"/>
                    <a:pt x="258326" y="53657"/>
                    <a:pt x="258276" y="53657"/>
                  </a:cubicBezTo>
                  <a:cubicBezTo>
                    <a:pt x="258197" y="53657"/>
                    <a:pt x="258125" y="53559"/>
                    <a:pt x="258044" y="53221"/>
                  </a:cubicBezTo>
                  <a:cubicBezTo>
                    <a:pt x="257806" y="53388"/>
                    <a:pt x="257866" y="53590"/>
                    <a:pt x="257973" y="53804"/>
                  </a:cubicBezTo>
                  <a:cubicBezTo>
                    <a:pt x="258080" y="54019"/>
                    <a:pt x="258211" y="54257"/>
                    <a:pt x="258175" y="54447"/>
                  </a:cubicBezTo>
                  <a:cubicBezTo>
                    <a:pt x="258277" y="54528"/>
                    <a:pt x="258401" y="54571"/>
                    <a:pt x="258527" y="54571"/>
                  </a:cubicBezTo>
                  <a:cubicBezTo>
                    <a:pt x="258622" y="54571"/>
                    <a:pt x="258719" y="54546"/>
                    <a:pt x="258806" y="54495"/>
                  </a:cubicBezTo>
                  <a:cubicBezTo>
                    <a:pt x="258937" y="54442"/>
                    <a:pt x="259049" y="54364"/>
                    <a:pt x="259170" y="54364"/>
                  </a:cubicBezTo>
                  <a:cubicBezTo>
                    <a:pt x="259214" y="54364"/>
                    <a:pt x="259259" y="54374"/>
                    <a:pt x="259306" y="54400"/>
                  </a:cubicBezTo>
                  <a:cubicBezTo>
                    <a:pt x="259140" y="54447"/>
                    <a:pt x="259211" y="54673"/>
                    <a:pt x="259235" y="54947"/>
                  </a:cubicBezTo>
                  <a:lnTo>
                    <a:pt x="259544" y="54566"/>
                  </a:lnTo>
                  <a:cubicBezTo>
                    <a:pt x="259616" y="54804"/>
                    <a:pt x="259723" y="55031"/>
                    <a:pt x="259866" y="55245"/>
                  </a:cubicBezTo>
                  <a:cubicBezTo>
                    <a:pt x="259771" y="55102"/>
                    <a:pt x="259675" y="54971"/>
                    <a:pt x="259568" y="54840"/>
                  </a:cubicBezTo>
                  <a:lnTo>
                    <a:pt x="259568" y="54840"/>
                  </a:lnTo>
                  <a:cubicBezTo>
                    <a:pt x="259616" y="55102"/>
                    <a:pt x="259521" y="55459"/>
                    <a:pt x="259497" y="55840"/>
                  </a:cubicBezTo>
                  <a:cubicBezTo>
                    <a:pt x="259449" y="56245"/>
                    <a:pt x="259556" y="56662"/>
                    <a:pt x="259794" y="56995"/>
                  </a:cubicBezTo>
                  <a:cubicBezTo>
                    <a:pt x="259670" y="56884"/>
                    <a:pt x="259473" y="56721"/>
                    <a:pt x="259311" y="56721"/>
                  </a:cubicBezTo>
                  <a:cubicBezTo>
                    <a:pt x="259194" y="56721"/>
                    <a:pt x="259096" y="56806"/>
                    <a:pt x="259056" y="57055"/>
                  </a:cubicBezTo>
                  <a:cubicBezTo>
                    <a:pt x="259521" y="57900"/>
                    <a:pt x="258937" y="57305"/>
                    <a:pt x="258723" y="57876"/>
                  </a:cubicBezTo>
                  <a:cubicBezTo>
                    <a:pt x="258973" y="58733"/>
                    <a:pt x="259509" y="57888"/>
                    <a:pt x="259449" y="59257"/>
                  </a:cubicBezTo>
                  <a:cubicBezTo>
                    <a:pt x="259452" y="59301"/>
                    <a:pt x="259474" y="59319"/>
                    <a:pt x="259504" y="59319"/>
                  </a:cubicBezTo>
                  <a:cubicBezTo>
                    <a:pt x="259583" y="59319"/>
                    <a:pt x="259726" y="59199"/>
                    <a:pt x="259794" y="59079"/>
                  </a:cubicBezTo>
                  <a:lnTo>
                    <a:pt x="259794" y="59079"/>
                  </a:lnTo>
                  <a:cubicBezTo>
                    <a:pt x="259771" y="59472"/>
                    <a:pt x="259782" y="59865"/>
                    <a:pt x="259854" y="60257"/>
                  </a:cubicBezTo>
                  <a:cubicBezTo>
                    <a:pt x="259878" y="60436"/>
                    <a:pt x="259890" y="60626"/>
                    <a:pt x="259890" y="60805"/>
                  </a:cubicBezTo>
                  <a:cubicBezTo>
                    <a:pt x="259878" y="60960"/>
                    <a:pt x="259854" y="61115"/>
                    <a:pt x="259830" y="61258"/>
                  </a:cubicBezTo>
                  <a:cubicBezTo>
                    <a:pt x="259877" y="61089"/>
                    <a:pt x="259936" y="60959"/>
                    <a:pt x="260014" y="60959"/>
                  </a:cubicBezTo>
                  <a:cubicBezTo>
                    <a:pt x="260074" y="60959"/>
                    <a:pt x="260147" y="61037"/>
                    <a:pt x="260235" y="61234"/>
                  </a:cubicBezTo>
                  <a:cubicBezTo>
                    <a:pt x="260200" y="61213"/>
                    <a:pt x="260170" y="61203"/>
                    <a:pt x="260142" y="61203"/>
                  </a:cubicBezTo>
                  <a:cubicBezTo>
                    <a:pt x="260029" y="61203"/>
                    <a:pt x="259976" y="61368"/>
                    <a:pt x="259937" y="61579"/>
                  </a:cubicBezTo>
                  <a:cubicBezTo>
                    <a:pt x="259890" y="61829"/>
                    <a:pt x="259842" y="62162"/>
                    <a:pt x="259735" y="62341"/>
                  </a:cubicBezTo>
                  <a:lnTo>
                    <a:pt x="259925" y="62424"/>
                  </a:lnTo>
                  <a:cubicBezTo>
                    <a:pt x="259857" y="62503"/>
                    <a:pt x="259802" y="62534"/>
                    <a:pt x="259755" y="62534"/>
                  </a:cubicBezTo>
                  <a:cubicBezTo>
                    <a:pt x="259639" y="62534"/>
                    <a:pt x="259580" y="62339"/>
                    <a:pt x="259521" y="62186"/>
                  </a:cubicBezTo>
                  <a:cubicBezTo>
                    <a:pt x="259473" y="62186"/>
                    <a:pt x="259413" y="62127"/>
                    <a:pt x="259390" y="61984"/>
                  </a:cubicBezTo>
                  <a:cubicBezTo>
                    <a:pt x="259395" y="61981"/>
                    <a:pt x="259399" y="61980"/>
                    <a:pt x="259404" y="61980"/>
                  </a:cubicBezTo>
                  <a:cubicBezTo>
                    <a:pt x="259447" y="61980"/>
                    <a:pt x="259489" y="62069"/>
                    <a:pt x="259521" y="62186"/>
                  </a:cubicBezTo>
                  <a:cubicBezTo>
                    <a:pt x="259592" y="62186"/>
                    <a:pt x="259663" y="62103"/>
                    <a:pt x="259640" y="61948"/>
                  </a:cubicBezTo>
                  <a:cubicBezTo>
                    <a:pt x="259575" y="61789"/>
                    <a:pt x="259428" y="61713"/>
                    <a:pt x="259263" y="61713"/>
                  </a:cubicBezTo>
                  <a:cubicBezTo>
                    <a:pt x="258973" y="61713"/>
                    <a:pt x="258630" y="61947"/>
                    <a:pt x="258592" y="62365"/>
                  </a:cubicBezTo>
                  <a:cubicBezTo>
                    <a:pt x="258720" y="62816"/>
                    <a:pt x="258989" y="62939"/>
                    <a:pt x="259225" y="62939"/>
                  </a:cubicBezTo>
                  <a:cubicBezTo>
                    <a:pt x="259363" y="62939"/>
                    <a:pt x="259489" y="62897"/>
                    <a:pt x="259568" y="62853"/>
                  </a:cubicBezTo>
                  <a:lnTo>
                    <a:pt x="259568" y="62853"/>
                  </a:lnTo>
                  <a:cubicBezTo>
                    <a:pt x="259449" y="63341"/>
                    <a:pt x="259675" y="63579"/>
                    <a:pt x="259902" y="63817"/>
                  </a:cubicBezTo>
                  <a:cubicBezTo>
                    <a:pt x="260128" y="64055"/>
                    <a:pt x="260318" y="64294"/>
                    <a:pt x="260128" y="64770"/>
                  </a:cubicBezTo>
                  <a:cubicBezTo>
                    <a:pt x="260116" y="64877"/>
                    <a:pt x="259878" y="65103"/>
                    <a:pt x="259628" y="65365"/>
                  </a:cubicBezTo>
                  <a:cubicBezTo>
                    <a:pt x="259378" y="65627"/>
                    <a:pt x="259092" y="65949"/>
                    <a:pt x="259009" y="66282"/>
                  </a:cubicBezTo>
                  <a:cubicBezTo>
                    <a:pt x="259075" y="66345"/>
                    <a:pt x="259132" y="66370"/>
                    <a:pt x="259183" y="66370"/>
                  </a:cubicBezTo>
                  <a:cubicBezTo>
                    <a:pt x="259414" y="66370"/>
                    <a:pt x="259505" y="65827"/>
                    <a:pt x="259694" y="65827"/>
                  </a:cubicBezTo>
                  <a:cubicBezTo>
                    <a:pt x="259737" y="65827"/>
                    <a:pt x="259786" y="65855"/>
                    <a:pt x="259842" y="65925"/>
                  </a:cubicBezTo>
                  <a:cubicBezTo>
                    <a:pt x="259699" y="66032"/>
                    <a:pt x="259568" y="66163"/>
                    <a:pt x="259473" y="66318"/>
                  </a:cubicBezTo>
                  <a:cubicBezTo>
                    <a:pt x="259390" y="66449"/>
                    <a:pt x="259342" y="66592"/>
                    <a:pt x="259330" y="66746"/>
                  </a:cubicBezTo>
                  <a:cubicBezTo>
                    <a:pt x="259294" y="67056"/>
                    <a:pt x="259318" y="67377"/>
                    <a:pt x="259401" y="67687"/>
                  </a:cubicBezTo>
                  <a:cubicBezTo>
                    <a:pt x="259473" y="68032"/>
                    <a:pt x="259509" y="68377"/>
                    <a:pt x="259509" y="68723"/>
                  </a:cubicBezTo>
                  <a:cubicBezTo>
                    <a:pt x="259509" y="69104"/>
                    <a:pt x="259366" y="69473"/>
                    <a:pt x="259128" y="69759"/>
                  </a:cubicBezTo>
                  <a:lnTo>
                    <a:pt x="258592" y="69425"/>
                  </a:lnTo>
                  <a:cubicBezTo>
                    <a:pt x="258449" y="69747"/>
                    <a:pt x="258354" y="70092"/>
                    <a:pt x="258294" y="70449"/>
                  </a:cubicBezTo>
                  <a:cubicBezTo>
                    <a:pt x="258449" y="70318"/>
                    <a:pt x="258604" y="70187"/>
                    <a:pt x="258747" y="70044"/>
                  </a:cubicBezTo>
                  <a:lnTo>
                    <a:pt x="258747" y="70044"/>
                  </a:lnTo>
                  <a:cubicBezTo>
                    <a:pt x="258775" y="70350"/>
                    <a:pt x="258551" y="70893"/>
                    <a:pt x="258283" y="70893"/>
                  </a:cubicBezTo>
                  <a:cubicBezTo>
                    <a:pt x="258217" y="70893"/>
                    <a:pt x="258148" y="70860"/>
                    <a:pt x="258080" y="70783"/>
                  </a:cubicBezTo>
                  <a:lnTo>
                    <a:pt x="258080" y="70783"/>
                  </a:lnTo>
                  <a:cubicBezTo>
                    <a:pt x="258187" y="71235"/>
                    <a:pt x="258151" y="71473"/>
                    <a:pt x="258056" y="71675"/>
                  </a:cubicBezTo>
                  <a:cubicBezTo>
                    <a:pt x="257961" y="71890"/>
                    <a:pt x="257770" y="72056"/>
                    <a:pt x="257580" y="72378"/>
                  </a:cubicBezTo>
                  <a:cubicBezTo>
                    <a:pt x="257704" y="72081"/>
                    <a:pt x="257739" y="72033"/>
                    <a:pt x="257730" y="72033"/>
                  </a:cubicBezTo>
                  <a:lnTo>
                    <a:pt x="257730" y="72033"/>
                  </a:lnTo>
                  <a:cubicBezTo>
                    <a:pt x="257726" y="72033"/>
                    <a:pt x="257712" y="72044"/>
                    <a:pt x="257692" y="72044"/>
                  </a:cubicBezTo>
                  <a:cubicBezTo>
                    <a:pt x="257655" y="72044"/>
                    <a:pt x="257597" y="72002"/>
                    <a:pt x="257556" y="71759"/>
                  </a:cubicBezTo>
                  <a:cubicBezTo>
                    <a:pt x="257282" y="72080"/>
                    <a:pt x="257187" y="72271"/>
                    <a:pt x="257151" y="72461"/>
                  </a:cubicBezTo>
                  <a:cubicBezTo>
                    <a:pt x="257104" y="72640"/>
                    <a:pt x="257139" y="72807"/>
                    <a:pt x="257092" y="73092"/>
                  </a:cubicBezTo>
                  <a:cubicBezTo>
                    <a:pt x="257040" y="73041"/>
                    <a:pt x="256966" y="73019"/>
                    <a:pt x="256885" y="73019"/>
                  </a:cubicBezTo>
                  <a:cubicBezTo>
                    <a:pt x="256705" y="73019"/>
                    <a:pt x="256494" y="73128"/>
                    <a:pt x="256437" y="73259"/>
                  </a:cubicBezTo>
                  <a:cubicBezTo>
                    <a:pt x="256520" y="73569"/>
                    <a:pt x="256437" y="73914"/>
                    <a:pt x="256318" y="74283"/>
                  </a:cubicBezTo>
                  <a:cubicBezTo>
                    <a:pt x="256211" y="74640"/>
                    <a:pt x="256056" y="75021"/>
                    <a:pt x="255972" y="75378"/>
                  </a:cubicBezTo>
                  <a:lnTo>
                    <a:pt x="255830" y="75295"/>
                  </a:lnTo>
                  <a:cubicBezTo>
                    <a:pt x="255651" y="75890"/>
                    <a:pt x="255199" y="76355"/>
                    <a:pt x="254782" y="76843"/>
                  </a:cubicBezTo>
                  <a:cubicBezTo>
                    <a:pt x="254568" y="77069"/>
                    <a:pt x="254377" y="77319"/>
                    <a:pt x="254210" y="77581"/>
                  </a:cubicBezTo>
                  <a:cubicBezTo>
                    <a:pt x="254032" y="77843"/>
                    <a:pt x="253901" y="78141"/>
                    <a:pt x="253841" y="78438"/>
                  </a:cubicBezTo>
                  <a:cubicBezTo>
                    <a:pt x="253852" y="78442"/>
                    <a:pt x="253862" y="78443"/>
                    <a:pt x="253872" y="78443"/>
                  </a:cubicBezTo>
                  <a:cubicBezTo>
                    <a:pt x="253897" y="78443"/>
                    <a:pt x="253920" y="78435"/>
                    <a:pt x="253937" y="78426"/>
                  </a:cubicBezTo>
                  <a:lnTo>
                    <a:pt x="253937" y="78426"/>
                  </a:lnTo>
                  <a:lnTo>
                    <a:pt x="253913" y="78450"/>
                  </a:lnTo>
                  <a:cubicBezTo>
                    <a:pt x="253927" y="78449"/>
                    <a:pt x="253941" y="78449"/>
                    <a:pt x="253955" y="78449"/>
                  </a:cubicBezTo>
                  <a:cubicBezTo>
                    <a:pt x="254254" y="78449"/>
                    <a:pt x="254204" y="78701"/>
                    <a:pt x="254067" y="78998"/>
                  </a:cubicBezTo>
                  <a:cubicBezTo>
                    <a:pt x="253913" y="79295"/>
                    <a:pt x="253675" y="79665"/>
                    <a:pt x="253663" y="79891"/>
                  </a:cubicBezTo>
                  <a:cubicBezTo>
                    <a:pt x="253562" y="79876"/>
                    <a:pt x="253440" y="79827"/>
                    <a:pt x="253330" y="79827"/>
                  </a:cubicBezTo>
                  <a:cubicBezTo>
                    <a:pt x="253258" y="79827"/>
                    <a:pt x="253191" y="79849"/>
                    <a:pt x="253139" y="79915"/>
                  </a:cubicBezTo>
                  <a:cubicBezTo>
                    <a:pt x="253556" y="80248"/>
                    <a:pt x="253079" y="80462"/>
                    <a:pt x="253163" y="80748"/>
                  </a:cubicBezTo>
                  <a:cubicBezTo>
                    <a:pt x="253100" y="80781"/>
                    <a:pt x="253046" y="80794"/>
                    <a:pt x="252998" y="80794"/>
                  </a:cubicBezTo>
                  <a:cubicBezTo>
                    <a:pt x="252835" y="80794"/>
                    <a:pt x="252735" y="80651"/>
                    <a:pt x="252600" y="80651"/>
                  </a:cubicBezTo>
                  <a:cubicBezTo>
                    <a:pt x="252513" y="80651"/>
                    <a:pt x="252411" y="80710"/>
                    <a:pt x="252270" y="80903"/>
                  </a:cubicBezTo>
                  <a:cubicBezTo>
                    <a:pt x="252139" y="81141"/>
                    <a:pt x="252329" y="81343"/>
                    <a:pt x="252496" y="81439"/>
                  </a:cubicBezTo>
                  <a:cubicBezTo>
                    <a:pt x="252468" y="81434"/>
                    <a:pt x="252438" y="81432"/>
                    <a:pt x="252407" y="81432"/>
                  </a:cubicBezTo>
                  <a:cubicBezTo>
                    <a:pt x="252114" y="81432"/>
                    <a:pt x="251718" y="81629"/>
                    <a:pt x="251448" y="81855"/>
                  </a:cubicBezTo>
                  <a:cubicBezTo>
                    <a:pt x="251424" y="81665"/>
                    <a:pt x="251698" y="81629"/>
                    <a:pt x="251722" y="81534"/>
                  </a:cubicBezTo>
                  <a:cubicBezTo>
                    <a:pt x="251659" y="81458"/>
                    <a:pt x="251608" y="81442"/>
                    <a:pt x="251557" y="81442"/>
                  </a:cubicBezTo>
                  <a:cubicBezTo>
                    <a:pt x="251517" y="81442"/>
                    <a:pt x="251478" y="81452"/>
                    <a:pt x="251433" y="81452"/>
                  </a:cubicBezTo>
                  <a:cubicBezTo>
                    <a:pt x="251370" y="81452"/>
                    <a:pt x="251297" y="81433"/>
                    <a:pt x="251198" y="81343"/>
                  </a:cubicBezTo>
                  <a:lnTo>
                    <a:pt x="251198" y="81343"/>
                  </a:lnTo>
                  <a:cubicBezTo>
                    <a:pt x="250948" y="81570"/>
                    <a:pt x="251496" y="81772"/>
                    <a:pt x="251067" y="81962"/>
                  </a:cubicBezTo>
                  <a:cubicBezTo>
                    <a:pt x="251055" y="81772"/>
                    <a:pt x="251031" y="81581"/>
                    <a:pt x="251008" y="81403"/>
                  </a:cubicBezTo>
                  <a:cubicBezTo>
                    <a:pt x="250829" y="81450"/>
                    <a:pt x="250817" y="81724"/>
                    <a:pt x="250781" y="81808"/>
                  </a:cubicBezTo>
                  <a:cubicBezTo>
                    <a:pt x="250817" y="81665"/>
                    <a:pt x="250769" y="81522"/>
                    <a:pt x="250650" y="81427"/>
                  </a:cubicBezTo>
                  <a:cubicBezTo>
                    <a:pt x="250543" y="81558"/>
                    <a:pt x="250436" y="81677"/>
                    <a:pt x="250329" y="81796"/>
                  </a:cubicBezTo>
                  <a:cubicBezTo>
                    <a:pt x="250400" y="81879"/>
                    <a:pt x="250472" y="81939"/>
                    <a:pt x="250567" y="81986"/>
                  </a:cubicBezTo>
                  <a:cubicBezTo>
                    <a:pt x="250829" y="82141"/>
                    <a:pt x="251198" y="82212"/>
                    <a:pt x="251353" y="82391"/>
                  </a:cubicBezTo>
                  <a:cubicBezTo>
                    <a:pt x="251150" y="82498"/>
                    <a:pt x="250972" y="82641"/>
                    <a:pt x="250829" y="82808"/>
                  </a:cubicBezTo>
                  <a:cubicBezTo>
                    <a:pt x="250698" y="82963"/>
                    <a:pt x="250591" y="83129"/>
                    <a:pt x="250496" y="83308"/>
                  </a:cubicBezTo>
                  <a:cubicBezTo>
                    <a:pt x="250305" y="83665"/>
                    <a:pt x="250150" y="84022"/>
                    <a:pt x="249900" y="84284"/>
                  </a:cubicBezTo>
                  <a:lnTo>
                    <a:pt x="249650" y="83844"/>
                  </a:lnTo>
                  <a:cubicBezTo>
                    <a:pt x="249460" y="84141"/>
                    <a:pt x="249424" y="84332"/>
                    <a:pt x="249472" y="84570"/>
                  </a:cubicBezTo>
                  <a:cubicBezTo>
                    <a:pt x="249507" y="84546"/>
                    <a:pt x="249543" y="84510"/>
                    <a:pt x="249579" y="84475"/>
                  </a:cubicBezTo>
                  <a:lnTo>
                    <a:pt x="249579" y="84475"/>
                  </a:lnTo>
                  <a:lnTo>
                    <a:pt x="249555" y="84832"/>
                  </a:lnTo>
                  <a:cubicBezTo>
                    <a:pt x="249531" y="84749"/>
                    <a:pt x="249495" y="84665"/>
                    <a:pt x="249472" y="84570"/>
                  </a:cubicBezTo>
                  <a:lnTo>
                    <a:pt x="249091" y="84951"/>
                  </a:lnTo>
                  <a:cubicBezTo>
                    <a:pt x="249198" y="84606"/>
                    <a:pt x="249162" y="84427"/>
                    <a:pt x="248900" y="84129"/>
                  </a:cubicBezTo>
                  <a:cubicBezTo>
                    <a:pt x="248745" y="84379"/>
                    <a:pt x="248507" y="84606"/>
                    <a:pt x="248341" y="84856"/>
                  </a:cubicBezTo>
                  <a:cubicBezTo>
                    <a:pt x="248186" y="85094"/>
                    <a:pt x="248102" y="85356"/>
                    <a:pt x="248269" y="85641"/>
                  </a:cubicBezTo>
                  <a:lnTo>
                    <a:pt x="248210" y="85546"/>
                  </a:lnTo>
                  <a:cubicBezTo>
                    <a:pt x="247852" y="85725"/>
                    <a:pt x="247352" y="86034"/>
                    <a:pt x="246936" y="86296"/>
                  </a:cubicBezTo>
                  <a:cubicBezTo>
                    <a:pt x="246598" y="86494"/>
                    <a:pt x="246304" y="86639"/>
                    <a:pt x="246172" y="86639"/>
                  </a:cubicBezTo>
                  <a:cubicBezTo>
                    <a:pt x="246136" y="86639"/>
                    <a:pt x="246112" y="86629"/>
                    <a:pt x="246102" y="86606"/>
                  </a:cubicBezTo>
                  <a:cubicBezTo>
                    <a:pt x="245864" y="86951"/>
                    <a:pt x="245483" y="87201"/>
                    <a:pt x="245209" y="87439"/>
                  </a:cubicBezTo>
                  <a:cubicBezTo>
                    <a:pt x="244947" y="87677"/>
                    <a:pt x="244781" y="87892"/>
                    <a:pt x="244971" y="88142"/>
                  </a:cubicBezTo>
                  <a:cubicBezTo>
                    <a:pt x="245043" y="88011"/>
                    <a:pt x="245043" y="87844"/>
                    <a:pt x="244971" y="87701"/>
                  </a:cubicBezTo>
                  <a:lnTo>
                    <a:pt x="244971" y="87701"/>
                  </a:lnTo>
                  <a:cubicBezTo>
                    <a:pt x="245078" y="87904"/>
                    <a:pt x="245352" y="88320"/>
                    <a:pt x="245233" y="88380"/>
                  </a:cubicBezTo>
                  <a:cubicBezTo>
                    <a:pt x="245138" y="88320"/>
                    <a:pt x="245043" y="88237"/>
                    <a:pt x="244971" y="88142"/>
                  </a:cubicBezTo>
                  <a:cubicBezTo>
                    <a:pt x="244697" y="88559"/>
                    <a:pt x="243483" y="88261"/>
                    <a:pt x="243733" y="89106"/>
                  </a:cubicBezTo>
                  <a:cubicBezTo>
                    <a:pt x="243704" y="89107"/>
                    <a:pt x="243677" y="89107"/>
                    <a:pt x="243652" y="89107"/>
                  </a:cubicBezTo>
                  <a:cubicBezTo>
                    <a:pt x="243065" y="89107"/>
                    <a:pt x="243595" y="88968"/>
                    <a:pt x="243435" y="88511"/>
                  </a:cubicBezTo>
                  <a:lnTo>
                    <a:pt x="243435" y="88511"/>
                  </a:lnTo>
                  <a:cubicBezTo>
                    <a:pt x="242873" y="88520"/>
                    <a:pt x="242906" y="89300"/>
                    <a:pt x="242569" y="89300"/>
                  </a:cubicBezTo>
                  <a:cubicBezTo>
                    <a:pt x="242485" y="89300"/>
                    <a:pt x="242378" y="89251"/>
                    <a:pt x="242233" y="89130"/>
                  </a:cubicBezTo>
                  <a:cubicBezTo>
                    <a:pt x="242086" y="89408"/>
                    <a:pt x="242115" y="89450"/>
                    <a:pt x="242200" y="89450"/>
                  </a:cubicBezTo>
                  <a:cubicBezTo>
                    <a:pt x="242237" y="89450"/>
                    <a:pt x="242285" y="89442"/>
                    <a:pt x="242334" y="89442"/>
                  </a:cubicBezTo>
                  <a:cubicBezTo>
                    <a:pt x="242427" y="89442"/>
                    <a:pt x="242524" y="89472"/>
                    <a:pt x="242554" y="89642"/>
                  </a:cubicBezTo>
                  <a:cubicBezTo>
                    <a:pt x="242430" y="89527"/>
                    <a:pt x="242316" y="89481"/>
                    <a:pt x="242206" y="89481"/>
                  </a:cubicBezTo>
                  <a:cubicBezTo>
                    <a:pt x="241748" y="89481"/>
                    <a:pt x="241369" y="90285"/>
                    <a:pt x="240732" y="90285"/>
                  </a:cubicBezTo>
                  <a:cubicBezTo>
                    <a:pt x="240728" y="90285"/>
                    <a:pt x="240724" y="90285"/>
                    <a:pt x="240721" y="90285"/>
                  </a:cubicBezTo>
                  <a:lnTo>
                    <a:pt x="240721" y="90285"/>
                  </a:lnTo>
                  <a:cubicBezTo>
                    <a:pt x="240721" y="90737"/>
                    <a:pt x="241078" y="90285"/>
                    <a:pt x="240923" y="90868"/>
                  </a:cubicBezTo>
                  <a:cubicBezTo>
                    <a:pt x="240885" y="90787"/>
                    <a:pt x="240825" y="90760"/>
                    <a:pt x="240760" y="90760"/>
                  </a:cubicBezTo>
                  <a:cubicBezTo>
                    <a:pt x="240663" y="90760"/>
                    <a:pt x="240554" y="90821"/>
                    <a:pt x="240482" y="90856"/>
                  </a:cubicBezTo>
                  <a:lnTo>
                    <a:pt x="240721" y="91368"/>
                  </a:lnTo>
                  <a:cubicBezTo>
                    <a:pt x="240423" y="91214"/>
                    <a:pt x="240125" y="91047"/>
                    <a:pt x="239828" y="90892"/>
                  </a:cubicBezTo>
                  <a:lnTo>
                    <a:pt x="239363" y="91237"/>
                  </a:lnTo>
                  <a:cubicBezTo>
                    <a:pt x="239399" y="91345"/>
                    <a:pt x="239447" y="91428"/>
                    <a:pt x="239530" y="91511"/>
                  </a:cubicBezTo>
                  <a:cubicBezTo>
                    <a:pt x="239637" y="91654"/>
                    <a:pt x="239709" y="91785"/>
                    <a:pt x="239268" y="92249"/>
                  </a:cubicBezTo>
                  <a:lnTo>
                    <a:pt x="239304" y="92166"/>
                  </a:lnTo>
                  <a:cubicBezTo>
                    <a:pt x="239246" y="92143"/>
                    <a:pt x="239194" y="92132"/>
                    <a:pt x="239148" y="92132"/>
                  </a:cubicBezTo>
                  <a:cubicBezTo>
                    <a:pt x="238954" y="92132"/>
                    <a:pt x="238843" y="92314"/>
                    <a:pt x="238708" y="92535"/>
                  </a:cubicBezTo>
                  <a:cubicBezTo>
                    <a:pt x="238530" y="92797"/>
                    <a:pt x="238304" y="93130"/>
                    <a:pt x="237815" y="93202"/>
                  </a:cubicBezTo>
                  <a:cubicBezTo>
                    <a:pt x="238125" y="93119"/>
                    <a:pt x="237768" y="92916"/>
                    <a:pt x="237768" y="92726"/>
                  </a:cubicBezTo>
                  <a:cubicBezTo>
                    <a:pt x="237673" y="92880"/>
                    <a:pt x="237565" y="93035"/>
                    <a:pt x="237470" y="93190"/>
                  </a:cubicBezTo>
                  <a:cubicBezTo>
                    <a:pt x="237494" y="93142"/>
                    <a:pt x="237494" y="93095"/>
                    <a:pt x="237411" y="93071"/>
                  </a:cubicBezTo>
                  <a:cubicBezTo>
                    <a:pt x="237354" y="93061"/>
                    <a:pt x="237306" y="93056"/>
                    <a:pt x="237266" y="93056"/>
                  </a:cubicBezTo>
                  <a:cubicBezTo>
                    <a:pt x="236902" y="93056"/>
                    <a:pt x="237133" y="93431"/>
                    <a:pt x="236657" y="93431"/>
                  </a:cubicBezTo>
                  <a:cubicBezTo>
                    <a:pt x="236633" y="93431"/>
                    <a:pt x="236606" y="93430"/>
                    <a:pt x="236577" y="93428"/>
                  </a:cubicBezTo>
                  <a:cubicBezTo>
                    <a:pt x="236661" y="93345"/>
                    <a:pt x="236696" y="93226"/>
                    <a:pt x="236649" y="93107"/>
                  </a:cubicBezTo>
                  <a:lnTo>
                    <a:pt x="236649" y="93107"/>
                  </a:lnTo>
                  <a:cubicBezTo>
                    <a:pt x="236446" y="93238"/>
                    <a:pt x="236244" y="93357"/>
                    <a:pt x="236041" y="93476"/>
                  </a:cubicBezTo>
                  <a:lnTo>
                    <a:pt x="235982" y="93678"/>
                  </a:lnTo>
                  <a:lnTo>
                    <a:pt x="235958" y="93535"/>
                  </a:lnTo>
                  <a:cubicBezTo>
                    <a:pt x="234434" y="94452"/>
                    <a:pt x="232827" y="95202"/>
                    <a:pt x="231136" y="95774"/>
                  </a:cubicBezTo>
                  <a:lnTo>
                    <a:pt x="231029" y="95809"/>
                  </a:lnTo>
                  <a:lnTo>
                    <a:pt x="230957" y="95821"/>
                  </a:lnTo>
                  <a:cubicBezTo>
                    <a:pt x="230969" y="95881"/>
                    <a:pt x="230981" y="95928"/>
                    <a:pt x="230993" y="95976"/>
                  </a:cubicBezTo>
                  <a:lnTo>
                    <a:pt x="231065" y="95928"/>
                  </a:lnTo>
                  <a:lnTo>
                    <a:pt x="231065" y="95928"/>
                  </a:lnTo>
                  <a:lnTo>
                    <a:pt x="231053" y="96250"/>
                  </a:lnTo>
                  <a:cubicBezTo>
                    <a:pt x="231029" y="96155"/>
                    <a:pt x="231005" y="96071"/>
                    <a:pt x="230993" y="95976"/>
                  </a:cubicBezTo>
                  <a:lnTo>
                    <a:pt x="230588" y="96250"/>
                  </a:lnTo>
                  <a:cubicBezTo>
                    <a:pt x="230667" y="96467"/>
                    <a:pt x="230918" y="96545"/>
                    <a:pt x="231124" y="96545"/>
                  </a:cubicBezTo>
                  <a:cubicBezTo>
                    <a:pt x="231166" y="96545"/>
                    <a:pt x="231207" y="96542"/>
                    <a:pt x="231243" y="96536"/>
                  </a:cubicBezTo>
                  <a:lnTo>
                    <a:pt x="231243" y="96536"/>
                  </a:lnTo>
                  <a:cubicBezTo>
                    <a:pt x="231374" y="96595"/>
                    <a:pt x="231255" y="96857"/>
                    <a:pt x="231041" y="97143"/>
                  </a:cubicBezTo>
                  <a:cubicBezTo>
                    <a:pt x="230826" y="97441"/>
                    <a:pt x="230565" y="97679"/>
                    <a:pt x="230255" y="97869"/>
                  </a:cubicBezTo>
                  <a:cubicBezTo>
                    <a:pt x="230108" y="97896"/>
                    <a:pt x="229985" y="97908"/>
                    <a:pt x="229883" y="97908"/>
                  </a:cubicBezTo>
                  <a:cubicBezTo>
                    <a:pt x="229478" y="97908"/>
                    <a:pt x="229383" y="97723"/>
                    <a:pt x="229326" y="97524"/>
                  </a:cubicBezTo>
                  <a:cubicBezTo>
                    <a:pt x="229255" y="97274"/>
                    <a:pt x="229231" y="97000"/>
                    <a:pt x="228755" y="97000"/>
                  </a:cubicBezTo>
                  <a:cubicBezTo>
                    <a:pt x="228374" y="97214"/>
                    <a:pt x="227993" y="97441"/>
                    <a:pt x="227600" y="97667"/>
                  </a:cubicBezTo>
                  <a:lnTo>
                    <a:pt x="227540" y="97393"/>
                  </a:lnTo>
                  <a:cubicBezTo>
                    <a:pt x="227496" y="97359"/>
                    <a:pt x="227457" y="97344"/>
                    <a:pt x="227424" y="97344"/>
                  </a:cubicBezTo>
                  <a:cubicBezTo>
                    <a:pt x="227294" y="97344"/>
                    <a:pt x="227235" y="97553"/>
                    <a:pt x="227207" y="97619"/>
                  </a:cubicBezTo>
                  <a:cubicBezTo>
                    <a:pt x="227220" y="97466"/>
                    <a:pt x="227092" y="97419"/>
                    <a:pt x="226900" y="97419"/>
                  </a:cubicBezTo>
                  <a:cubicBezTo>
                    <a:pt x="226600" y="97419"/>
                    <a:pt x="226143" y="97533"/>
                    <a:pt x="225812" y="97533"/>
                  </a:cubicBezTo>
                  <a:cubicBezTo>
                    <a:pt x="225762" y="97533"/>
                    <a:pt x="225715" y="97530"/>
                    <a:pt x="225671" y="97524"/>
                  </a:cubicBezTo>
                  <a:lnTo>
                    <a:pt x="225671" y="97524"/>
                  </a:lnTo>
                  <a:lnTo>
                    <a:pt x="225873" y="97881"/>
                  </a:lnTo>
                  <a:cubicBezTo>
                    <a:pt x="225636" y="98049"/>
                    <a:pt x="225358" y="98143"/>
                    <a:pt x="225073" y="98143"/>
                  </a:cubicBezTo>
                  <a:cubicBezTo>
                    <a:pt x="225015" y="98143"/>
                    <a:pt x="224956" y="98139"/>
                    <a:pt x="224897" y="98131"/>
                  </a:cubicBezTo>
                  <a:cubicBezTo>
                    <a:pt x="224600" y="98083"/>
                    <a:pt x="224326" y="97976"/>
                    <a:pt x="224064" y="97810"/>
                  </a:cubicBezTo>
                  <a:cubicBezTo>
                    <a:pt x="223814" y="97679"/>
                    <a:pt x="223564" y="97500"/>
                    <a:pt x="223326" y="97393"/>
                  </a:cubicBezTo>
                  <a:cubicBezTo>
                    <a:pt x="223175" y="97321"/>
                    <a:pt x="223016" y="97284"/>
                    <a:pt x="222856" y="97284"/>
                  </a:cubicBezTo>
                  <a:cubicBezTo>
                    <a:pt x="222750" y="97284"/>
                    <a:pt x="222644" y="97300"/>
                    <a:pt x="222540" y="97333"/>
                  </a:cubicBezTo>
                  <a:cubicBezTo>
                    <a:pt x="222266" y="97500"/>
                    <a:pt x="221980" y="97679"/>
                    <a:pt x="221682" y="97845"/>
                  </a:cubicBezTo>
                  <a:lnTo>
                    <a:pt x="221599" y="97298"/>
                  </a:lnTo>
                  <a:cubicBezTo>
                    <a:pt x="221480" y="97357"/>
                    <a:pt x="221373" y="97429"/>
                    <a:pt x="221278" y="97500"/>
                  </a:cubicBezTo>
                  <a:cubicBezTo>
                    <a:pt x="221182" y="97572"/>
                    <a:pt x="221087" y="97619"/>
                    <a:pt x="220992" y="97679"/>
                  </a:cubicBezTo>
                  <a:cubicBezTo>
                    <a:pt x="220904" y="97717"/>
                    <a:pt x="220810" y="97743"/>
                    <a:pt x="220700" y="97743"/>
                  </a:cubicBezTo>
                  <a:cubicBezTo>
                    <a:pt x="220572" y="97743"/>
                    <a:pt x="220422" y="97709"/>
                    <a:pt x="220230" y="97619"/>
                  </a:cubicBezTo>
                  <a:cubicBezTo>
                    <a:pt x="219004" y="96893"/>
                    <a:pt x="217694" y="96595"/>
                    <a:pt x="216372" y="96226"/>
                  </a:cubicBezTo>
                  <a:cubicBezTo>
                    <a:pt x="215051" y="95869"/>
                    <a:pt x="213717" y="95416"/>
                    <a:pt x="212669" y="94559"/>
                  </a:cubicBezTo>
                  <a:lnTo>
                    <a:pt x="212669" y="94559"/>
                  </a:lnTo>
                  <a:cubicBezTo>
                    <a:pt x="212658" y="94643"/>
                    <a:pt x="212681" y="94714"/>
                    <a:pt x="212729" y="94785"/>
                  </a:cubicBezTo>
                  <a:cubicBezTo>
                    <a:pt x="212586" y="94571"/>
                    <a:pt x="212419" y="94381"/>
                    <a:pt x="212217" y="94214"/>
                  </a:cubicBezTo>
                  <a:cubicBezTo>
                    <a:pt x="212027" y="94059"/>
                    <a:pt x="211812" y="93928"/>
                    <a:pt x="211574" y="93821"/>
                  </a:cubicBezTo>
                  <a:cubicBezTo>
                    <a:pt x="211134" y="93631"/>
                    <a:pt x="210657" y="93571"/>
                    <a:pt x="210181" y="93500"/>
                  </a:cubicBezTo>
                  <a:cubicBezTo>
                    <a:pt x="209705" y="93428"/>
                    <a:pt x="209217" y="93381"/>
                    <a:pt x="208788" y="93190"/>
                  </a:cubicBezTo>
                  <a:cubicBezTo>
                    <a:pt x="208312" y="93011"/>
                    <a:pt x="207919" y="92654"/>
                    <a:pt x="207681" y="92202"/>
                  </a:cubicBezTo>
                  <a:lnTo>
                    <a:pt x="207919" y="92118"/>
                  </a:lnTo>
                  <a:cubicBezTo>
                    <a:pt x="206978" y="91583"/>
                    <a:pt x="208157" y="92035"/>
                    <a:pt x="207693" y="91345"/>
                  </a:cubicBezTo>
                  <a:lnTo>
                    <a:pt x="207693" y="91345"/>
                  </a:lnTo>
                  <a:cubicBezTo>
                    <a:pt x="207590" y="91438"/>
                    <a:pt x="207471" y="91476"/>
                    <a:pt x="207341" y="91476"/>
                  </a:cubicBezTo>
                  <a:cubicBezTo>
                    <a:pt x="207154" y="91476"/>
                    <a:pt x="206945" y="91397"/>
                    <a:pt x="206728" y="91285"/>
                  </a:cubicBezTo>
                  <a:cubicBezTo>
                    <a:pt x="206550" y="91202"/>
                    <a:pt x="206359" y="91095"/>
                    <a:pt x="206181" y="90987"/>
                  </a:cubicBezTo>
                  <a:cubicBezTo>
                    <a:pt x="206014" y="90892"/>
                    <a:pt x="205847" y="90809"/>
                    <a:pt x="205669" y="90749"/>
                  </a:cubicBezTo>
                  <a:cubicBezTo>
                    <a:pt x="205692" y="90743"/>
                    <a:pt x="205715" y="90740"/>
                    <a:pt x="205738" y="90740"/>
                  </a:cubicBezTo>
                  <a:cubicBezTo>
                    <a:pt x="205879" y="90740"/>
                    <a:pt x="206017" y="90850"/>
                    <a:pt x="206181" y="90880"/>
                  </a:cubicBezTo>
                  <a:cubicBezTo>
                    <a:pt x="206181" y="90702"/>
                    <a:pt x="206395" y="90356"/>
                    <a:pt x="206085" y="90261"/>
                  </a:cubicBezTo>
                  <a:cubicBezTo>
                    <a:pt x="205940" y="90302"/>
                    <a:pt x="205795" y="90321"/>
                    <a:pt x="205651" y="90321"/>
                  </a:cubicBezTo>
                  <a:cubicBezTo>
                    <a:pt x="204677" y="90321"/>
                    <a:pt x="203744" y="89464"/>
                    <a:pt x="202883" y="88987"/>
                  </a:cubicBezTo>
                  <a:cubicBezTo>
                    <a:pt x="203073" y="88582"/>
                    <a:pt x="202656" y="87654"/>
                    <a:pt x="202811" y="86820"/>
                  </a:cubicBezTo>
                  <a:lnTo>
                    <a:pt x="202811" y="86820"/>
                  </a:lnTo>
                  <a:cubicBezTo>
                    <a:pt x="202621" y="86856"/>
                    <a:pt x="202251" y="86951"/>
                    <a:pt x="201894" y="87046"/>
                  </a:cubicBezTo>
                  <a:cubicBezTo>
                    <a:pt x="201894" y="87106"/>
                    <a:pt x="201906" y="87165"/>
                    <a:pt x="201906" y="87225"/>
                  </a:cubicBezTo>
                  <a:cubicBezTo>
                    <a:pt x="201882" y="87201"/>
                    <a:pt x="201847" y="87189"/>
                    <a:pt x="201811" y="87177"/>
                  </a:cubicBezTo>
                  <a:lnTo>
                    <a:pt x="201811" y="87177"/>
                  </a:lnTo>
                  <a:cubicBezTo>
                    <a:pt x="201946" y="87292"/>
                    <a:pt x="202045" y="87361"/>
                    <a:pt x="202076" y="87361"/>
                  </a:cubicBezTo>
                  <a:cubicBezTo>
                    <a:pt x="202080" y="87361"/>
                    <a:pt x="202083" y="87359"/>
                    <a:pt x="202085" y="87356"/>
                  </a:cubicBezTo>
                  <a:lnTo>
                    <a:pt x="202085" y="87356"/>
                  </a:lnTo>
                  <a:cubicBezTo>
                    <a:pt x="202085" y="87939"/>
                    <a:pt x="201823" y="87558"/>
                    <a:pt x="201489" y="87927"/>
                  </a:cubicBezTo>
                  <a:cubicBezTo>
                    <a:pt x="201251" y="87654"/>
                    <a:pt x="200597" y="87237"/>
                    <a:pt x="200811" y="86915"/>
                  </a:cubicBezTo>
                  <a:cubicBezTo>
                    <a:pt x="200692" y="86761"/>
                    <a:pt x="200585" y="86582"/>
                    <a:pt x="200513" y="86392"/>
                  </a:cubicBezTo>
                  <a:cubicBezTo>
                    <a:pt x="200370" y="86356"/>
                    <a:pt x="200239" y="86249"/>
                    <a:pt x="200156" y="86118"/>
                  </a:cubicBezTo>
                  <a:lnTo>
                    <a:pt x="200156" y="86118"/>
                  </a:lnTo>
                  <a:lnTo>
                    <a:pt x="200251" y="86130"/>
                  </a:lnTo>
                  <a:cubicBezTo>
                    <a:pt x="200275" y="86082"/>
                    <a:pt x="200299" y="86022"/>
                    <a:pt x="200299" y="85951"/>
                  </a:cubicBezTo>
                  <a:cubicBezTo>
                    <a:pt x="200156" y="85630"/>
                    <a:pt x="199775" y="85391"/>
                    <a:pt x="199346" y="85213"/>
                  </a:cubicBezTo>
                  <a:cubicBezTo>
                    <a:pt x="198930" y="85034"/>
                    <a:pt x="198465" y="84891"/>
                    <a:pt x="198144" y="84772"/>
                  </a:cubicBezTo>
                  <a:lnTo>
                    <a:pt x="198144" y="84772"/>
                  </a:lnTo>
                  <a:cubicBezTo>
                    <a:pt x="198183" y="84775"/>
                    <a:pt x="198220" y="84776"/>
                    <a:pt x="198255" y="84776"/>
                  </a:cubicBezTo>
                  <a:cubicBezTo>
                    <a:pt x="198966" y="84776"/>
                    <a:pt x="198625" y="84211"/>
                    <a:pt x="198965" y="83939"/>
                  </a:cubicBezTo>
                  <a:lnTo>
                    <a:pt x="198965" y="83939"/>
                  </a:lnTo>
                  <a:cubicBezTo>
                    <a:pt x="199025" y="84058"/>
                    <a:pt x="199108" y="84165"/>
                    <a:pt x="199192" y="84272"/>
                  </a:cubicBezTo>
                  <a:cubicBezTo>
                    <a:pt x="199358" y="84498"/>
                    <a:pt x="199608" y="84820"/>
                    <a:pt x="199894" y="85153"/>
                  </a:cubicBezTo>
                  <a:cubicBezTo>
                    <a:pt x="199894" y="85046"/>
                    <a:pt x="199942" y="84939"/>
                    <a:pt x="200037" y="84868"/>
                  </a:cubicBezTo>
                  <a:cubicBezTo>
                    <a:pt x="199965" y="84415"/>
                    <a:pt x="199680" y="84237"/>
                    <a:pt x="199346" y="84034"/>
                  </a:cubicBezTo>
                  <a:cubicBezTo>
                    <a:pt x="199168" y="83927"/>
                    <a:pt x="199001" y="83808"/>
                    <a:pt x="198846" y="83665"/>
                  </a:cubicBezTo>
                  <a:cubicBezTo>
                    <a:pt x="198668" y="83486"/>
                    <a:pt x="198525" y="83272"/>
                    <a:pt x="198441" y="83034"/>
                  </a:cubicBezTo>
                  <a:lnTo>
                    <a:pt x="198441" y="83034"/>
                  </a:lnTo>
                  <a:cubicBezTo>
                    <a:pt x="198484" y="83059"/>
                    <a:pt x="198530" y="83071"/>
                    <a:pt x="198577" y="83071"/>
                  </a:cubicBezTo>
                  <a:cubicBezTo>
                    <a:pt x="198661" y="83071"/>
                    <a:pt x="198745" y="83032"/>
                    <a:pt x="198799" y="82963"/>
                  </a:cubicBezTo>
                  <a:cubicBezTo>
                    <a:pt x="198701" y="82680"/>
                    <a:pt x="198394" y="82567"/>
                    <a:pt x="198130" y="82567"/>
                  </a:cubicBezTo>
                  <a:cubicBezTo>
                    <a:pt x="198039" y="82567"/>
                    <a:pt x="197952" y="82581"/>
                    <a:pt x="197882" y="82605"/>
                  </a:cubicBezTo>
                  <a:cubicBezTo>
                    <a:pt x="198025" y="82427"/>
                    <a:pt x="198049" y="82117"/>
                    <a:pt x="197989" y="81831"/>
                  </a:cubicBezTo>
                  <a:cubicBezTo>
                    <a:pt x="197953" y="81689"/>
                    <a:pt x="197894" y="81558"/>
                    <a:pt x="197822" y="81439"/>
                  </a:cubicBezTo>
                  <a:cubicBezTo>
                    <a:pt x="197763" y="81320"/>
                    <a:pt x="197668" y="81224"/>
                    <a:pt x="197560" y="81153"/>
                  </a:cubicBezTo>
                  <a:cubicBezTo>
                    <a:pt x="197060" y="81058"/>
                    <a:pt x="196941" y="81200"/>
                    <a:pt x="196596" y="80629"/>
                  </a:cubicBezTo>
                  <a:lnTo>
                    <a:pt x="196596" y="80629"/>
                  </a:lnTo>
                  <a:cubicBezTo>
                    <a:pt x="196751" y="80653"/>
                    <a:pt x="196882" y="80677"/>
                    <a:pt x="197025" y="80688"/>
                  </a:cubicBezTo>
                  <a:cubicBezTo>
                    <a:pt x="196917" y="80296"/>
                    <a:pt x="196739" y="80224"/>
                    <a:pt x="196560" y="80165"/>
                  </a:cubicBezTo>
                  <a:cubicBezTo>
                    <a:pt x="196370" y="80141"/>
                    <a:pt x="196215" y="79986"/>
                    <a:pt x="196179" y="79796"/>
                  </a:cubicBezTo>
                  <a:lnTo>
                    <a:pt x="196179" y="79796"/>
                  </a:lnTo>
                  <a:cubicBezTo>
                    <a:pt x="196202" y="79853"/>
                    <a:pt x="196241" y="79877"/>
                    <a:pt x="196282" y="79877"/>
                  </a:cubicBezTo>
                  <a:cubicBezTo>
                    <a:pt x="196369" y="79877"/>
                    <a:pt x="196465" y="79770"/>
                    <a:pt x="196441" y="79641"/>
                  </a:cubicBezTo>
                  <a:cubicBezTo>
                    <a:pt x="195858" y="79034"/>
                    <a:pt x="195703" y="79105"/>
                    <a:pt x="194858" y="78903"/>
                  </a:cubicBezTo>
                  <a:lnTo>
                    <a:pt x="195346" y="78748"/>
                  </a:lnTo>
                  <a:cubicBezTo>
                    <a:pt x="195191" y="78641"/>
                    <a:pt x="195001" y="78486"/>
                    <a:pt x="194822" y="78331"/>
                  </a:cubicBezTo>
                  <a:cubicBezTo>
                    <a:pt x="194643" y="78176"/>
                    <a:pt x="194465" y="78021"/>
                    <a:pt x="194310" y="77843"/>
                  </a:cubicBezTo>
                  <a:cubicBezTo>
                    <a:pt x="194048" y="77545"/>
                    <a:pt x="193917" y="77259"/>
                    <a:pt x="194096" y="77093"/>
                  </a:cubicBezTo>
                  <a:lnTo>
                    <a:pt x="194096" y="77093"/>
                  </a:lnTo>
                  <a:cubicBezTo>
                    <a:pt x="194004" y="77147"/>
                    <a:pt x="193919" y="77172"/>
                    <a:pt x="193840" y="77172"/>
                  </a:cubicBezTo>
                  <a:cubicBezTo>
                    <a:pt x="193592" y="77172"/>
                    <a:pt x="193404" y="76927"/>
                    <a:pt x="193250" y="76593"/>
                  </a:cubicBezTo>
                  <a:cubicBezTo>
                    <a:pt x="193143" y="76355"/>
                    <a:pt x="193060" y="76105"/>
                    <a:pt x="192988" y="75843"/>
                  </a:cubicBezTo>
                  <a:cubicBezTo>
                    <a:pt x="192917" y="75593"/>
                    <a:pt x="192869" y="75354"/>
                    <a:pt x="192810" y="75200"/>
                  </a:cubicBezTo>
                  <a:lnTo>
                    <a:pt x="192810" y="75200"/>
                  </a:lnTo>
                  <a:cubicBezTo>
                    <a:pt x="192886" y="75328"/>
                    <a:pt x="193000" y="75356"/>
                    <a:pt x="193100" y="75356"/>
                  </a:cubicBezTo>
                  <a:cubicBezTo>
                    <a:pt x="193158" y="75356"/>
                    <a:pt x="193211" y="75347"/>
                    <a:pt x="193250" y="75343"/>
                  </a:cubicBezTo>
                  <a:cubicBezTo>
                    <a:pt x="192988" y="75104"/>
                    <a:pt x="192774" y="74819"/>
                    <a:pt x="192619" y="74497"/>
                  </a:cubicBezTo>
                  <a:cubicBezTo>
                    <a:pt x="192476" y="74176"/>
                    <a:pt x="192381" y="73842"/>
                    <a:pt x="192322" y="73509"/>
                  </a:cubicBezTo>
                  <a:cubicBezTo>
                    <a:pt x="192262" y="73164"/>
                    <a:pt x="192215" y="72818"/>
                    <a:pt x="192191" y="72461"/>
                  </a:cubicBezTo>
                  <a:cubicBezTo>
                    <a:pt x="192167" y="72295"/>
                    <a:pt x="192143" y="72116"/>
                    <a:pt x="192119" y="71949"/>
                  </a:cubicBezTo>
                  <a:cubicBezTo>
                    <a:pt x="192095" y="71771"/>
                    <a:pt x="192072" y="71604"/>
                    <a:pt x="192036" y="71437"/>
                  </a:cubicBezTo>
                  <a:cubicBezTo>
                    <a:pt x="192274" y="71318"/>
                    <a:pt x="192500" y="71199"/>
                    <a:pt x="192738" y="71080"/>
                  </a:cubicBezTo>
                  <a:cubicBezTo>
                    <a:pt x="192643" y="70735"/>
                    <a:pt x="192250" y="70580"/>
                    <a:pt x="191845" y="70390"/>
                  </a:cubicBezTo>
                  <a:cubicBezTo>
                    <a:pt x="191643" y="70306"/>
                    <a:pt x="191453" y="70199"/>
                    <a:pt x="191274" y="70068"/>
                  </a:cubicBezTo>
                  <a:cubicBezTo>
                    <a:pt x="191119" y="69949"/>
                    <a:pt x="191024" y="69770"/>
                    <a:pt x="191012" y="69580"/>
                  </a:cubicBezTo>
                  <a:lnTo>
                    <a:pt x="191012" y="69580"/>
                  </a:lnTo>
                  <a:lnTo>
                    <a:pt x="191405" y="69830"/>
                  </a:lnTo>
                  <a:cubicBezTo>
                    <a:pt x="191119" y="68413"/>
                    <a:pt x="191191" y="67794"/>
                    <a:pt x="191369" y="66627"/>
                  </a:cubicBezTo>
                  <a:lnTo>
                    <a:pt x="191369" y="66627"/>
                  </a:lnTo>
                  <a:lnTo>
                    <a:pt x="191869" y="66675"/>
                  </a:lnTo>
                  <a:cubicBezTo>
                    <a:pt x="191774" y="66461"/>
                    <a:pt x="191714" y="66234"/>
                    <a:pt x="191691" y="65996"/>
                  </a:cubicBezTo>
                  <a:cubicBezTo>
                    <a:pt x="191667" y="65877"/>
                    <a:pt x="191655" y="65758"/>
                    <a:pt x="191619" y="65639"/>
                  </a:cubicBezTo>
                  <a:cubicBezTo>
                    <a:pt x="191607" y="65532"/>
                    <a:pt x="191572" y="65413"/>
                    <a:pt x="191524" y="65306"/>
                  </a:cubicBezTo>
                  <a:cubicBezTo>
                    <a:pt x="192191" y="64913"/>
                    <a:pt x="192179" y="63996"/>
                    <a:pt x="192298" y="62972"/>
                  </a:cubicBezTo>
                  <a:cubicBezTo>
                    <a:pt x="192417" y="61948"/>
                    <a:pt x="192679" y="60841"/>
                    <a:pt x="193643" y="60341"/>
                  </a:cubicBezTo>
                  <a:lnTo>
                    <a:pt x="192810" y="59876"/>
                  </a:lnTo>
                  <a:cubicBezTo>
                    <a:pt x="193074" y="59301"/>
                    <a:pt x="193261" y="58504"/>
                    <a:pt x="193960" y="58504"/>
                  </a:cubicBezTo>
                  <a:cubicBezTo>
                    <a:pt x="193985" y="58504"/>
                    <a:pt x="194010" y="58505"/>
                    <a:pt x="194036" y="58507"/>
                  </a:cubicBezTo>
                  <a:lnTo>
                    <a:pt x="193965" y="58626"/>
                  </a:lnTo>
                  <a:cubicBezTo>
                    <a:pt x="194067" y="58689"/>
                    <a:pt x="194143" y="58716"/>
                    <a:pt x="194201" y="58716"/>
                  </a:cubicBezTo>
                  <a:cubicBezTo>
                    <a:pt x="194496" y="58716"/>
                    <a:pt x="194317" y="58024"/>
                    <a:pt x="194596" y="57805"/>
                  </a:cubicBezTo>
                  <a:cubicBezTo>
                    <a:pt x="194647" y="57546"/>
                    <a:pt x="194466" y="57144"/>
                    <a:pt x="194245" y="57144"/>
                  </a:cubicBezTo>
                  <a:cubicBezTo>
                    <a:pt x="194212" y="57144"/>
                    <a:pt x="194178" y="57153"/>
                    <a:pt x="194143" y="57174"/>
                  </a:cubicBezTo>
                  <a:cubicBezTo>
                    <a:pt x="194762" y="56543"/>
                    <a:pt x="195310" y="55674"/>
                    <a:pt x="195870" y="54912"/>
                  </a:cubicBezTo>
                  <a:cubicBezTo>
                    <a:pt x="196441" y="54150"/>
                    <a:pt x="197025" y="53507"/>
                    <a:pt x="197668" y="53364"/>
                  </a:cubicBezTo>
                  <a:cubicBezTo>
                    <a:pt x="198037" y="52626"/>
                    <a:pt x="198263" y="51911"/>
                    <a:pt x="198561" y="51221"/>
                  </a:cubicBezTo>
                  <a:cubicBezTo>
                    <a:pt x="198846" y="50482"/>
                    <a:pt x="199275" y="49804"/>
                    <a:pt x="199823" y="49232"/>
                  </a:cubicBezTo>
                  <a:lnTo>
                    <a:pt x="199894" y="49316"/>
                  </a:lnTo>
                  <a:cubicBezTo>
                    <a:pt x="200247" y="49051"/>
                    <a:pt x="200869" y="48602"/>
                    <a:pt x="201405" y="48602"/>
                  </a:cubicBezTo>
                  <a:cubicBezTo>
                    <a:pt x="201591" y="48602"/>
                    <a:pt x="201767" y="48656"/>
                    <a:pt x="201918" y="48792"/>
                  </a:cubicBezTo>
                  <a:cubicBezTo>
                    <a:pt x="202251" y="48280"/>
                    <a:pt x="202359" y="47696"/>
                    <a:pt x="202537" y="47137"/>
                  </a:cubicBezTo>
                  <a:cubicBezTo>
                    <a:pt x="202621" y="46851"/>
                    <a:pt x="202740" y="46577"/>
                    <a:pt x="202883" y="46327"/>
                  </a:cubicBezTo>
                  <a:cubicBezTo>
                    <a:pt x="203073" y="46041"/>
                    <a:pt x="203311" y="45803"/>
                    <a:pt x="203585" y="45625"/>
                  </a:cubicBezTo>
                  <a:lnTo>
                    <a:pt x="203585" y="46053"/>
                  </a:lnTo>
                  <a:cubicBezTo>
                    <a:pt x="203775" y="45946"/>
                    <a:pt x="203918" y="45756"/>
                    <a:pt x="203978" y="45541"/>
                  </a:cubicBezTo>
                  <a:cubicBezTo>
                    <a:pt x="204049" y="45375"/>
                    <a:pt x="204097" y="45208"/>
                    <a:pt x="204133" y="45029"/>
                  </a:cubicBezTo>
                  <a:cubicBezTo>
                    <a:pt x="204150" y="45014"/>
                    <a:pt x="204166" y="45008"/>
                    <a:pt x="204180" y="45008"/>
                  </a:cubicBezTo>
                  <a:cubicBezTo>
                    <a:pt x="204246" y="45008"/>
                    <a:pt x="204289" y="45140"/>
                    <a:pt x="204347" y="45208"/>
                  </a:cubicBezTo>
                  <a:cubicBezTo>
                    <a:pt x="204788" y="45137"/>
                    <a:pt x="204621" y="44696"/>
                    <a:pt x="204764" y="44434"/>
                  </a:cubicBezTo>
                  <a:lnTo>
                    <a:pt x="204764" y="44434"/>
                  </a:lnTo>
                  <a:lnTo>
                    <a:pt x="204871" y="44708"/>
                  </a:lnTo>
                  <a:cubicBezTo>
                    <a:pt x="205192" y="44565"/>
                    <a:pt x="205466" y="44363"/>
                    <a:pt x="205680" y="44101"/>
                  </a:cubicBezTo>
                  <a:cubicBezTo>
                    <a:pt x="205931" y="43791"/>
                    <a:pt x="206169" y="43482"/>
                    <a:pt x="206371" y="43148"/>
                  </a:cubicBezTo>
                  <a:cubicBezTo>
                    <a:pt x="206597" y="42791"/>
                    <a:pt x="206823" y="42434"/>
                    <a:pt x="207085" y="42100"/>
                  </a:cubicBezTo>
                  <a:cubicBezTo>
                    <a:pt x="207324" y="41767"/>
                    <a:pt x="207609" y="41469"/>
                    <a:pt x="207931" y="41219"/>
                  </a:cubicBezTo>
                  <a:lnTo>
                    <a:pt x="207931" y="41219"/>
                  </a:lnTo>
                  <a:cubicBezTo>
                    <a:pt x="207776" y="41469"/>
                    <a:pt x="208086" y="41588"/>
                    <a:pt x="208252" y="41612"/>
                  </a:cubicBezTo>
                  <a:cubicBezTo>
                    <a:pt x="208145" y="40529"/>
                    <a:pt x="209657" y="39541"/>
                    <a:pt x="210086" y="38993"/>
                  </a:cubicBezTo>
                  <a:lnTo>
                    <a:pt x="210086" y="38993"/>
                  </a:lnTo>
                  <a:lnTo>
                    <a:pt x="209967" y="39517"/>
                  </a:lnTo>
                  <a:cubicBezTo>
                    <a:pt x="210251" y="39008"/>
                    <a:pt x="210551" y="38925"/>
                    <a:pt x="210847" y="38925"/>
                  </a:cubicBezTo>
                  <a:cubicBezTo>
                    <a:pt x="210911" y="38925"/>
                    <a:pt x="210975" y="38929"/>
                    <a:pt x="211038" y="38933"/>
                  </a:cubicBezTo>
                  <a:cubicBezTo>
                    <a:pt x="211114" y="38938"/>
                    <a:pt x="211190" y="38944"/>
                    <a:pt x="211265" y="38944"/>
                  </a:cubicBezTo>
                  <a:cubicBezTo>
                    <a:pt x="211547" y="38944"/>
                    <a:pt x="211831" y="38867"/>
                    <a:pt x="212122" y="38398"/>
                  </a:cubicBezTo>
                  <a:lnTo>
                    <a:pt x="211229" y="38398"/>
                  </a:lnTo>
                  <a:cubicBezTo>
                    <a:pt x="211753" y="38219"/>
                    <a:pt x="212038" y="37826"/>
                    <a:pt x="211717" y="37564"/>
                  </a:cubicBezTo>
                  <a:cubicBezTo>
                    <a:pt x="211762" y="37559"/>
                    <a:pt x="211804" y="37556"/>
                    <a:pt x="211841" y="37556"/>
                  </a:cubicBezTo>
                  <a:cubicBezTo>
                    <a:pt x="212228" y="37556"/>
                    <a:pt x="212244" y="37819"/>
                    <a:pt x="212520" y="37819"/>
                  </a:cubicBezTo>
                  <a:cubicBezTo>
                    <a:pt x="212626" y="37819"/>
                    <a:pt x="212771" y="37780"/>
                    <a:pt x="212991" y="37671"/>
                  </a:cubicBezTo>
                  <a:lnTo>
                    <a:pt x="212991" y="37671"/>
                  </a:lnTo>
                  <a:cubicBezTo>
                    <a:pt x="213146" y="37862"/>
                    <a:pt x="212503" y="38159"/>
                    <a:pt x="212931" y="38279"/>
                  </a:cubicBezTo>
                  <a:cubicBezTo>
                    <a:pt x="213408" y="38243"/>
                    <a:pt x="213872" y="38207"/>
                    <a:pt x="214336" y="38207"/>
                  </a:cubicBezTo>
                  <a:cubicBezTo>
                    <a:pt x="213836" y="38195"/>
                    <a:pt x="213896" y="37981"/>
                    <a:pt x="214003" y="37767"/>
                  </a:cubicBezTo>
                  <a:cubicBezTo>
                    <a:pt x="214122" y="37540"/>
                    <a:pt x="214265" y="37290"/>
                    <a:pt x="213896" y="37243"/>
                  </a:cubicBezTo>
                  <a:cubicBezTo>
                    <a:pt x="213933" y="37238"/>
                    <a:pt x="213967" y="37236"/>
                    <a:pt x="213999" y="37236"/>
                  </a:cubicBezTo>
                  <a:cubicBezTo>
                    <a:pt x="214299" y="37236"/>
                    <a:pt x="214348" y="37432"/>
                    <a:pt x="214348" y="37647"/>
                  </a:cubicBezTo>
                  <a:cubicBezTo>
                    <a:pt x="214336" y="37886"/>
                    <a:pt x="214265" y="38148"/>
                    <a:pt x="214348" y="38219"/>
                  </a:cubicBezTo>
                  <a:cubicBezTo>
                    <a:pt x="214362" y="38226"/>
                    <a:pt x="214377" y="38229"/>
                    <a:pt x="214396" y="38229"/>
                  </a:cubicBezTo>
                  <a:cubicBezTo>
                    <a:pt x="214479" y="38229"/>
                    <a:pt x="214623" y="38158"/>
                    <a:pt x="214884" y="37945"/>
                  </a:cubicBezTo>
                  <a:cubicBezTo>
                    <a:pt x="214586" y="37493"/>
                    <a:pt x="214813" y="37350"/>
                    <a:pt x="214991" y="37255"/>
                  </a:cubicBezTo>
                  <a:cubicBezTo>
                    <a:pt x="215170" y="37159"/>
                    <a:pt x="215289" y="37100"/>
                    <a:pt x="214753" y="36755"/>
                  </a:cubicBezTo>
                  <a:cubicBezTo>
                    <a:pt x="215158" y="36552"/>
                    <a:pt x="215575" y="36385"/>
                    <a:pt x="216003" y="36254"/>
                  </a:cubicBezTo>
                  <a:cubicBezTo>
                    <a:pt x="216432" y="36135"/>
                    <a:pt x="216849" y="36052"/>
                    <a:pt x="217241" y="35957"/>
                  </a:cubicBezTo>
                  <a:cubicBezTo>
                    <a:pt x="217646" y="35885"/>
                    <a:pt x="218051" y="35802"/>
                    <a:pt x="218432" y="35683"/>
                  </a:cubicBezTo>
                  <a:cubicBezTo>
                    <a:pt x="218527" y="35647"/>
                    <a:pt x="218623" y="35612"/>
                    <a:pt x="218718" y="35588"/>
                  </a:cubicBezTo>
                  <a:cubicBezTo>
                    <a:pt x="218813" y="35552"/>
                    <a:pt x="218908" y="35528"/>
                    <a:pt x="219004" y="35492"/>
                  </a:cubicBezTo>
                  <a:cubicBezTo>
                    <a:pt x="219194" y="35409"/>
                    <a:pt x="219385" y="35326"/>
                    <a:pt x="219563" y="35219"/>
                  </a:cubicBezTo>
                  <a:cubicBezTo>
                    <a:pt x="219812" y="35482"/>
                    <a:pt x="220174" y="35539"/>
                    <a:pt x="220566" y="35539"/>
                  </a:cubicBezTo>
                  <a:cubicBezTo>
                    <a:pt x="220849" y="35539"/>
                    <a:pt x="221148" y="35509"/>
                    <a:pt x="221432" y="35504"/>
                  </a:cubicBezTo>
                  <a:cubicBezTo>
                    <a:pt x="221482" y="35503"/>
                    <a:pt x="221530" y="35503"/>
                    <a:pt x="221578" y="35503"/>
                  </a:cubicBezTo>
                  <a:cubicBezTo>
                    <a:pt x="222180" y="35503"/>
                    <a:pt x="222668" y="35590"/>
                    <a:pt x="222635" y="36219"/>
                  </a:cubicBezTo>
                  <a:cubicBezTo>
                    <a:pt x="223468" y="36183"/>
                    <a:pt x="224147" y="35921"/>
                    <a:pt x="224695" y="35397"/>
                  </a:cubicBezTo>
                  <a:cubicBezTo>
                    <a:pt x="224653" y="35367"/>
                    <a:pt x="224608" y="35356"/>
                    <a:pt x="224560" y="35356"/>
                  </a:cubicBezTo>
                  <a:cubicBezTo>
                    <a:pt x="224418" y="35356"/>
                    <a:pt x="224257" y="35463"/>
                    <a:pt x="224123" y="35516"/>
                  </a:cubicBezTo>
                  <a:cubicBezTo>
                    <a:pt x="224291" y="35251"/>
                    <a:pt x="224918" y="35170"/>
                    <a:pt x="225406" y="35170"/>
                  </a:cubicBezTo>
                  <a:close/>
                  <a:moveTo>
                    <a:pt x="59399" y="98185"/>
                  </a:moveTo>
                  <a:cubicBezTo>
                    <a:pt x="59582" y="98185"/>
                    <a:pt x="59868" y="98411"/>
                    <a:pt x="60174" y="98476"/>
                  </a:cubicBezTo>
                  <a:cubicBezTo>
                    <a:pt x="60087" y="98550"/>
                    <a:pt x="59990" y="98581"/>
                    <a:pt x="59894" y="98581"/>
                  </a:cubicBezTo>
                  <a:cubicBezTo>
                    <a:pt x="59663" y="98581"/>
                    <a:pt x="59437" y="98401"/>
                    <a:pt x="59353" y="98191"/>
                  </a:cubicBezTo>
                  <a:cubicBezTo>
                    <a:pt x="59367" y="98187"/>
                    <a:pt x="59383" y="98185"/>
                    <a:pt x="59399" y="98185"/>
                  </a:cubicBezTo>
                  <a:close/>
                  <a:moveTo>
                    <a:pt x="61869" y="35771"/>
                  </a:moveTo>
                  <a:cubicBezTo>
                    <a:pt x="61915" y="35771"/>
                    <a:pt x="61962" y="35773"/>
                    <a:pt x="62008" y="35778"/>
                  </a:cubicBezTo>
                  <a:cubicBezTo>
                    <a:pt x="62305" y="35838"/>
                    <a:pt x="62591" y="35945"/>
                    <a:pt x="62841" y="36100"/>
                  </a:cubicBezTo>
                  <a:cubicBezTo>
                    <a:pt x="63103" y="36243"/>
                    <a:pt x="63341" y="36421"/>
                    <a:pt x="63591" y="36528"/>
                  </a:cubicBezTo>
                  <a:cubicBezTo>
                    <a:pt x="63735" y="36600"/>
                    <a:pt x="63895" y="36637"/>
                    <a:pt x="64055" y="36637"/>
                  </a:cubicBezTo>
                  <a:cubicBezTo>
                    <a:pt x="64161" y="36637"/>
                    <a:pt x="64266" y="36621"/>
                    <a:pt x="64365" y="36588"/>
                  </a:cubicBezTo>
                  <a:cubicBezTo>
                    <a:pt x="64651" y="36409"/>
                    <a:pt x="64937" y="36243"/>
                    <a:pt x="65222" y="36064"/>
                  </a:cubicBezTo>
                  <a:lnTo>
                    <a:pt x="65342" y="36612"/>
                  </a:lnTo>
                  <a:cubicBezTo>
                    <a:pt x="65449" y="36552"/>
                    <a:pt x="65556" y="36481"/>
                    <a:pt x="65663" y="36409"/>
                  </a:cubicBezTo>
                  <a:cubicBezTo>
                    <a:pt x="65746" y="36338"/>
                    <a:pt x="65842" y="36278"/>
                    <a:pt x="65937" y="36231"/>
                  </a:cubicBezTo>
                  <a:cubicBezTo>
                    <a:pt x="66025" y="36192"/>
                    <a:pt x="66121" y="36166"/>
                    <a:pt x="66234" y="36166"/>
                  </a:cubicBezTo>
                  <a:cubicBezTo>
                    <a:pt x="66365" y="36166"/>
                    <a:pt x="66519" y="36201"/>
                    <a:pt x="66711" y="36290"/>
                  </a:cubicBezTo>
                  <a:cubicBezTo>
                    <a:pt x="67925" y="37005"/>
                    <a:pt x="69235" y="37314"/>
                    <a:pt x="70556" y="37683"/>
                  </a:cubicBezTo>
                  <a:cubicBezTo>
                    <a:pt x="71890" y="38040"/>
                    <a:pt x="73212" y="38481"/>
                    <a:pt x="74271" y="39350"/>
                  </a:cubicBezTo>
                  <a:cubicBezTo>
                    <a:pt x="74279" y="39297"/>
                    <a:pt x="74272" y="39244"/>
                    <a:pt x="74251" y="39198"/>
                  </a:cubicBezTo>
                  <a:lnTo>
                    <a:pt x="74251" y="39198"/>
                  </a:lnTo>
                  <a:cubicBezTo>
                    <a:pt x="74533" y="39591"/>
                    <a:pt x="74917" y="39897"/>
                    <a:pt x="75355" y="40076"/>
                  </a:cubicBezTo>
                  <a:cubicBezTo>
                    <a:pt x="75795" y="40279"/>
                    <a:pt x="76283" y="40326"/>
                    <a:pt x="76748" y="40398"/>
                  </a:cubicBezTo>
                  <a:cubicBezTo>
                    <a:pt x="77224" y="40481"/>
                    <a:pt x="77712" y="40529"/>
                    <a:pt x="78141" y="40707"/>
                  </a:cubicBezTo>
                  <a:cubicBezTo>
                    <a:pt x="78617" y="40898"/>
                    <a:pt x="79010" y="41255"/>
                    <a:pt x="79248" y="41708"/>
                  </a:cubicBezTo>
                  <a:lnTo>
                    <a:pt x="79010" y="41791"/>
                  </a:lnTo>
                  <a:cubicBezTo>
                    <a:pt x="79950" y="42327"/>
                    <a:pt x="78784" y="41874"/>
                    <a:pt x="79236" y="42565"/>
                  </a:cubicBezTo>
                  <a:cubicBezTo>
                    <a:pt x="79345" y="42471"/>
                    <a:pt x="79468" y="42432"/>
                    <a:pt x="79601" y="42432"/>
                  </a:cubicBezTo>
                  <a:cubicBezTo>
                    <a:pt x="79787" y="42432"/>
                    <a:pt x="79992" y="42508"/>
                    <a:pt x="80201" y="42612"/>
                  </a:cubicBezTo>
                  <a:cubicBezTo>
                    <a:pt x="80391" y="42708"/>
                    <a:pt x="80570" y="42815"/>
                    <a:pt x="80748" y="42910"/>
                  </a:cubicBezTo>
                  <a:cubicBezTo>
                    <a:pt x="80915" y="43005"/>
                    <a:pt x="81082" y="43089"/>
                    <a:pt x="81260" y="43160"/>
                  </a:cubicBezTo>
                  <a:cubicBezTo>
                    <a:pt x="81239" y="43167"/>
                    <a:pt x="81217" y="43170"/>
                    <a:pt x="81195" y="43170"/>
                  </a:cubicBezTo>
                  <a:cubicBezTo>
                    <a:pt x="81061" y="43170"/>
                    <a:pt x="80922" y="43058"/>
                    <a:pt x="80748" y="43017"/>
                  </a:cubicBezTo>
                  <a:lnTo>
                    <a:pt x="80748" y="43017"/>
                  </a:lnTo>
                  <a:cubicBezTo>
                    <a:pt x="80748" y="43208"/>
                    <a:pt x="80534" y="43541"/>
                    <a:pt x="80855" y="43648"/>
                  </a:cubicBezTo>
                  <a:cubicBezTo>
                    <a:pt x="80999" y="43607"/>
                    <a:pt x="81143" y="43588"/>
                    <a:pt x="81286" y="43588"/>
                  </a:cubicBezTo>
                  <a:cubicBezTo>
                    <a:pt x="82252" y="43588"/>
                    <a:pt x="83187" y="44445"/>
                    <a:pt x="84058" y="44922"/>
                  </a:cubicBezTo>
                  <a:cubicBezTo>
                    <a:pt x="83868" y="45315"/>
                    <a:pt x="84272" y="46256"/>
                    <a:pt x="84118" y="47089"/>
                  </a:cubicBezTo>
                  <a:cubicBezTo>
                    <a:pt x="84308" y="47053"/>
                    <a:pt x="84689" y="46958"/>
                    <a:pt x="85046" y="46863"/>
                  </a:cubicBezTo>
                  <a:cubicBezTo>
                    <a:pt x="85034" y="46803"/>
                    <a:pt x="85023" y="46744"/>
                    <a:pt x="85023" y="46684"/>
                  </a:cubicBezTo>
                  <a:lnTo>
                    <a:pt x="85023" y="46684"/>
                  </a:lnTo>
                  <a:cubicBezTo>
                    <a:pt x="85058" y="46708"/>
                    <a:pt x="85082" y="46720"/>
                    <a:pt x="85118" y="46732"/>
                  </a:cubicBezTo>
                  <a:cubicBezTo>
                    <a:pt x="84983" y="46618"/>
                    <a:pt x="84884" y="46549"/>
                    <a:pt x="84853" y="46549"/>
                  </a:cubicBezTo>
                  <a:cubicBezTo>
                    <a:pt x="84849" y="46549"/>
                    <a:pt x="84845" y="46550"/>
                    <a:pt x="84844" y="46553"/>
                  </a:cubicBezTo>
                  <a:cubicBezTo>
                    <a:pt x="84844" y="45970"/>
                    <a:pt x="85106" y="46351"/>
                    <a:pt x="85439" y="45982"/>
                  </a:cubicBezTo>
                  <a:cubicBezTo>
                    <a:pt x="85677" y="46256"/>
                    <a:pt x="86332" y="46672"/>
                    <a:pt x="86118" y="46994"/>
                  </a:cubicBezTo>
                  <a:cubicBezTo>
                    <a:pt x="86237" y="47149"/>
                    <a:pt x="86344" y="47327"/>
                    <a:pt x="86416" y="47518"/>
                  </a:cubicBezTo>
                  <a:cubicBezTo>
                    <a:pt x="86570" y="47553"/>
                    <a:pt x="86701" y="47661"/>
                    <a:pt x="86773" y="47803"/>
                  </a:cubicBezTo>
                  <a:lnTo>
                    <a:pt x="86678" y="47780"/>
                  </a:lnTo>
                  <a:cubicBezTo>
                    <a:pt x="86654" y="47827"/>
                    <a:pt x="86630" y="47887"/>
                    <a:pt x="86630" y="47958"/>
                  </a:cubicBezTo>
                  <a:cubicBezTo>
                    <a:pt x="86773" y="48280"/>
                    <a:pt x="87154" y="48518"/>
                    <a:pt x="87582" y="48696"/>
                  </a:cubicBezTo>
                  <a:cubicBezTo>
                    <a:pt x="87999" y="48875"/>
                    <a:pt x="88463" y="49018"/>
                    <a:pt x="88785" y="49137"/>
                  </a:cubicBezTo>
                  <a:cubicBezTo>
                    <a:pt x="88745" y="49134"/>
                    <a:pt x="88708" y="49133"/>
                    <a:pt x="88674" y="49133"/>
                  </a:cubicBezTo>
                  <a:cubicBezTo>
                    <a:pt x="87962" y="49133"/>
                    <a:pt x="88304" y="49698"/>
                    <a:pt x="87963" y="49982"/>
                  </a:cubicBezTo>
                  <a:cubicBezTo>
                    <a:pt x="87904" y="49851"/>
                    <a:pt x="87832" y="49744"/>
                    <a:pt x="87737" y="49637"/>
                  </a:cubicBezTo>
                  <a:cubicBezTo>
                    <a:pt x="87570" y="49411"/>
                    <a:pt x="87332" y="49089"/>
                    <a:pt x="87035" y="48756"/>
                  </a:cubicBezTo>
                  <a:cubicBezTo>
                    <a:pt x="87035" y="48875"/>
                    <a:pt x="86987" y="48982"/>
                    <a:pt x="86892" y="49054"/>
                  </a:cubicBezTo>
                  <a:cubicBezTo>
                    <a:pt x="86963" y="49494"/>
                    <a:pt x="87249" y="49685"/>
                    <a:pt x="87582" y="49887"/>
                  </a:cubicBezTo>
                  <a:cubicBezTo>
                    <a:pt x="87761" y="49994"/>
                    <a:pt x="87928" y="50113"/>
                    <a:pt x="88082" y="50256"/>
                  </a:cubicBezTo>
                  <a:cubicBezTo>
                    <a:pt x="88261" y="50423"/>
                    <a:pt x="88404" y="50637"/>
                    <a:pt x="88487" y="50875"/>
                  </a:cubicBezTo>
                  <a:cubicBezTo>
                    <a:pt x="88445" y="50854"/>
                    <a:pt x="88399" y="50843"/>
                    <a:pt x="88354" y="50843"/>
                  </a:cubicBezTo>
                  <a:cubicBezTo>
                    <a:pt x="88272" y="50843"/>
                    <a:pt x="88191" y="50878"/>
                    <a:pt x="88130" y="50947"/>
                  </a:cubicBezTo>
                  <a:cubicBezTo>
                    <a:pt x="88230" y="51236"/>
                    <a:pt x="88549" y="51347"/>
                    <a:pt x="88817" y="51347"/>
                  </a:cubicBezTo>
                  <a:cubicBezTo>
                    <a:pt x="88901" y="51347"/>
                    <a:pt x="88981" y="51336"/>
                    <a:pt x="89047" y="51316"/>
                  </a:cubicBezTo>
                  <a:lnTo>
                    <a:pt x="89047" y="51316"/>
                  </a:lnTo>
                  <a:cubicBezTo>
                    <a:pt x="88904" y="51483"/>
                    <a:pt x="88880" y="51792"/>
                    <a:pt x="88952" y="52078"/>
                  </a:cubicBezTo>
                  <a:cubicBezTo>
                    <a:pt x="88975" y="52221"/>
                    <a:pt x="89035" y="52352"/>
                    <a:pt x="89106" y="52483"/>
                  </a:cubicBezTo>
                  <a:cubicBezTo>
                    <a:pt x="89178" y="52590"/>
                    <a:pt x="89261" y="52685"/>
                    <a:pt x="89368" y="52756"/>
                  </a:cubicBezTo>
                  <a:cubicBezTo>
                    <a:pt x="89880" y="52852"/>
                    <a:pt x="89999" y="52709"/>
                    <a:pt x="90333" y="53292"/>
                  </a:cubicBezTo>
                  <a:cubicBezTo>
                    <a:pt x="90190" y="53268"/>
                    <a:pt x="90047" y="53245"/>
                    <a:pt x="89904" y="53221"/>
                  </a:cubicBezTo>
                  <a:lnTo>
                    <a:pt x="89904" y="53221"/>
                  </a:lnTo>
                  <a:cubicBezTo>
                    <a:pt x="90011" y="53614"/>
                    <a:pt x="90190" y="53697"/>
                    <a:pt x="90368" y="53745"/>
                  </a:cubicBezTo>
                  <a:cubicBezTo>
                    <a:pt x="90559" y="53780"/>
                    <a:pt x="90714" y="53923"/>
                    <a:pt x="90749" y="54126"/>
                  </a:cubicBezTo>
                  <a:cubicBezTo>
                    <a:pt x="90726" y="54068"/>
                    <a:pt x="90687" y="54044"/>
                    <a:pt x="90645" y="54044"/>
                  </a:cubicBezTo>
                  <a:cubicBezTo>
                    <a:pt x="90559" y="54044"/>
                    <a:pt x="90463" y="54148"/>
                    <a:pt x="90488" y="54269"/>
                  </a:cubicBezTo>
                  <a:cubicBezTo>
                    <a:pt x="91071" y="54876"/>
                    <a:pt x="91226" y="54804"/>
                    <a:pt x="92071" y="55019"/>
                  </a:cubicBezTo>
                  <a:lnTo>
                    <a:pt x="91583" y="55162"/>
                  </a:lnTo>
                  <a:cubicBezTo>
                    <a:pt x="91738" y="55281"/>
                    <a:pt x="91928" y="55423"/>
                    <a:pt x="92107" y="55578"/>
                  </a:cubicBezTo>
                  <a:cubicBezTo>
                    <a:pt x="92297" y="55733"/>
                    <a:pt x="92464" y="55900"/>
                    <a:pt x="92631" y="56078"/>
                  </a:cubicBezTo>
                  <a:cubicBezTo>
                    <a:pt x="92881" y="56376"/>
                    <a:pt x="93012" y="56662"/>
                    <a:pt x="92845" y="56817"/>
                  </a:cubicBezTo>
                  <a:cubicBezTo>
                    <a:pt x="92931" y="56766"/>
                    <a:pt x="93012" y="56744"/>
                    <a:pt x="93087" y="56744"/>
                  </a:cubicBezTo>
                  <a:cubicBezTo>
                    <a:pt x="93333" y="56744"/>
                    <a:pt x="93523" y="56988"/>
                    <a:pt x="93678" y="57317"/>
                  </a:cubicBezTo>
                  <a:cubicBezTo>
                    <a:pt x="93786" y="57567"/>
                    <a:pt x="93869" y="57817"/>
                    <a:pt x="93940" y="58079"/>
                  </a:cubicBezTo>
                  <a:cubicBezTo>
                    <a:pt x="94012" y="58329"/>
                    <a:pt x="94059" y="58555"/>
                    <a:pt x="94119" y="58710"/>
                  </a:cubicBezTo>
                  <a:cubicBezTo>
                    <a:pt x="94051" y="58590"/>
                    <a:pt x="93941" y="58559"/>
                    <a:pt x="93839" y="58559"/>
                  </a:cubicBezTo>
                  <a:cubicBezTo>
                    <a:pt x="93780" y="58559"/>
                    <a:pt x="93722" y="58570"/>
                    <a:pt x="93678" y="58579"/>
                  </a:cubicBezTo>
                  <a:cubicBezTo>
                    <a:pt x="93940" y="58817"/>
                    <a:pt x="94155" y="59103"/>
                    <a:pt x="94309" y="59424"/>
                  </a:cubicBezTo>
                  <a:cubicBezTo>
                    <a:pt x="94452" y="59734"/>
                    <a:pt x="94548" y="60067"/>
                    <a:pt x="94607" y="60412"/>
                  </a:cubicBezTo>
                  <a:cubicBezTo>
                    <a:pt x="94667" y="60757"/>
                    <a:pt x="94714" y="61091"/>
                    <a:pt x="94750" y="61448"/>
                  </a:cubicBezTo>
                  <a:cubicBezTo>
                    <a:pt x="94762" y="61627"/>
                    <a:pt x="94786" y="61793"/>
                    <a:pt x="94809" y="61972"/>
                  </a:cubicBezTo>
                  <a:cubicBezTo>
                    <a:pt x="94833" y="62139"/>
                    <a:pt x="94857" y="62305"/>
                    <a:pt x="94893" y="62484"/>
                  </a:cubicBezTo>
                  <a:cubicBezTo>
                    <a:pt x="94667" y="62603"/>
                    <a:pt x="94428" y="62722"/>
                    <a:pt x="94202" y="62841"/>
                  </a:cubicBezTo>
                  <a:cubicBezTo>
                    <a:pt x="94286" y="63174"/>
                    <a:pt x="94690" y="63341"/>
                    <a:pt x="95095" y="63520"/>
                  </a:cubicBezTo>
                  <a:cubicBezTo>
                    <a:pt x="95286" y="63603"/>
                    <a:pt x="95476" y="63710"/>
                    <a:pt x="95655" y="63841"/>
                  </a:cubicBezTo>
                  <a:cubicBezTo>
                    <a:pt x="95810" y="63960"/>
                    <a:pt x="95905" y="64139"/>
                    <a:pt x="95917" y="64329"/>
                  </a:cubicBezTo>
                  <a:lnTo>
                    <a:pt x="95536" y="64079"/>
                  </a:lnTo>
                  <a:lnTo>
                    <a:pt x="95536" y="64079"/>
                  </a:lnTo>
                  <a:cubicBezTo>
                    <a:pt x="95810" y="65484"/>
                    <a:pt x="95738" y="66115"/>
                    <a:pt x="95560" y="67270"/>
                  </a:cubicBezTo>
                  <a:lnTo>
                    <a:pt x="95060" y="67223"/>
                  </a:lnTo>
                  <a:lnTo>
                    <a:pt x="95060" y="67223"/>
                  </a:lnTo>
                  <a:cubicBezTo>
                    <a:pt x="95155" y="67437"/>
                    <a:pt x="95226" y="67663"/>
                    <a:pt x="95250" y="67901"/>
                  </a:cubicBezTo>
                  <a:cubicBezTo>
                    <a:pt x="95262" y="68020"/>
                    <a:pt x="95286" y="68139"/>
                    <a:pt x="95310" y="68258"/>
                  </a:cubicBezTo>
                  <a:cubicBezTo>
                    <a:pt x="95321" y="68377"/>
                    <a:pt x="95357" y="68497"/>
                    <a:pt x="95405" y="68616"/>
                  </a:cubicBezTo>
                  <a:cubicBezTo>
                    <a:pt x="94738" y="68997"/>
                    <a:pt x="94750" y="69913"/>
                    <a:pt x="94631" y="70937"/>
                  </a:cubicBezTo>
                  <a:cubicBezTo>
                    <a:pt x="94512" y="71961"/>
                    <a:pt x="94250" y="73080"/>
                    <a:pt x="93285" y="73569"/>
                  </a:cubicBezTo>
                  <a:lnTo>
                    <a:pt x="94119" y="74033"/>
                  </a:lnTo>
                  <a:cubicBezTo>
                    <a:pt x="93854" y="74597"/>
                    <a:pt x="93667" y="75405"/>
                    <a:pt x="92968" y="75405"/>
                  </a:cubicBezTo>
                  <a:cubicBezTo>
                    <a:pt x="92943" y="75405"/>
                    <a:pt x="92918" y="75404"/>
                    <a:pt x="92893" y="75402"/>
                  </a:cubicBezTo>
                  <a:lnTo>
                    <a:pt x="92964" y="75283"/>
                  </a:lnTo>
                  <a:cubicBezTo>
                    <a:pt x="92862" y="75220"/>
                    <a:pt x="92786" y="75193"/>
                    <a:pt x="92728" y="75193"/>
                  </a:cubicBezTo>
                  <a:cubicBezTo>
                    <a:pt x="92433" y="75193"/>
                    <a:pt x="92611" y="75886"/>
                    <a:pt x="92333" y="76105"/>
                  </a:cubicBezTo>
                  <a:cubicBezTo>
                    <a:pt x="92281" y="76363"/>
                    <a:pt x="92463" y="76765"/>
                    <a:pt x="92683" y="76765"/>
                  </a:cubicBezTo>
                  <a:cubicBezTo>
                    <a:pt x="92717" y="76765"/>
                    <a:pt x="92751" y="76756"/>
                    <a:pt x="92785" y="76736"/>
                  </a:cubicBezTo>
                  <a:lnTo>
                    <a:pt x="92785" y="76736"/>
                  </a:lnTo>
                  <a:cubicBezTo>
                    <a:pt x="92166" y="77367"/>
                    <a:pt x="91619" y="78236"/>
                    <a:pt x="91059" y="78998"/>
                  </a:cubicBezTo>
                  <a:cubicBezTo>
                    <a:pt x="90488" y="79760"/>
                    <a:pt x="89904" y="80403"/>
                    <a:pt x="89261" y="80546"/>
                  </a:cubicBezTo>
                  <a:cubicBezTo>
                    <a:pt x="88892" y="81284"/>
                    <a:pt x="88666" y="81998"/>
                    <a:pt x="88368" y="82689"/>
                  </a:cubicBezTo>
                  <a:cubicBezTo>
                    <a:pt x="88082" y="83427"/>
                    <a:pt x="87654" y="84106"/>
                    <a:pt x="87106" y="84677"/>
                  </a:cubicBezTo>
                  <a:lnTo>
                    <a:pt x="87035" y="84594"/>
                  </a:lnTo>
                  <a:cubicBezTo>
                    <a:pt x="86681" y="84859"/>
                    <a:pt x="86059" y="85307"/>
                    <a:pt x="85524" y="85307"/>
                  </a:cubicBezTo>
                  <a:cubicBezTo>
                    <a:pt x="85337" y="85307"/>
                    <a:pt x="85161" y="85253"/>
                    <a:pt x="85011" y="85118"/>
                  </a:cubicBezTo>
                  <a:cubicBezTo>
                    <a:pt x="84677" y="85630"/>
                    <a:pt x="84570" y="86213"/>
                    <a:pt x="84392" y="86773"/>
                  </a:cubicBezTo>
                  <a:cubicBezTo>
                    <a:pt x="84308" y="87058"/>
                    <a:pt x="84189" y="87332"/>
                    <a:pt x="84046" y="87582"/>
                  </a:cubicBezTo>
                  <a:cubicBezTo>
                    <a:pt x="83856" y="87868"/>
                    <a:pt x="83618" y="88106"/>
                    <a:pt x="83344" y="88285"/>
                  </a:cubicBezTo>
                  <a:lnTo>
                    <a:pt x="83344" y="87844"/>
                  </a:lnTo>
                  <a:cubicBezTo>
                    <a:pt x="83153" y="87963"/>
                    <a:pt x="83010" y="88142"/>
                    <a:pt x="82951" y="88356"/>
                  </a:cubicBezTo>
                  <a:cubicBezTo>
                    <a:pt x="82879" y="88523"/>
                    <a:pt x="82832" y="88701"/>
                    <a:pt x="82796" y="88880"/>
                  </a:cubicBezTo>
                  <a:cubicBezTo>
                    <a:pt x="82779" y="88895"/>
                    <a:pt x="82763" y="88902"/>
                    <a:pt x="82749" y="88902"/>
                  </a:cubicBezTo>
                  <a:cubicBezTo>
                    <a:pt x="82683" y="88902"/>
                    <a:pt x="82640" y="88768"/>
                    <a:pt x="82582" y="88689"/>
                  </a:cubicBezTo>
                  <a:cubicBezTo>
                    <a:pt x="82141" y="88761"/>
                    <a:pt x="82308" y="89213"/>
                    <a:pt x="82165" y="89463"/>
                  </a:cubicBezTo>
                  <a:lnTo>
                    <a:pt x="82058" y="89201"/>
                  </a:lnTo>
                  <a:cubicBezTo>
                    <a:pt x="81736" y="89332"/>
                    <a:pt x="81463" y="89535"/>
                    <a:pt x="81248" y="89809"/>
                  </a:cubicBezTo>
                  <a:cubicBezTo>
                    <a:pt x="80998" y="90106"/>
                    <a:pt x="80760" y="90428"/>
                    <a:pt x="80558" y="90761"/>
                  </a:cubicBezTo>
                  <a:cubicBezTo>
                    <a:pt x="80331" y="91106"/>
                    <a:pt x="80105" y="91476"/>
                    <a:pt x="79843" y="91797"/>
                  </a:cubicBezTo>
                  <a:cubicBezTo>
                    <a:pt x="79605" y="92130"/>
                    <a:pt x="79319" y="92428"/>
                    <a:pt x="78998" y="92678"/>
                  </a:cubicBezTo>
                  <a:cubicBezTo>
                    <a:pt x="79165" y="92428"/>
                    <a:pt x="78843" y="92309"/>
                    <a:pt x="78677" y="92285"/>
                  </a:cubicBezTo>
                  <a:lnTo>
                    <a:pt x="78677" y="92285"/>
                  </a:lnTo>
                  <a:cubicBezTo>
                    <a:pt x="78784" y="93369"/>
                    <a:pt x="77272" y="94357"/>
                    <a:pt x="76843" y="94905"/>
                  </a:cubicBezTo>
                  <a:lnTo>
                    <a:pt x="76962" y="94393"/>
                  </a:lnTo>
                  <a:lnTo>
                    <a:pt x="76962" y="94393"/>
                  </a:lnTo>
                  <a:cubicBezTo>
                    <a:pt x="76679" y="94891"/>
                    <a:pt x="76379" y="94972"/>
                    <a:pt x="76084" y="94972"/>
                  </a:cubicBezTo>
                  <a:cubicBezTo>
                    <a:pt x="76019" y="94972"/>
                    <a:pt x="75955" y="94968"/>
                    <a:pt x="75890" y="94964"/>
                  </a:cubicBezTo>
                  <a:cubicBezTo>
                    <a:pt x="75816" y="94959"/>
                    <a:pt x="75741" y="94954"/>
                    <a:pt x="75666" y="94954"/>
                  </a:cubicBezTo>
                  <a:cubicBezTo>
                    <a:pt x="75383" y="94954"/>
                    <a:pt x="75099" y="95032"/>
                    <a:pt x="74807" y="95512"/>
                  </a:cubicBezTo>
                  <a:lnTo>
                    <a:pt x="75700" y="95512"/>
                  </a:lnTo>
                  <a:cubicBezTo>
                    <a:pt x="75176" y="95690"/>
                    <a:pt x="74890" y="96083"/>
                    <a:pt x="75212" y="96333"/>
                  </a:cubicBezTo>
                  <a:cubicBezTo>
                    <a:pt x="75161" y="96340"/>
                    <a:pt x="75116" y="96343"/>
                    <a:pt x="75075" y="96343"/>
                  </a:cubicBezTo>
                  <a:cubicBezTo>
                    <a:pt x="74698" y="96343"/>
                    <a:pt x="74681" y="96080"/>
                    <a:pt x="74405" y="96080"/>
                  </a:cubicBezTo>
                  <a:cubicBezTo>
                    <a:pt x="74299" y="96080"/>
                    <a:pt x="74155" y="96119"/>
                    <a:pt x="73938" y="96226"/>
                  </a:cubicBezTo>
                  <a:cubicBezTo>
                    <a:pt x="73783" y="96036"/>
                    <a:pt x="74426" y="95738"/>
                    <a:pt x="73997" y="95631"/>
                  </a:cubicBezTo>
                  <a:lnTo>
                    <a:pt x="73997" y="95631"/>
                  </a:lnTo>
                  <a:cubicBezTo>
                    <a:pt x="73521" y="95667"/>
                    <a:pt x="73069" y="95690"/>
                    <a:pt x="72592" y="95690"/>
                  </a:cubicBezTo>
                  <a:cubicBezTo>
                    <a:pt x="73092" y="95702"/>
                    <a:pt x="73033" y="95917"/>
                    <a:pt x="72926" y="96143"/>
                  </a:cubicBezTo>
                  <a:cubicBezTo>
                    <a:pt x="72807" y="96357"/>
                    <a:pt x="72676" y="96607"/>
                    <a:pt x="73045" y="96667"/>
                  </a:cubicBezTo>
                  <a:cubicBezTo>
                    <a:pt x="73006" y="96671"/>
                    <a:pt x="72971" y="96673"/>
                    <a:pt x="72939" y="96673"/>
                  </a:cubicBezTo>
                  <a:cubicBezTo>
                    <a:pt x="72629" y="96673"/>
                    <a:pt x="72581" y="96477"/>
                    <a:pt x="72581" y="96262"/>
                  </a:cubicBezTo>
                  <a:cubicBezTo>
                    <a:pt x="72592" y="96024"/>
                    <a:pt x="72676" y="95750"/>
                    <a:pt x="72581" y="95690"/>
                  </a:cubicBezTo>
                  <a:cubicBezTo>
                    <a:pt x="72566" y="95681"/>
                    <a:pt x="72548" y="95675"/>
                    <a:pt x="72526" y="95675"/>
                  </a:cubicBezTo>
                  <a:cubicBezTo>
                    <a:pt x="72443" y="95675"/>
                    <a:pt x="72300" y="95754"/>
                    <a:pt x="72045" y="95952"/>
                  </a:cubicBezTo>
                  <a:cubicBezTo>
                    <a:pt x="72342" y="96417"/>
                    <a:pt x="72116" y="96559"/>
                    <a:pt x="71938" y="96655"/>
                  </a:cubicBezTo>
                  <a:cubicBezTo>
                    <a:pt x="71759" y="96738"/>
                    <a:pt x="71640" y="96810"/>
                    <a:pt x="72176" y="97143"/>
                  </a:cubicBezTo>
                  <a:cubicBezTo>
                    <a:pt x="71771" y="97357"/>
                    <a:pt x="71354" y="97524"/>
                    <a:pt x="70926" y="97655"/>
                  </a:cubicBezTo>
                  <a:cubicBezTo>
                    <a:pt x="70509" y="97762"/>
                    <a:pt x="70092" y="97857"/>
                    <a:pt x="69687" y="97953"/>
                  </a:cubicBezTo>
                  <a:cubicBezTo>
                    <a:pt x="69282" y="98012"/>
                    <a:pt x="68890" y="98107"/>
                    <a:pt x="68497" y="98226"/>
                  </a:cubicBezTo>
                  <a:cubicBezTo>
                    <a:pt x="68401" y="98250"/>
                    <a:pt x="68306" y="98286"/>
                    <a:pt x="68211" y="98322"/>
                  </a:cubicBezTo>
                  <a:cubicBezTo>
                    <a:pt x="68116" y="98357"/>
                    <a:pt x="68020" y="98381"/>
                    <a:pt x="67925" y="98417"/>
                  </a:cubicBezTo>
                  <a:cubicBezTo>
                    <a:pt x="67735" y="98488"/>
                    <a:pt x="67544" y="98584"/>
                    <a:pt x="67366" y="98679"/>
                  </a:cubicBezTo>
                  <a:cubicBezTo>
                    <a:pt x="67117" y="98423"/>
                    <a:pt x="66756" y="98364"/>
                    <a:pt x="66366" y="98364"/>
                  </a:cubicBezTo>
                  <a:cubicBezTo>
                    <a:pt x="66085" y="98364"/>
                    <a:pt x="65788" y="98395"/>
                    <a:pt x="65508" y="98405"/>
                  </a:cubicBezTo>
                  <a:cubicBezTo>
                    <a:pt x="65458" y="98406"/>
                    <a:pt x="65409" y="98406"/>
                    <a:pt x="65360" y="98406"/>
                  </a:cubicBezTo>
                  <a:cubicBezTo>
                    <a:pt x="64749" y="98406"/>
                    <a:pt x="64261" y="98318"/>
                    <a:pt x="64294" y="97679"/>
                  </a:cubicBezTo>
                  <a:lnTo>
                    <a:pt x="64294" y="97679"/>
                  </a:lnTo>
                  <a:cubicBezTo>
                    <a:pt x="63460" y="97714"/>
                    <a:pt x="62794" y="97976"/>
                    <a:pt x="62234" y="98512"/>
                  </a:cubicBezTo>
                  <a:cubicBezTo>
                    <a:pt x="62274" y="98541"/>
                    <a:pt x="62318" y="98552"/>
                    <a:pt x="62363" y="98552"/>
                  </a:cubicBezTo>
                  <a:cubicBezTo>
                    <a:pt x="62507" y="98552"/>
                    <a:pt x="62670" y="98438"/>
                    <a:pt x="62805" y="98393"/>
                  </a:cubicBezTo>
                  <a:lnTo>
                    <a:pt x="62805" y="98393"/>
                  </a:lnTo>
                  <a:cubicBezTo>
                    <a:pt x="62633" y="98657"/>
                    <a:pt x="61973" y="98733"/>
                    <a:pt x="61480" y="98733"/>
                  </a:cubicBezTo>
                  <a:cubicBezTo>
                    <a:pt x="61328" y="98733"/>
                    <a:pt x="61192" y="98726"/>
                    <a:pt x="61091" y="98715"/>
                  </a:cubicBezTo>
                  <a:cubicBezTo>
                    <a:pt x="61686" y="98453"/>
                    <a:pt x="62603" y="98214"/>
                    <a:pt x="63032" y="97702"/>
                  </a:cubicBezTo>
                  <a:lnTo>
                    <a:pt x="63032" y="97702"/>
                  </a:lnTo>
                  <a:cubicBezTo>
                    <a:pt x="62603" y="97786"/>
                    <a:pt x="62186" y="97905"/>
                    <a:pt x="61770" y="98048"/>
                  </a:cubicBezTo>
                  <a:cubicBezTo>
                    <a:pt x="61341" y="98203"/>
                    <a:pt x="60948" y="98334"/>
                    <a:pt x="60734" y="98393"/>
                  </a:cubicBezTo>
                  <a:lnTo>
                    <a:pt x="60603" y="97679"/>
                  </a:lnTo>
                  <a:cubicBezTo>
                    <a:pt x="60475" y="97759"/>
                    <a:pt x="60379" y="97789"/>
                    <a:pt x="60302" y="97789"/>
                  </a:cubicBezTo>
                  <a:cubicBezTo>
                    <a:pt x="60054" y="97789"/>
                    <a:pt x="60010" y="97474"/>
                    <a:pt x="59788" y="97474"/>
                  </a:cubicBezTo>
                  <a:cubicBezTo>
                    <a:pt x="59700" y="97474"/>
                    <a:pt x="59582" y="97525"/>
                    <a:pt x="59412" y="97667"/>
                  </a:cubicBezTo>
                  <a:lnTo>
                    <a:pt x="59507" y="97893"/>
                  </a:lnTo>
                  <a:cubicBezTo>
                    <a:pt x="59379" y="97866"/>
                    <a:pt x="59247" y="97853"/>
                    <a:pt x="59116" y="97853"/>
                  </a:cubicBezTo>
                  <a:cubicBezTo>
                    <a:pt x="58835" y="97853"/>
                    <a:pt x="58553" y="97914"/>
                    <a:pt x="58293" y="98036"/>
                  </a:cubicBezTo>
                  <a:cubicBezTo>
                    <a:pt x="58002" y="98191"/>
                    <a:pt x="57679" y="98275"/>
                    <a:pt x="57350" y="98275"/>
                  </a:cubicBezTo>
                  <a:cubicBezTo>
                    <a:pt x="57276" y="98275"/>
                    <a:pt x="57201" y="98271"/>
                    <a:pt x="57126" y="98262"/>
                  </a:cubicBezTo>
                  <a:lnTo>
                    <a:pt x="57221" y="98000"/>
                  </a:lnTo>
                  <a:cubicBezTo>
                    <a:pt x="57168" y="97972"/>
                    <a:pt x="57106" y="97962"/>
                    <a:pt x="57038" y="97962"/>
                  </a:cubicBezTo>
                  <a:cubicBezTo>
                    <a:pt x="56856" y="97962"/>
                    <a:pt x="56636" y="98037"/>
                    <a:pt x="56437" y="98037"/>
                  </a:cubicBezTo>
                  <a:cubicBezTo>
                    <a:pt x="56238" y="98037"/>
                    <a:pt x="56060" y="97963"/>
                    <a:pt x="55959" y="97667"/>
                  </a:cubicBezTo>
                  <a:lnTo>
                    <a:pt x="55959" y="97667"/>
                  </a:lnTo>
                  <a:lnTo>
                    <a:pt x="56662" y="97774"/>
                  </a:lnTo>
                  <a:cubicBezTo>
                    <a:pt x="56686" y="97286"/>
                    <a:pt x="56198" y="96964"/>
                    <a:pt x="56019" y="96679"/>
                  </a:cubicBezTo>
                  <a:cubicBezTo>
                    <a:pt x="56002" y="96678"/>
                    <a:pt x="55985" y="96677"/>
                    <a:pt x="55969" y="96677"/>
                  </a:cubicBezTo>
                  <a:cubicBezTo>
                    <a:pt x="55289" y="96677"/>
                    <a:pt x="55577" y="97393"/>
                    <a:pt x="55218" y="97393"/>
                  </a:cubicBezTo>
                  <a:cubicBezTo>
                    <a:pt x="55215" y="97393"/>
                    <a:pt x="55212" y="97393"/>
                    <a:pt x="55209" y="97393"/>
                  </a:cubicBezTo>
                  <a:cubicBezTo>
                    <a:pt x="55162" y="96905"/>
                    <a:pt x="55233" y="97143"/>
                    <a:pt x="55578" y="96750"/>
                  </a:cubicBezTo>
                  <a:cubicBezTo>
                    <a:pt x="55357" y="96747"/>
                    <a:pt x="55115" y="96740"/>
                    <a:pt x="54866" y="96740"/>
                  </a:cubicBezTo>
                  <a:cubicBezTo>
                    <a:pt x="54167" y="96740"/>
                    <a:pt x="53411" y="96791"/>
                    <a:pt x="52876" y="97107"/>
                  </a:cubicBezTo>
                  <a:cubicBezTo>
                    <a:pt x="52864" y="97048"/>
                    <a:pt x="52888" y="96988"/>
                    <a:pt x="52923" y="96940"/>
                  </a:cubicBezTo>
                  <a:cubicBezTo>
                    <a:pt x="52751" y="96880"/>
                    <a:pt x="52572" y="96860"/>
                    <a:pt x="52393" y="96860"/>
                  </a:cubicBezTo>
                  <a:cubicBezTo>
                    <a:pt x="52000" y="96860"/>
                    <a:pt x="51607" y="96960"/>
                    <a:pt x="51282" y="96960"/>
                  </a:cubicBezTo>
                  <a:cubicBezTo>
                    <a:pt x="51052" y="96960"/>
                    <a:pt x="50857" y="96910"/>
                    <a:pt x="50721" y="96738"/>
                  </a:cubicBezTo>
                  <a:lnTo>
                    <a:pt x="50899" y="96714"/>
                  </a:lnTo>
                  <a:cubicBezTo>
                    <a:pt x="50649" y="96298"/>
                    <a:pt x="50173" y="96321"/>
                    <a:pt x="49768" y="96309"/>
                  </a:cubicBezTo>
                  <a:cubicBezTo>
                    <a:pt x="49375" y="96298"/>
                    <a:pt x="49066" y="96238"/>
                    <a:pt x="49161" y="95667"/>
                  </a:cubicBezTo>
                  <a:cubicBezTo>
                    <a:pt x="49098" y="95591"/>
                    <a:pt x="49111" y="95571"/>
                    <a:pt x="49161" y="95571"/>
                  </a:cubicBezTo>
                  <a:cubicBezTo>
                    <a:pt x="49222" y="95571"/>
                    <a:pt x="49335" y="95601"/>
                    <a:pt x="49432" y="95601"/>
                  </a:cubicBezTo>
                  <a:cubicBezTo>
                    <a:pt x="49573" y="95601"/>
                    <a:pt x="49678" y="95537"/>
                    <a:pt x="49530" y="95226"/>
                  </a:cubicBezTo>
                  <a:cubicBezTo>
                    <a:pt x="49354" y="95098"/>
                    <a:pt x="49211" y="95049"/>
                    <a:pt x="49088" y="95049"/>
                  </a:cubicBezTo>
                  <a:cubicBezTo>
                    <a:pt x="48903" y="95049"/>
                    <a:pt x="48766" y="95159"/>
                    <a:pt x="48637" y="95274"/>
                  </a:cubicBezTo>
                  <a:cubicBezTo>
                    <a:pt x="48496" y="95393"/>
                    <a:pt x="48359" y="95512"/>
                    <a:pt x="48183" y="95512"/>
                  </a:cubicBezTo>
                  <a:cubicBezTo>
                    <a:pt x="48078" y="95512"/>
                    <a:pt x="47958" y="95469"/>
                    <a:pt x="47816" y="95357"/>
                  </a:cubicBezTo>
                  <a:lnTo>
                    <a:pt x="47816" y="95357"/>
                  </a:lnTo>
                  <a:cubicBezTo>
                    <a:pt x="47846" y="95377"/>
                    <a:pt x="47867" y="95386"/>
                    <a:pt x="47883" y="95386"/>
                  </a:cubicBezTo>
                  <a:cubicBezTo>
                    <a:pt x="47923" y="95386"/>
                    <a:pt x="47931" y="95330"/>
                    <a:pt x="47982" y="95262"/>
                  </a:cubicBezTo>
                  <a:cubicBezTo>
                    <a:pt x="47339" y="95071"/>
                    <a:pt x="46470" y="94893"/>
                    <a:pt x="45744" y="94738"/>
                  </a:cubicBezTo>
                  <a:lnTo>
                    <a:pt x="45744" y="94738"/>
                  </a:lnTo>
                  <a:cubicBezTo>
                    <a:pt x="45768" y="94774"/>
                    <a:pt x="45780" y="94821"/>
                    <a:pt x="45791" y="94869"/>
                  </a:cubicBezTo>
                  <a:lnTo>
                    <a:pt x="45589" y="94702"/>
                  </a:lnTo>
                  <a:lnTo>
                    <a:pt x="45589" y="94702"/>
                  </a:lnTo>
                  <a:lnTo>
                    <a:pt x="45744" y="94738"/>
                  </a:lnTo>
                  <a:cubicBezTo>
                    <a:pt x="45613" y="94452"/>
                    <a:pt x="45387" y="94226"/>
                    <a:pt x="45113" y="94083"/>
                  </a:cubicBezTo>
                  <a:cubicBezTo>
                    <a:pt x="44970" y="94000"/>
                    <a:pt x="44815" y="93928"/>
                    <a:pt x="44672" y="93881"/>
                  </a:cubicBezTo>
                  <a:cubicBezTo>
                    <a:pt x="44506" y="93809"/>
                    <a:pt x="44339" y="93750"/>
                    <a:pt x="44172" y="93690"/>
                  </a:cubicBezTo>
                  <a:cubicBezTo>
                    <a:pt x="43517" y="93452"/>
                    <a:pt x="42839" y="93166"/>
                    <a:pt x="42624" y="92440"/>
                  </a:cubicBezTo>
                  <a:lnTo>
                    <a:pt x="42624" y="92440"/>
                  </a:lnTo>
                  <a:cubicBezTo>
                    <a:pt x="42732" y="92904"/>
                    <a:pt x="42267" y="92761"/>
                    <a:pt x="42136" y="92869"/>
                  </a:cubicBezTo>
                  <a:lnTo>
                    <a:pt x="42112" y="92892"/>
                  </a:lnTo>
                  <a:cubicBezTo>
                    <a:pt x="42112" y="92880"/>
                    <a:pt x="42124" y="92869"/>
                    <a:pt x="42136" y="92869"/>
                  </a:cubicBezTo>
                  <a:cubicBezTo>
                    <a:pt x="42172" y="92833"/>
                    <a:pt x="42184" y="92785"/>
                    <a:pt x="42184" y="92738"/>
                  </a:cubicBezTo>
                  <a:cubicBezTo>
                    <a:pt x="42108" y="92693"/>
                    <a:pt x="42039" y="92675"/>
                    <a:pt x="41976" y="92675"/>
                  </a:cubicBezTo>
                  <a:cubicBezTo>
                    <a:pt x="41767" y="92675"/>
                    <a:pt x="41612" y="92864"/>
                    <a:pt x="41458" y="92928"/>
                  </a:cubicBezTo>
                  <a:cubicBezTo>
                    <a:pt x="41469" y="92952"/>
                    <a:pt x="41481" y="92976"/>
                    <a:pt x="41481" y="93000"/>
                  </a:cubicBezTo>
                  <a:cubicBezTo>
                    <a:pt x="41398" y="93000"/>
                    <a:pt x="41315" y="92964"/>
                    <a:pt x="41267" y="92892"/>
                  </a:cubicBezTo>
                  <a:lnTo>
                    <a:pt x="41267" y="92892"/>
                  </a:lnTo>
                  <a:cubicBezTo>
                    <a:pt x="41299" y="92924"/>
                    <a:pt x="41346" y="92940"/>
                    <a:pt x="41392" y="92940"/>
                  </a:cubicBezTo>
                  <a:cubicBezTo>
                    <a:pt x="41415" y="92940"/>
                    <a:pt x="41438" y="92936"/>
                    <a:pt x="41458" y="92928"/>
                  </a:cubicBezTo>
                  <a:cubicBezTo>
                    <a:pt x="41339" y="92488"/>
                    <a:pt x="40350" y="92738"/>
                    <a:pt x="40279" y="92452"/>
                  </a:cubicBezTo>
                  <a:cubicBezTo>
                    <a:pt x="40243" y="92516"/>
                    <a:pt x="40197" y="92542"/>
                    <a:pt x="40142" y="92542"/>
                  </a:cubicBezTo>
                  <a:cubicBezTo>
                    <a:pt x="40012" y="92542"/>
                    <a:pt x="39833" y="92399"/>
                    <a:pt x="39624" y="92273"/>
                  </a:cubicBezTo>
                  <a:lnTo>
                    <a:pt x="39624" y="92273"/>
                  </a:lnTo>
                  <a:cubicBezTo>
                    <a:pt x="39701" y="92285"/>
                    <a:pt x="39767" y="92290"/>
                    <a:pt x="39823" y="92290"/>
                  </a:cubicBezTo>
                  <a:cubicBezTo>
                    <a:pt x="40298" y="92290"/>
                    <a:pt x="40114" y="91920"/>
                    <a:pt x="40529" y="91749"/>
                  </a:cubicBezTo>
                  <a:cubicBezTo>
                    <a:pt x="40312" y="91590"/>
                    <a:pt x="40099" y="91543"/>
                    <a:pt x="39890" y="91543"/>
                  </a:cubicBezTo>
                  <a:cubicBezTo>
                    <a:pt x="39707" y="91543"/>
                    <a:pt x="39527" y="91579"/>
                    <a:pt x="39350" y="91606"/>
                  </a:cubicBezTo>
                  <a:cubicBezTo>
                    <a:pt x="39206" y="91628"/>
                    <a:pt x="39060" y="91650"/>
                    <a:pt x="38913" y="91650"/>
                  </a:cubicBezTo>
                  <a:cubicBezTo>
                    <a:pt x="38661" y="91650"/>
                    <a:pt x="38408" y="91585"/>
                    <a:pt x="38160" y="91345"/>
                  </a:cubicBezTo>
                  <a:cubicBezTo>
                    <a:pt x="38076" y="91106"/>
                    <a:pt x="37993" y="90880"/>
                    <a:pt x="37921" y="90630"/>
                  </a:cubicBezTo>
                  <a:cubicBezTo>
                    <a:pt x="37794" y="90763"/>
                    <a:pt x="37658" y="90810"/>
                    <a:pt x="37522" y="90810"/>
                  </a:cubicBezTo>
                  <a:cubicBezTo>
                    <a:pt x="37390" y="90810"/>
                    <a:pt x="37259" y="90766"/>
                    <a:pt x="37136" y="90714"/>
                  </a:cubicBezTo>
                  <a:cubicBezTo>
                    <a:pt x="36958" y="90625"/>
                    <a:pt x="36800" y="90516"/>
                    <a:pt x="36702" y="90516"/>
                  </a:cubicBezTo>
                  <a:cubicBezTo>
                    <a:pt x="36668" y="90516"/>
                    <a:pt x="36642" y="90529"/>
                    <a:pt x="36624" y="90559"/>
                  </a:cubicBezTo>
                  <a:cubicBezTo>
                    <a:pt x="36612" y="90273"/>
                    <a:pt x="36469" y="90011"/>
                    <a:pt x="36719" y="89749"/>
                  </a:cubicBezTo>
                  <a:cubicBezTo>
                    <a:pt x="36493" y="89690"/>
                    <a:pt x="36314" y="89487"/>
                    <a:pt x="36135" y="89321"/>
                  </a:cubicBezTo>
                  <a:cubicBezTo>
                    <a:pt x="36005" y="89207"/>
                    <a:pt x="35880" y="89113"/>
                    <a:pt x="35743" y="89113"/>
                  </a:cubicBezTo>
                  <a:cubicBezTo>
                    <a:pt x="35693" y="89113"/>
                    <a:pt x="35642" y="89125"/>
                    <a:pt x="35588" y="89154"/>
                  </a:cubicBezTo>
                  <a:cubicBezTo>
                    <a:pt x="35659" y="89297"/>
                    <a:pt x="35731" y="89428"/>
                    <a:pt x="35814" y="89571"/>
                  </a:cubicBezTo>
                  <a:cubicBezTo>
                    <a:pt x="35373" y="89035"/>
                    <a:pt x="34850" y="88832"/>
                    <a:pt x="34361" y="88606"/>
                  </a:cubicBezTo>
                  <a:cubicBezTo>
                    <a:pt x="34242" y="88559"/>
                    <a:pt x="34123" y="88499"/>
                    <a:pt x="34016" y="88439"/>
                  </a:cubicBezTo>
                  <a:cubicBezTo>
                    <a:pt x="33897" y="88380"/>
                    <a:pt x="33802" y="88308"/>
                    <a:pt x="33695" y="88225"/>
                  </a:cubicBezTo>
                  <a:cubicBezTo>
                    <a:pt x="33492" y="88070"/>
                    <a:pt x="33338" y="87856"/>
                    <a:pt x="33242" y="87606"/>
                  </a:cubicBezTo>
                  <a:lnTo>
                    <a:pt x="34016" y="86892"/>
                  </a:lnTo>
                  <a:cubicBezTo>
                    <a:pt x="33945" y="86499"/>
                    <a:pt x="33611" y="86380"/>
                    <a:pt x="33338" y="86225"/>
                  </a:cubicBezTo>
                  <a:cubicBezTo>
                    <a:pt x="33052" y="86082"/>
                    <a:pt x="32778" y="85927"/>
                    <a:pt x="32837" y="85499"/>
                  </a:cubicBezTo>
                  <a:lnTo>
                    <a:pt x="32837" y="85499"/>
                  </a:lnTo>
                  <a:cubicBezTo>
                    <a:pt x="32744" y="85728"/>
                    <a:pt x="32750" y="85806"/>
                    <a:pt x="32653" y="85806"/>
                  </a:cubicBezTo>
                  <a:cubicBezTo>
                    <a:pt x="32589" y="85806"/>
                    <a:pt x="32479" y="85772"/>
                    <a:pt x="32266" y="85725"/>
                  </a:cubicBezTo>
                  <a:lnTo>
                    <a:pt x="32266" y="85725"/>
                  </a:lnTo>
                  <a:cubicBezTo>
                    <a:pt x="32361" y="85880"/>
                    <a:pt x="32492" y="85999"/>
                    <a:pt x="32647" y="86082"/>
                  </a:cubicBezTo>
                  <a:cubicBezTo>
                    <a:pt x="32849" y="86201"/>
                    <a:pt x="33016" y="86332"/>
                    <a:pt x="33171" y="86499"/>
                  </a:cubicBezTo>
                  <a:cubicBezTo>
                    <a:pt x="32826" y="86403"/>
                    <a:pt x="32456" y="86308"/>
                    <a:pt x="32099" y="86201"/>
                  </a:cubicBezTo>
                  <a:lnTo>
                    <a:pt x="32099" y="86201"/>
                  </a:lnTo>
                  <a:cubicBezTo>
                    <a:pt x="32290" y="86356"/>
                    <a:pt x="32492" y="86499"/>
                    <a:pt x="32695" y="86654"/>
                  </a:cubicBezTo>
                  <a:lnTo>
                    <a:pt x="32992" y="86880"/>
                  </a:lnTo>
                  <a:lnTo>
                    <a:pt x="33290" y="87082"/>
                  </a:lnTo>
                  <a:cubicBezTo>
                    <a:pt x="32985" y="87013"/>
                    <a:pt x="32826" y="86969"/>
                    <a:pt x="32733" y="86969"/>
                  </a:cubicBezTo>
                  <a:cubicBezTo>
                    <a:pt x="32714" y="86969"/>
                    <a:pt x="32697" y="86971"/>
                    <a:pt x="32683" y="86975"/>
                  </a:cubicBezTo>
                  <a:cubicBezTo>
                    <a:pt x="32599" y="86999"/>
                    <a:pt x="32587" y="87118"/>
                    <a:pt x="32516" y="87356"/>
                  </a:cubicBezTo>
                  <a:cubicBezTo>
                    <a:pt x="32218" y="87213"/>
                    <a:pt x="32004" y="86927"/>
                    <a:pt x="31956" y="86606"/>
                  </a:cubicBezTo>
                  <a:cubicBezTo>
                    <a:pt x="31909" y="86273"/>
                    <a:pt x="31694" y="85999"/>
                    <a:pt x="31397" y="85892"/>
                  </a:cubicBezTo>
                  <a:cubicBezTo>
                    <a:pt x="31313" y="85558"/>
                    <a:pt x="31814" y="85570"/>
                    <a:pt x="31766" y="85165"/>
                  </a:cubicBezTo>
                  <a:cubicBezTo>
                    <a:pt x="31397" y="84975"/>
                    <a:pt x="31325" y="84570"/>
                    <a:pt x="31290" y="84213"/>
                  </a:cubicBezTo>
                  <a:cubicBezTo>
                    <a:pt x="31254" y="83933"/>
                    <a:pt x="31217" y="83681"/>
                    <a:pt x="31036" y="83544"/>
                  </a:cubicBezTo>
                  <a:lnTo>
                    <a:pt x="31036" y="83544"/>
                  </a:lnTo>
                  <a:cubicBezTo>
                    <a:pt x="31058" y="83554"/>
                    <a:pt x="31080" y="83560"/>
                    <a:pt x="31103" y="83560"/>
                  </a:cubicBezTo>
                  <a:cubicBezTo>
                    <a:pt x="31133" y="83560"/>
                    <a:pt x="31164" y="83549"/>
                    <a:pt x="31194" y="83522"/>
                  </a:cubicBezTo>
                  <a:cubicBezTo>
                    <a:pt x="30884" y="83190"/>
                    <a:pt x="30728" y="82898"/>
                    <a:pt x="30430" y="82898"/>
                  </a:cubicBezTo>
                  <a:cubicBezTo>
                    <a:pt x="30407" y="82898"/>
                    <a:pt x="30385" y="82900"/>
                    <a:pt x="30361" y="82903"/>
                  </a:cubicBezTo>
                  <a:cubicBezTo>
                    <a:pt x="30397" y="83046"/>
                    <a:pt x="30444" y="83177"/>
                    <a:pt x="30480" y="83308"/>
                  </a:cubicBezTo>
                  <a:cubicBezTo>
                    <a:pt x="30313" y="82998"/>
                    <a:pt x="29909" y="83153"/>
                    <a:pt x="29778" y="82415"/>
                  </a:cubicBezTo>
                  <a:cubicBezTo>
                    <a:pt x="29611" y="82317"/>
                    <a:pt x="29416" y="82263"/>
                    <a:pt x="29258" y="82263"/>
                  </a:cubicBezTo>
                  <a:cubicBezTo>
                    <a:pt x="29033" y="82263"/>
                    <a:pt x="28885" y="82372"/>
                    <a:pt x="29004" y="82617"/>
                  </a:cubicBezTo>
                  <a:cubicBezTo>
                    <a:pt x="28861" y="82474"/>
                    <a:pt x="28920" y="81986"/>
                    <a:pt x="29277" y="81974"/>
                  </a:cubicBezTo>
                  <a:cubicBezTo>
                    <a:pt x="29027" y="81474"/>
                    <a:pt x="28730" y="81474"/>
                    <a:pt x="28468" y="81450"/>
                  </a:cubicBezTo>
                  <a:cubicBezTo>
                    <a:pt x="28206" y="81415"/>
                    <a:pt x="28015" y="81367"/>
                    <a:pt x="28027" y="80760"/>
                  </a:cubicBezTo>
                  <a:lnTo>
                    <a:pt x="28027" y="80760"/>
                  </a:lnTo>
                  <a:cubicBezTo>
                    <a:pt x="28059" y="80800"/>
                    <a:pt x="28108" y="80835"/>
                    <a:pt x="28151" y="80835"/>
                  </a:cubicBezTo>
                  <a:cubicBezTo>
                    <a:pt x="28171" y="80835"/>
                    <a:pt x="28190" y="80827"/>
                    <a:pt x="28206" y="80808"/>
                  </a:cubicBezTo>
                  <a:cubicBezTo>
                    <a:pt x="28194" y="80677"/>
                    <a:pt x="28158" y="80558"/>
                    <a:pt x="28111" y="80438"/>
                  </a:cubicBezTo>
                  <a:cubicBezTo>
                    <a:pt x="28099" y="80403"/>
                    <a:pt x="28087" y="80379"/>
                    <a:pt x="28075" y="80355"/>
                  </a:cubicBezTo>
                  <a:lnTo>
                    <a:pt x="28075" y="80355"/>
                  </a:lnTo>
                  <a:cubicBezTo>
                    <a:pt x="28135" y="80429"/>
                    <a:pt x="28194" y="80457"/>
                    <a:pt x="28250" y="80457"/>
                  </a:cubicBezTo>
                  <a:cubicBezTo>
                    <a:pt x="28337" y="80457"/>
                    <a:pt x="28419" y="80389"/>
                    <a:pt x="28492" y="80331"/>
                  </a:cubicBezTo>
                  <a:cubicBezTo>
                    <a:pt x="28547" y="80286"/>
                    <a:pt x="28598" y="80247"/>
                    <a:pt x="28647" y="80247"/>
                  </a:cubicBezTo>
                  <a:cubicBezTo>
                    <a:pt x="28726" y="80247"/>
                    <a:pt x="28799" y="80347"/>
                    <a:pt x="28873" y="80677"/>
                  </a:cubicBezTo>
                  <a:cubicBezTo>
                    <a:pt x="29111" y="80510"/>
                    <a:pt x="29051" y="80319"/>
                    <a:pt x="28956" y="80105"/>
                  </a:cubicBezTo>
                  <a:cubicBezTo>
                    <a:pt x="28849" y="79891"/>
                    <a:pt x="28706" y="79653"/>
                    <a:pt x="28742" y="79462"/>
                  </a:cubicBezTo>
                  <a:cubicBezTo>
                    <a:pt x="28638" y="79379"/>
                    <a:pt x="28509" y="79336"/>
                    <a:pt x="28380" y="79336"/>
                  </a:cubicBezTo>
                  <a:cubicBezTo>
                    <a:pt x="28288" y="79336"/>
                    <a:pt x="28195" y="79358"/>
                    <a:pt x="28111" y="79403"/>
                  </a:cubicBezTo>
                  <a:cubicBezTo>
                    <a:pt x="27978" y="79465"/>
                    <a:pt x="27865" y="79540"/>
                    <a:pt x="27742" y="79540"/>
                  </a:cubicBezTo>
                  <a:cubicBezTo>
                    <a:pt x="27700" y="79540"/>
                    <a:pt x="27656" y="79531"/>
                    <a:pt x="27611" y="79510"/>
                  </a:cubicBezTo>
                  <a:cubicBezTo>
                    <a:pt x="27777" y="79462"/>
                    <a:pt x="27706" y="79236"/>
                    <a:pt x="27694" y="78962"/>
                  </a:cubicBezTo>
                  <a:lnTo>
                    <a:pt x="27694" y="78962"/>
                  </a:lnTo>
                  <a:lnTo>
                    <a:pt x="27384" y="79343"/>
                  </a:lnTo>
                  <a:cubicBezTo>
                    <a:pt x="27313" y="79105"/>
                    <a:pt x="27206" y="78879"/>
                    <a:pt x="27063" y="78664"/>
                  </a:cubicBezTo>
                  <a:lnTo>
                    <a:pt x="27063" y="78664"/>
                  </a:lnTo>
                  <a:cubicBezTo>
                    <a:pt x="27170" y="78795"/>
                    <a:pt x="27265" y="78938"/>
                    <a:pt x="27361" y="79057"/>
                  </a:cubicBezTo>
                  <a:cubicBezTo>
                    <a:pt x="27313" y="78807"/>
                    <a:pt x="27408" y="78450"/>
                    <a:pt x="27432" y="78069"/>
                  </a:cubicBezTo>
                  <a:cubicBezTo>
                    <a:pt x="27480" y="77664"/>
                    <a:pt x="27372" y="77248"/>
                    <a:pt x="27134" y="76914"/>
                  </a:cubicBezTo>
                  <a:lnTo>
                    <a:pt x="27134" y="76914"/>
                  </a:lnTo>
                  <a:cubicBezTo>
                    <a:pt x="27259" y="77025"/>
                    <a:pt x="27456" y="77188"/>
                    <a:pt x="27618" y="77188"/>
                  </a:cubicBezTo>
                  <a:cubicBezTo>
                    <a:pt x="27734" y="77188"/>
                    <a:pt x="27833" y="77104"/>
                    <a:pt x="27873" y="76855"/>
                  </a:cubicBezTo>
                  <a:cubicBezTo>
                    <a:pt x="27408" y="76009"/>
                    <a:pt x="27992" y="76605"/>
                    <a:pt x="28206" y="76033"/>
                  </a:cubicBezTo>
                  <a:cubicBezTo>
                    <a:pt x="27956" y="75176"/>
                    <a:pt x="27420" y="76021"/>
                    <a:pt x="27480" y="74640"/>
                  </a:cubicBezTo>
                  <a:cubicBezTo>
                    <a:pt x="27476" y="74602"/>
                    <a:pt x="27457" y="74586"/>
                    <a:pt x="27429" y="74586"/>
                  </a:cubicBezTo>
                  <a:cubicBezTo>
                    <a:pt x="27351" y="74586"/>
                    <a:pt x="27204" y="74708"/>
                    <a:pt x="27134" y="74831"/>
                  </a:cubicBezTo>
                  <a:cubicBezTo>
                    <a:pt x="27158" y="74438"/>
                    <a:pt x="27146" y="74033"/>
                    <a:pt x="27075" y="73652"/>
                  </a:cubicBezTo>
                  <a:cubicBezTo>
                    <a:pt x="27051" y="73473"/>
                    <a:pt x="27039" y="73283"/>
                    <a:pt x="27039" y="73104"/>
                  </a:cubicBezTo>
                  <a:cubicBezTo>
                    <a:pt x="27051" y="72949"/>
                    <a:pt x="27075" y="72795"/>
                    <a:pt x="27099" y="72652"/>
                  </a:cubicBezTo>
                  <a:lnTo>
                    <a:pt x="27099" y="72652"/>
                  </a:lnTo>
                  <a:cubicBezTo>
                    <a:pt x="27052" y="72820"/>
                    <a:pt x="26993" y="72950"/>
                    <a:pt x="26915" y="72950"/>
                  </a:cubicBezTo>
                  <a:cubicBezTo>
                    <a:pt x="26854" y="72950"/>
                    <a:pt x="26782" y="72873"/>
                    <a:pt x="26694" y="72676"/>
                  </a:cubicBezTo>
                  <a:lnTo>
                    <a:pt x="26694" y="72676"/>
                  </a:lnTo>
                  <a:cubicBezTo>
                    <a:pt x="26729" y="72696"/>
                    <a:pt x="26759" y="72706"/>
                    <a:pt x="26786" y="72706"/>
                  </a:cubicBezTo>
                  <a:cubicBezTo>
                    <a:pt x="26899" y="72706"/>
                    <a:pt x="26953" y="72541"/>
                    <a:pt x="26991" y="72330"/>
                  </a:cubicBezTo>
                  <a:cubicBezTo>
                    <a:pt x="27039" y="72068"/>
                    <a:pt x="27099" y="71747"/>
                    <a:pt x="27194" y="71568"/>
                  </a:cubicBezTo>
                  <a:lnTo>
                    <a:pt x="26991" y="71485"/>
                  </a:lnTo>
                  <a:cubicBezTo>
                    <a:pt x="27057" y="71405"/>
                    <a:pt x="27111" y="71373"/>
                    <a:pt x="27157" y="71373"/>
                  </a:cubicBezTo>
                  <a:cubicBezTo>
                    <a:pt x="27266" y="71373"/>
                    <a:pt x="27325" y="71563"/>
                    <a:pt x="27384" y="71723"/>
                  </a:cubicBezTo>
                  <a:cubicBezTo>
                    <a:pt x="27444" y="71723"/>
                    <a:pt x="27503" y="71783"/>
                    <a:pt x="27515" y="71914"/>
                  </a:cubicBezTo>
                  <a:cubicBezTo>
                    <a:pt x="27509" y="71918"/>
                    <a:pt x="27503" y="71921"/>
                    <a:pt x="27497" y="71921"/>
                  </a:cubicBezTo>
                  <a:cubicBezTo>
                    <a:pt x="27458" y="71921"/>
                    <a:pt x="27426" y="71826"/>
                    <a:pt x="27384" y="71723"/>
                  </a:cubicBezTo>
                  <a:cubicBezTo>
                    <a:pt x="27313" y="71723"/>
                    <a:pt x="27253" y="71795"/>
                    <a:pt x="27277" y="71961"/>
                  </a:cubicBezTo>
                  <a:cubicBezTo>
                    <a:pt x="27342" y="72121"/>
                    <a:pt x="27488" y="72196"/>
                    <a:pt x="27651" y="72196"/>
                  </a:cubicBezTo>
                  <a:cubicBezTo>
                    <a:pt x="27938" y="72196"/>
                    <a:pt x="28279" y="71962"/>
                    <a:pt x="28325" y="71545"/>
                  </a:cubicBezTo>
                  <a:cubicBezTo>
                    <a:pt x="28197" y="71093"/>
                    <a:pt x="27926" y="70965"/>
                    <a:pt x="27690" y="70965"/>
                  </a:cubicBezTo>
                  <a:cubicBezTo>
                    <a:pt x="27553" y="70965"/>
                    <a:pt x="27427" y="71008"/>
                    <a:pt x="27349" y="71056"/>
                  </a:cubicBezTo>
                  <a:cubicBezTo>
                    <a:pt x="27468" y="70568"/>
                    <a:pt x="27242" y="70330"/>
                    <a:pt x="27015" y="70092"/>
                  </a:cubicBezTo>
                  <a:cubicBezTo>
                    <a:pt x="26789" y="69842"/>
                    <a:pt x="26599" y="69604"/>
                    <a:pt x="26789" y="69139"/>
                  </a:cubicBezTo>
                  <a:cubicBezTo>
                    <a:pt x="26801" y="69032"/>
                    <a:pt x="27039" y="68806"/>
                    <a:pt x="27289" y="68544"/>
                  </a:cubicBezTo>
                  <a:cubicBezTo>
                    <a:pt x="27539" y="68270"/>
                    <a:pt x="27825" y="67961"/>
                    <a:pt x="27908" y="67627"/>
                  </a:cubicBezTo>
                  <a:cubicBezTo>
                    <a:pt x="27841" y="67562"/>
                    <a:pt x="27783" y="67535"/>
                    <a:pt x="27732" y="67535"/>
                  </a:cubicBezTo>
                  <a:cubicBezTo>
                    <a:pt x="27503" y="67535"/>
                    <a:pt x="27412" y="68075"/>
                    <a:pt x="27225" y="68075"/>
                  </a:cubicBezTo>
                  <a:cubicBezTo>
                    <a:pt x="27181" y="68075"/>
                    <a:pt x="27132" y="68045"/>
                    <a:pt x="27075" y="67973"/>
                  </a:cubicBezTo>
                  <a:cubicBezTo>
                    <a:pt x="27218" y="67877"/>
                    <a:pt x="27349" y="67735"/>
                    <a:pt x="27444" y="67592"/>
                  </a:cubicBezTo>
                  <a:cubicBezTo>
                    <a:pt x="27527" y="67461"/>
                    <a:pt x="27575" y="67318"/>
                    <a:pt x="27587" y="67163"/>
                  </a:cubicBezTo>
                  <a:cubicBezTo>
                    <a:pt x="27623" y="66853"/>
                    <a:pt x="27599" y="66532"/>
                    <a:pt x="27515" y="66222"/>
                  </a:cubicBezTo>
                  <a:cubicBezTo>
                    <a:pt x="27444" y="65877"/>
                    <a:pt x="27408" y="65532"/>
                    <a:pt x="27408" y="65175"/>
                  </a:cubicBezTo>
                  <a:cubicBezTo>
                    <a:pt x="27408" y="64806"/>
                    <a:pt x="27551" y="64436"/>
                    <a:pt x="27789" y="64151"/>
                  </a:cubicBezTo>
                  <a:lnTo>
                    <a:pt x="28325" y="64484"/>
                  </a:lnTo>
                  <a:cubicBezTo>
                    <a:pt x="28468" y="64151"/>
                    <a:pt x="28563" y="63805"/>
                    <a:pt x="28623" y="63460"/>
                  </a:cubicBezTo>
                  <a:lnTo>
                    <a:pt x="28623" y="63460"/>
                  </a:lnTo>
                  <a:cubicBezTo>
                    <a:pt x="28468" y="63591"/>
                    <a:pt x="28313" y="63722"/>
                    <a:pt x="28158" y="63853"/>
                  </a:cubicBezTo>
                  <a:cubicBezTo>
                    <a:pt x="28130" y="63557"/>
                    <a:pt x="28354" y="63016"/>
                    <a:pt x="28628" y="63016"/>
                  </a:cubicBezTo>
                  <a:cubicBezTo>
                    <a:pt x="28695" y="63016"/>
                    <a:pt x="28766" y="63049"/>
                    <a:pt x="28837" y="63127"/>
                  </a:cubicBezTo>
                  <a:cubicBezTo>
                    <a:pt x="28718" y="62674"/>
                    <a:pt x="28754" y="62436"/>
                    <a:pt x="28849" y="62234"/>
                  </a:cubicBezTo>
                  <a:cubicBezTo>
                    <a:pt x="28956" y="62020"/>
                    <a:pt x="29135" y="61853"/>
                    <a:pt x="29337" y="61531"/>
                  </a:cubicBezTo>
                  <a:lnTo>
                    <a:pt x="29337" y="61531"/>
                  </a:lnTo>
                  <a:cubicBezTo>
                    <a:pt x="29207" y="61826"/>
                    <a:pt x="29172" y="61871"/>
                    <a:pt x="29181" y="61871"/>
                  </a:cubicBezTo>
                  <a:cubicBezTo>
                    <a:pt x="29185" y="61871"/>
                    <a:pt x="29198" y="61862"/>
                    <a:pt x="29216" y="61862"/>
                  </a:cubicBezTo>
                  <a:cubicBezTo>
                    <a:pt x="29254" y="61862"/>
                    <a:pt x="29311" y="61902"/>
                    <a:pt x="29349" y="62150"/>
                  </a:cubicBezTo>
                  <a:cubicBezTo>
                    <a:pt x="29623" y="61829"/>
                    <a:pt x="29718" y="61627"/>
                    <a:pt x="29754" y="61448"/>
                  </a:cubicBezTo>
                  <a:cubicBezTo>
                    <a:pt x="29801" y="61269"/>
                    <a:pt x="29778" y="61091"/>
                    <a:pt x="29825" y="60817"/>
                  </a:cubicBezTo>
                  <a:cubicBezTo>
                    <a:pt x="29873" y="60864"/>
                    <a:pt x="29943" y="60885"/>
                    <a:pt x="30021" y="60885"/>
                  </a:cubicBezTo>
                  <a:cubicBezTo>
                    <a:pt x="30198" y="60885"/>
                    <a:pt x="30410" y="60779"/>
                    <a:pt x="30468" y="60638"/>
                  </a:cubicBezTo>
                  <a:cubicBezTo>
                    <a:pt x="30397" y="60329"/>
                    <a:pt x="30468" y="59984"/>
                    <a:pt x="30587" y="59626"/>
                  </a:cubicBezTo>
                  <a:cubicBezTo>
                    <a:pt x="30706" y="59257"/>
                    <a:pt x="30849" y="58888"/>
                    <a:pt x="30932" y="58531"/>
                  </a:cubicBezTo>
                  <a:lnTo>
                    <a:pt x="31087" y="58614"/>
                  </a:lnTo>
                  <a:cubicBezTo>
                    <a:pt x="31266" y="58019"/>
                    <a:pt x="31706" y="57543"/>
                    <a:pt x="32123" y="57067"/>
                  </a:cubicBezTo>
                  <a:cubicBezTo>
                    <a:pt x="32337" y="56840"/>
                    <a:pt x="32540" y="56590"/>
                    <a:pt x="32706" y="56328"/>
                  </a:cubicBezTo>
                  <a:cubicBezTo>
                    <a:pt x="32885" y="56066"/>
                    <a:pt x="33004" y="55769"/>
                    <a:pt x="33064" y="55459"/>
                  </a:cubicBezTo>
                  <a:cubicBezTo>
                    <a:pt x="33028" y="55459"/>
                    <a:pt x="33004" y="55459"/>
                    <a:pt x="32968" y="55483"/>
                  </a:cubicBezTo>
                  <a:lnTo>
                    <a:pt x="32992" y="55459"/>
                  </a:lnTo>
                  <a:lnTo>
                    <a:pt x="32992" y="55459"/>
                  </a:lnTo>
                  <a:cubicBezTo>
                    <a:pt x="32984" y="55459"/>
                    <a:pt x="32977" y="55460"/>
                    <a:pt x="32969" y="55460"/>
                  </a:cubicBezTo>
                  <a:cubicBezTo>
                    <a:pt x="32649" y="55460"/>
                    <a:pt x="32698" y="55214"/>
                    <a:pt x="32849" y="54912"/>
                  </a:cubicBezTo>
                  <a:cubicBezTo>
                    <a:pt x="33004" y="54602"/>
                    <a:pt x="33230" y="54233"/>
                    <a:pt x="33254" y="54019"/>
                  </a:cubicBezTo>
                  <a:cubicBezTo>
                    <a:pt x="33351" y="54032"/>
                    <a:pt x="33464" y="54074"/>
                    <a:pt x="33567" y="54074"/>
                  </a:cubicBezTo>
                  <a:cubicBezTo>
                    <a:pt x="33642" y="54074"/>
                    <a:pt x="33711" y="54053"/>
                    <a:pt x="33766" y="53983"/>
                  </a:cubicBezTo>
                  <a:cubicBezTo>
                    <a:pt x="33349" y="53661"/>
                    <a:pt x="33826" y="53447"/>
                    <a:pt x="33742" y="53161"/>
                  </a:cubicBezTo>
                  <a:cubicBezTo>
                    <a:pt x="33807" y="53125"/>
                    <a:pt x="33862" y="53112"/>
                    <a:pt x="33912" y="53112"/>
                  </a:cubicBezTo>
                  <a:cubicBezTo>
                    <a:pt x="34073" y="53112"/>
                    <a:pt x="34173" y="53256"/>
                    <a:pt x="34308" y="53256"/>
                  </a:cubicBezTo>
                  <a:cubicBezTo>
                    <a:pt x="34394" y="53256"/>
                    <a:pt x="34495" y="53197"/>
                    <a:pt x="34635" y="53007"/>
                  </a:cubicBezTo>
                  <a:cubicBezTo>
                    <a:pt x="34778" y="52768"/>
                    <a:pt x="34588" y="52566"/>
                    <a:pt x="34409" y="52459"/>
                  </a:cubicBezTo>
                  <a:lnTo>
                    <a:pt x="34409" y="52459"/>
                  </a:lnTo>
                  <a:cubicBezTo>
                    <a:pt x="34439" y="52464"/>
                    <a:pt x="34470" y="52466"/>
                    <a:pt x="34502" y="52466"/>
                  </a:cubicBezTo>
                  <a:cubicBezTo>
                    <a:pt x="34797" y="52466"/>
                    <a:pt x="35199" y="52279"/>
                    <a:pt x="35457" y="52054"/>
                  </a:cubicBezTo>
                  <a:lnTo>
                    <a:pt x="35457" y="52054"/>
                  </a:lnTo>
                  <a:cubicBezTo>
                    <a:pt x="35481" y="52245"/>
                    <a:pt x="35207" y="52280"/>
                    <a:pt x="35183" y="52364"/>
                  </a:cubicBezTo>
                  <a:cubicBezTo>
                    <a:pt x="35249" y="52448"/>
                    <a:pt x="35304" y="52464"/>
                    <a:pt x="35360" y="52464"/>
                  </a:cubicBezTo>
                  <a:cubicBezTo>
                    <a:pt x="35397" y="52464"/>
                    <a:pt x="35435" y="52457"/>
                    <a:pt x="35477" y="52457"/>
                  </a:cubicBezTo>
                  <a:cubicBezTo>
                    <a:pt x="35542" y="52457"/>
                    <a:pt x="35618" y="52475"/>
                    <a:pt x="35719" y="52566"/>
                  </a:cubicBezTo>
                  <a:cubicBezTo>
                    <a:pt x="35957" y="52340"/>
                    <a:pt x="35421" y="52137"/>
                    <a:pt x="35838" y="51947"/>
                  </a:cubicBezTo>
                  <a:lnTo>
                    <a:pt x="35838" y="51947"/>
                  </a:lnTo>
                  <a:cubicBezTo>
                    <a:pt x="35862" y="52137"/>
                    <a:pt x="35874" y="52316"/>
                    <a:pt x="35897" y="52506"/>
                  </a:cubicBezTo>
                  <a:cubicBezTo>
                    <a:pt x="36088" y="52447"/>
                    <a:pt x="36100" y="52185"/>
                    <a:pt x="36124" y="52102"/>
                  </a:cubicBezTo>
                  <a:lnTo>
                    <a:pt x="36124" y="52102"/>
                  </a:lnTo>
                  <a:cubicBezTo>
                    <a:pt x="36100" y="52233"/>
                    <a:pt x="36147" y="52387"/>
                    <a:pt x="36255" y="52471"/>
                  </a:cubicBezTo>
                  <a:cubicBezTo>
                    <a:pt x="36362" y="52352"/>
                    <a:pt x="36469" y="52233"/>
                    <a:pt x="36576" y="52114"/>
                  </a:cubicBezTo>
                  <a:cubicBezTo>
                    <a:pt x="36516" y="52030"/>
                    <a:pt x="36433" y="51959"/>
                    <a:pt x="36338" y="51911"/>
                  </a:cubicBezTo>
                  <a:cubicBezTo>
                    <a:pt x="36076" y="51768"/>
                    <a:pt x="35719" y="51685"/>
                    <a:pt x="35564" y="51518"/>
                  </a:cubicBezTo>
                  <a:cubicBezTo>
                    <a:pt x="35754" y="51411"/>
                    <a:pt x="35933" y="51268"/>
                    <a:pt x="36076" y="51102"/>
                  </a:cubicBezTo>
                  <a:cubicBezTo>
                    <a:pt x="36207" y="50947"/>
                    <a:pt x="36326" y="50768"/>
                    <a:pt x="36421" y="50590"/>
                  </a:cubicBezTo>
                  <a:cubicBezTo>
                    <a:pt x="36612" y="50244"/>
                    <a:pt x="36755" y="49887"/>
                    <a:pt x="37005" y="49625"/>
                  </a:cubicBezTo>
                  <a:lnTo>
                    <a:pt x="37255" y="50066"/>
                  </a:lnTo>
                  <a:cubicBezTo>
                    <a:pt x="37445" y="49768"/>
                    <a:pt x="37493" y="49566"/>
                    <a:pt x="37433" y="49327"/>
                  </a:cubicBezTo>
                  <a:lnTo>
                    <a:pt x="37433" y="49327"/>
                  </a:lnTo>
                  <a:cubicBezTo>
                    <a:pt x="37398" y="49363"/>
                    <a:pt x="37362" y="49399"/>
                    <a:pt x="37338" y="49435"/>
                  </a:cubicBezTo>
                  <a:lnTo>
                    <a:pt x="37350" y="49077"/>
                  </a:lnTo>
                  <a:cubicBezTo>
                    <a:pt x="37386" y="49161"/>
                    <a:pt x="37409" y="49244"/>
                    <a:pt x="37433" y="49327"/>
                  </a:cubicBezTo>
                  <a:lnTo>
                    <a:pt x="37814" y="48958"/>
                  </a:lnTo>
                  <a:lnTo>
                    <a:pt x="37814" y="48958"/>
                  </a:lnTo>
                  <a:cubicBezTo>
                    <a:pt x="37719" y="49292"/>
                    <a:pt x="37755" y="49482"/>
                    <a:pt x="38005" y="49780"/>
                  </a:cubicBezTo>
                  <a:cubicBezTo>
                    <a:pt x="38171" y="49530"/>
                    <a:pt x="38410" y="49292"/>
                    <a:pt x="38564" y="49054"/>
                  </a:cubicBezTo>
                  <a:cubicBezTo>
                    <a:pt x="38719" y="48804"/>
                    <a:pt x="38802" y="48554"/>
                    <a:pt x="38636" y="48268"/>
                  </a:cubicBezTo>
                  <a:lnTo>
                    <a:pt x="38636" y="48268"/>
                  </a:lnTo>
                  <a:lnTo>
                    <a:pt x="38695" y="48363"/>
                  </a:lnTo>
                  <a:cubicBezTo>
                    <a:pt x="39053" y="48184"/>
                    <a:pt x="39553" y="47875"/>
                    <a:pt x="39981" y="47625"/>
                  </a:cubicBezTo>
                  <a:cubicBezTo>
                    <a:pt x="40317" y="47424"/>
                    <a:pt x="40614" y="47276"/>
                    <a:pt x="40742" y="47276"/>
                  </a:cubicBezTo>
                  <a:cubicBezTo>
                    <a:pt x="40772" y="47276"/>
                    <a:pt x="40793" y="47285"/>
                    <a:pt x="40803" y="47303"/>
                  </a:cubicBezTo>
                  <a:cubicBezTo>
                    <a:pt x="41041" y="46958"/>
                    <a:pt x="41434" y="46708"/>
                    <a:pt x="41696" y="46470"/>
                  </a:cubicBezTo>
                  <a:cubicBezTo>
                    <a:pt x="41970" y="46232"/>
                    <a:pt x="42124" y="46029"/>
                    <a:pt x="41934" y="45768"/>
                  </a:cubicBezTo>
                  <a:lnTo>
                    <a:pt x="41934" y="45768"/>
                  </a:lnTo>
                  <a:cubicBezTo>
                    <a:pt x="41865" y="45905"/>
                    <a:pt x="41862" y="46054"/>
                    <a:pt x="41926" y="46193"/>
                  </a:cubicBezTo>
                  <a:lnTo>
                    <a:pt x="41926" y="46193"/>
                  </a:lnTo>
                  <a:cubicBezTo>
                    <a:pt x="41825" y="45985"/>
                    <a:pt x="41556" y="45587"/>
                    <a:pt x="41672" y="45529"/>
                  </a:cubicBezTo>
                  <a:lnTo>
                    <a:pt x="41672" y="45529"/>
                  </a:lnTo>
                  <a:cubicBezTo>
                    <a:pt x="41767" y="45589"/>
                    <a:pt x="41862" y="45672"/>
                    <a:pt x="41934" y="45768"/>
                  </a:cubicBezTo>
                  <a:cubicBezTo>
                    <a:pt x="42208" y="45351"/>
                    <a:pt x="43422" y="45660"/>
                    <a:pt x="43172" y="44803"/>
                  </a:cubicBezTo>
                  <a:cubicBezTo>
                    <a:pt x="43201" y="44803"/>
                    <a:pt x="43228" y="44802"/>
                    <a:pt x="43253" y="44802"/>
                  </a:cubicBezTo>
                  <a:cubicBezTo>
                    <a:pt x="43840" y="44802"/>
                    <a:pt x="43310" y="44941"/>
                    <a:pt x="43470" y="45398"/>
                  </a:cubicBezTo>
                  <a:cubicBezTo>
                    <a:pt x="44039" y="45389"/>
                    <a:pt x="44003" y="44615"/>
                    <a:pt x="44333" y="44615"/>
                  </a:cubicBezTo>
                  <a:cubicBezTo>
                    <a:pt x="44417" y="44615"/>
                    <a:pt x="44525" y="44666"/>
                    <a:pt x="44672" y="44791"/>
                  </a:cubicBezTo>
                  <a:cubicBezTo>
                    <a:pt x="44822" y="44502"/>
                    <a:pt x="44789" y="44461"/>
                    <a:pt x="44700" y="44461"/>
                  </a:cubicBezTo>
                  <a:cubicBezTo>
                    <a:pt x="44664" y="44461"/>
                    <a:pt x="44619" y="44468"/>
                    <a:pt x="44574" y="44468"/>
                  </a:cubicBezTo>
                  <a:cubicBezTo>
                    <a:pt x="44480" y="44468"/>
                    <a:pt x="44382" y="44440"/>
                    <a:pt x="44351" y="44267"/>
                  </a:cubicBezTo>
                  <a:lnTo>
                    <a:pt x="44351" y="44267"/>
                  </a:lnTo>
                  <a:cubicBezTo>
                    <a:pt x="44475" y="44382"/>
                    <a:pt x="44589" y="44428"/>
                    <a:pt x="44699" y="44428"/>
                  </a:cubicBezTo>
                  <a:cubicBezTo>
                    <a:pt x="45158" y="44428"/>
                    <a:pt x="45538" y="43624"/>
                    <a:pt x="46185" y="43624"/>
                  </a:cubicBezTo>
                  <a:cubicBezTo>
                    <a:pt x="46189" y="43624"/>
                    <a:pt x="46192" y="43624"/>
                    <a:pt x="46196" y="43624"/>
                  </a:cubicBezTo>
                  <a:cubicBezTo>
                    <a:pt x="46196" y="43184"/>
                    <a:pt x="45839" y="43624"/>
                    <a:pt x="45982" y="43041"/>
                  </a:cubicBezTo>
                  <a:lnTo>
                    <a:pt x="45982" y="43041"/>
                  </a:lnTo>
                  <a:cubicBezTo>
                    <a:pt x="46020" y="43122"/>
                    <a:pt x="46081" y="43150"/>
                    <a:pt x="46148" y="43150"/>
                  </a:cubicBezTo>
                  <a:cubicBezTo>
                    <a:pt x="46247" y="43150"/>
                    <a:pt x="46358" y="43089"/>
                    <a:pt x="46422" y="43053"/>
                  </a:cubicBezTo>
                  <a:lnTo>
                    <a:pt x="46184" y="42541"/>
                  </a:lnTo>
                  <a:lnTo>
                    <a:pt x="46184" y="42541"/>
                  </a:lnTo>
                  <a:cubicBezTo>
                    <a:pt x="46482" y="42708"/>
                    <a:pt x="46780" y="42862"/>
                    <a:pt x="47077" y="43017"/>
                  </a:cubicBezTo>
                  <a:cubicBezTo>
                    <a:pt x="47232" y="42898"/>
                    <a:pt x="47399" y="42791"/>
                    <a:pt x="47554" y="42672"/>
                  </a:cubicBezTo>
                  <a:cubicBezTo>
                    <a:pt x="47518" y="42565"/>
                    <a:pt x="47458" y="42481"/>
                    <a:pt x="47387" y="42398"/>
                  </a:cubicBezTo>
                  <a:cubicBezTo>
                    <a:pt x="47268" y="42267"/>
                    <a:pt x="47208" y="42124"/>
                    <a:pt x="47649" y="41660"/>
                  </a:cubicBezTo>
                  <a:lnTo>
                    <a:pt x="47649" y="41660"/>
                  </a:lnTo>
                  <a:lnTo>
                    <a:pt x="47613" y="41743"/>
                  </a:lnTo>
                  <a:cubicBezTo>
                    <a:pt x="47673" y="41770"/>
                    <a:pt x="47726" y="41782"/>
                    <a:pt x="47773" y="41782"/>
                  </a:cubicBezTo>
                  <a:cubicBezTo>
                    <a:pt x="47961" y="41782"/>
                    <a:pt x="48066" y="41595"/>
                    <a:pt x="48208" y="41386"/>
                  </a:cubicBezTo>
                  <a:cubicBezTo>
                    <a:pt x="48375" y="41112"/>
                    <a:pt x="48601" y="40791"/>
                    <a:pt x="49101" y="40707"/>
                  </a:cubicBezTo>
                  <a:lnTo>
                    <a:pt x="49101" y="40707"/>
                  </a:lnTo>
                  <a:cubicBezTo>
                    <a:pt x="48780" y="40791"/>
                    <a:pt x="49137" y="41005"/>
                    <a:pt x="49137" y="41184"/>
                  </a:cubicBezTo>
                  <a:cubicBezTo>
                    <a:pt x="49232" y="41029"/>
                    <a:pt x="49340" y="40874"/>
                    <a:pt x="49435" y="40719"/>
                  </a:cubicBezTo>
                  <a:lnTo>
                    <a:pt x="49435" y="40719"/>
                  </a:lnTo>
                  <a:cubicBezTo>
                    <a:pt x="49423" y="40767"/>
                    <a:pt x="49423" y="40815"/>
                    <a:pt x="49494" y="40838"/>
                  </a:cubicBezTo>
                  <a:cubicBezTo>
                    <a:pt x="49551" y="40849"/>
                    <a:pt x="49599" y="40853"/>
                    <a:pt x="49639" y="40853"/>
                  </a:cubicBezTo>
                  <a:cubicBezTo>
                    <a:pt x="50005" y="40853"/>
                    <a:pt x="49782" y="40478"/>
                    <a:pt x="50249" y="40478"/>
                  </a:cubicBezTo>
                  <a:cubicBezTo>
                    <a:pt x="50273" y="40478"/>
                    <a:pt x="50300" y="40479"/>
                    <a:pt x="50328" y="40481"/>
                  </a:cubicBezTo>
                  <a:cubicBezTo>
                    <a:pt x="50244" y="40565"/>
                    <a:pt x="50221" y="40695"/>
                    <a:pt x="50268" y="40803"/>
                  </a:cubicBezTo>
                  <a:cubicBezTo>
                    <a:pt x="50459" y="40672"/>
                    <a:pt x="50661" y="40553"/>
                    <a:pt x="50864" y="40434"/>
                  </a:cubicBezTo>
                  <a:lnTo>
                    <a:pt x="50935" y="40231"/>
                  </a:lnTo>
                  <a:lnTo>
                    <a:pt x="50959" y="40386"/>
                  </a:lnTo>
                  <a:cubicBezTo>
                    <a:pt x="52471" y="39457"/>
                    <a:pt x="54090" y="38707"/>
                    <a:pt x="55769" y="38148"/>
                  </a:cubicBezTo>
                  <a:lnTo>
                    <a:pt x="55876" y="38112"/>
                  </a:lnTo>
                  <a:lnTo>
                    <a:pt x="55947" y="38088"/>
                  </a:lnTo>
                  <a:cubicBezTo>
                    <a:pt x="55936" y="38040"/>
                    <a:pt x="55936" y="37993"/>
                    <a:pt x="55924" y="37945"/>
                  </a:cubicBezTo>
                  <a:lnTo>
                    <a:pt x="55840" y="37993"/>
                  </a:lnTo>
                  <a:lnTo>
                    <a:pt x="55852" y="37671"/>
                  </a:lnTo>
                  <a:cubicBezTo>
                    <a:pt x="55888" y="37755"/>
                    <a:pt x="55900" y="37850"/>
                    <a:pt x="55924" y="37945"/>
                  </a:cubicBezTo>
                  <a:lnTo>
                    <a:pt x="56328" y="37671"/>
                  </a:lnTo>
                  <a:cubicBezTo>
                    <a:pt x="56251" y="37459"/>
                    <a:pt x="56002" y="37372"/>
                    <a:pt x="55796" y="37372"/>
                  </a:cubicBezTo>
                  <a:cubicBezTo>
                    <a:pt x="55748" y="37372"/>
                    <a:pt x="55702" y="37377"/>
                    <a:pt x="55662" y="37386"/>
                  </a:cubicBezTo>
                  <a:cubicBezTo>
                    <a:pt x="55543" y="37326"/>
                    <a:pt x="55650" y="37052"/>
                    <a:pt x="55876" y="36766"/>
                  </a:cubicBezTo>
                  <a:cubicBezTo>
                    <a:pt x="56078" y="36481"/>
                    <a:pt x="56352" y="36231"/>
                    <a:pt x="56650" y="36052"/>
                  </a:cubicBezTo>
                  <a:cubicBezTo>
                    <a:pt x="56804" y="36025"/>
                    <a:pt x="56932" y="36012"/>
                    <a:pt x="57037" y="36012"/>
                  </a:cubicBezTo>
                  <a:cubicBezTo>
                    <a:pt x="57436" y="36012"/>
                    <a:pt x="57522" y="36188"/>
                    <a:pt x="57579" y="36385"/>
                  </a:cubicBezTo>
                  <a:cubicBezTo>
                    <a:pt x="57650" y="36635"/>
                    <a:pt x="57674" y="36921"/>
                    <a:pt x="58162" y="36921"/>
                  </a:cubicBezTo>
                  <a:cubicBezTo>
                    <a:pt x="58531" y="36695"/>
                    <a:pt x="58924" y="36469"/>
                    <a:pt x="59317" y="36243"/>
                  </a:cubicBezTo>
                  <a:lnTo>
                    <a:pt x="59365" y="36528"/>
                  </a:lnTo>
                  <a:cubicBezTo>
                    <a:pt x="59408" y="36562"/>
                    <a:pt x="59446" y="36576"/>
                    <a:pt x="59479" y="36576"/>
                  </a:cubicBezTo>
                  <a:cubicBezTo>
                    <a:pt x="59611" y="36576"/>
                    <a:pt x="59672" y="36359"/>
                    <a:pt x="59710" y="36302"/>
                  </a:cubicBezTo>
                  <a:lnTo>
                    <a:pt x="59710" y="36302"/>
                  </a:lnTo>
                  <a:cubicBezTo>
                    <a:pt x="59693" y="36455"/>
                    <a:pt x="59817" y="36502"/>
                    <a:pt x="60008" y="36502"/>
                  </a:cubicBezTo>
                  <a:cubicBezTo>
                    <a:pt x="60305" y="36502"/>
                    <a:pt x="60762" y="36389"/>
                    <a:pt x="61093" y="36389"/>
                  </a:cubicBezTo>
                  <a:cubicBezTo>
                    <a:pt x="61143" y="36389"/>
                    <a:pt x="61190" y="36391"/>
                    <a:pt x="61234" y="36397"/>
                  </a:cubicBezTo>
                  <a:lnTo>
                    <a:pt x="61043" y="36040"/>
                  </a:lnTo>
                  <a:cubicBezTo>
                    <a:pt x="61279" y="35866"/>
                    <a:pt x="61577" y="35771"/>
                    <a:pt x="61869" y="35771"/>
                  </a:cubicBezTo>
                  <a:close/>
                  <a:moveTo>
                    <a:pt x="174724" y="107108"/>
                  </a:moveTo>
                  <a:cubicBezTo>
                    <a:pt x="174958" y="107351"/>
                    <a:pt x="174701" y="107517"/>
                    <a:pt x="174470" y="107517"/>
                  </a:cubicBezTo>
                  <a:cubicBezTo>
                    <a:pt x="174383" y="107517"/>
                    <a:pt x="174300" y="107494"/>
                    <a:pt x="174248" y="107442"/>
                  </a:cubicBezTo>
                  <a:lnTo>
                    <a:pt x="174724" y="107108"/>
                  </a:lnTo>
                  <a:close/>
                  <a:moveTo>
                    <a:pt x="177582" y="115836"/>
                  </a:moveTo>
                  <a:lnTo>
                    <a:pt x="177582" y="115836"/>
                  </a:lnTo>
                  <a:cubicBezTo>
                    <a:pt x="177498" y="115955"/>
                    <a:pt x="177439" y="115990"/>
                    <a:pt x="177391" y="116002"/>
                  </a:cubicBezTo>
                  <a:cubicBezTo>
                    <a:pt x="177439" y="115931"/>
                    <a:pt x="177510" y="115883"/>
                    <a:pt x="177582" y="115836"/>
                  </a:cubicBezTo>
                  <a:close/>
                  <a:moveTo>
                    <a:pt x="176379" y="124908"/>
                  </a:moveTo>
                  <a:cubicBezTo>
                    <a:pt x="176379" y="124932"/>
                    <a:pt x="176391" y="124944"/>
                    <a:pt x="176391" y="124968"/>
                  </a:cubicBezTo>
                  <a:cubicBezTo>
                    <a:pt x="176379" y="124944"/>
                    <a:pt x="176379" y="124932"/>
                    <a:pt x="176379" y="124908"/>
                  </a:cubicBezTo>
                  <a:close/>
                  <a:moveTo>
                    <a:pt x="176391" y="124968"/>
                  </a:moveTo>
                  <a:cubicBezTo>
                    <a:pt x="176403" y="125015"/>
                    <a:pt x="176427" y="125075"/>
                    <a:pt x="176463" y="125123"/>
                  </a:cubicBezTo>
                  <a:cubicBezTo>
                    <a:pt x="176444" y="125141"/>
                    <a:pt x="176431" y="125149"/>
                    <a:pt x="176421" y="125149"/>
                  </a:cubicBezTo>
                  <a:cubicBezTo>
                    <a:pt x="176388" y="125149"/>
                    <a:pt x="176400" y="125051"/>
                    <a:pt x="176391" y="124968"/>
                  </a:cubicBezTo>
                  <a:close/>
                  <a:moveTo>
                    <a:pt x="176724" y="125230"/>
                  </a:moveTo>
                  <a:lnTo>
                    <a:pt x="176605" y="125456"/>
                  </a:lnTo>
                  <a:cubicBezTo>
                    <a:pt x="176629" y="125373"/>
                    <a:pt x="176677" y="125301"/>
                    <a:pt x="176724" y="125230"/>
                  </a:cubicBezTo>
                  <a:close/>
                  <a:moveTo>
                    <a:pt x="114467" y="125801"/>
                  </a:moveTo>
                  <a:cubicBezTo>
                    <a:pt x="114455" y="125849"/>
                    <a:pt x="114455" y="125885"/>
                    <a:pt x="114443" y="125932"/>
                  </a:cubicBezTo>
                  <a:cubicBezTo>
                    <a:pt x="114455" y="125885"/>
                    <a:pt x="114455" y="125837"/>
                    <a:pt x="114467" y="125801"/>
                  </a:cubicBezTo>
                  <a:close/>
                  <a:moveTo>
                    <a:pt x="176534" y="128992"/>
                  </a:moveTo>
                  <a:cubicBezTo>
                    <a:pt x="176534" y="129055"/>
                    <a:pt x="176526" y="129110"/>
                    <a:pt x="176519" y="129110"/>
                  </a:cubicBezTo>
                  <a:cubicBezTo>
                    <a:pt x="176514" y="129110"/>
                    <a:pt x="176510" y="129084"/>
                    <a:pt x="176510" y="129016"/>
                  </a:cubicBezTo>
                  <a:cubicBezTo>
                    <a:pt x="176522" y="129004"/>
                    <a:pt x="176522" y="129004"/>
                    <a:pt x="176534" y="128992"/>
                  </a:cubicBezTo>
                  <a:close/>
                  <a:moveTo>
                    <a:pt x="176213" y="129242"/>
                  </a:moveTo>
                  <a:lnTo>
                    <a:pt x="176213" y="129242"/>
                  </a:lnTo>
                  <a:cubicBezTo>
                    <a:pt x="176201" y="129325"/>
                    <a:pt x="176189" y="129397"/>
                    <a:pt x="176165" y="129456"/>
                  </a:cubicBezTo>
                  <a:cubicBezTo>
                    <a:pt x="176165" y="129385"/>
                    <a:pt x="176189" y="129314"/>
                    <a:pt x="176213" y="129242"/>
                  </a:cubicBezTo>
                  <a:close/>
                  <a:moveTo>
                    <a:pt x="173117" y="133695"/>
                  </a:moveTo>
                  <a:cubicBezTo>
                    <a:pt x="173129" y="133755"/>
                    <a:pt x="173057" y="133790"/>
                    <a:pt x="172974" y="133814"/>
                  </a:cubicBezTo>
                  <a:cubicBezTo>
                    <a:pt x="173022" y="133778"/>
                    <a:pt x="173069" y="133743"/>
                    <a:pt x="173117" y="133695"/>
                  </a:cubicBezTo>
                  <a:close/>
                  <a:moveTo>
                    <a:pt x="170640" y="135612"/>
                  </a:moveTo>
                  <a:lnTo>
                    <a:pt x="170640" y="135612"/>
                  </a:lnTo>
                  <a:cubicBezTo>
                    <a:pt x="170700" y="135624"/>
                    <a:pt x="170664" y="135719"/>
                    <a:pt x="170605" y="135838"/>
                  </a:cubicBezTo>
                  <a:cubicBezTo>
                    <a:pt x="170569" y="135802"/>
                    <a:pt x="170569" y="135719"/>
                    <a:pt x="170640" y="135612"/>
                  </a:cubicBezTo>
                  <a:close/>
                  <a:moveTo>
                    <a:pt x="167807" y="139172"/>
                  </a:moveTo>
                  <a:lnTo>
                    <a:pt x="167366" y="139696"/>
                  </a:lnTo>
                  <a:lnTo>
                    <a:pt x="167461" y="139553"/>
                  </a:lnTo>
                  <a:lnTo>
                    <a:pt x="167807" y="139172"/>
                  </a:lnTo>
                  <a:close/>
                  <a:moveTo>
                    <a:pt x="133088" y="142160"/>
                  </a:moveTo>
                  <a:lnTo>
                    <a:pt x="133088" y="142160"/>
                  </a:lnTo>
                  <a:cubicBezTo>
                    <a:pt x="133052" y="142172"/>
                    <a:pt x="133005" y="142184"/>
                    <a:pt x="132969" y="142184"/>
                  </a:cubicBezTo>
                  <a:lnTo>
                    <a:pt x="133088" y="142160"/>
                  </a:lnTo>
                  <a:close/>
                  <a:moveTo>
                    <a:pt x="161439" y="141958"/>
                  </a:moveTo>
                  <a:lnTo>
                    <a:pt x="161439" y="141958"/>
                  </a:lnTo>
                  <a:cubicBezTo>
                    <a:pt x="161531" y="142190"/>
                    <a:pt x="161869" y="142149"/>
                    <a:pt x="161556" y="142351"/>
                  </a:cubicBezTo>
                  <a:lnTo>
                    <a:pt x="161439" y="141958"/>
                  </a:lnTo>
                  <a:close/>
                  <a:moveTo>
                    <a:pt x="155162" y="143363"/>
                  </a:moveTo>
                  <a:lnTo>
                    <a:pt x="155353" y="143399"/>
                  </a:lnTo>
                  <a:cubicBezTo>
                    <a:pt x="155466" y="143399"/>
                    <a:pt x="155585" y="143375"/>
                    <a:pt x="155677" y="143375"/>
                  </a:cubicBezTo>
                  <a:cubicBezTo>
                    <a:pt x="155769" y="143375"/>
                    <a:pt x="155835" y="143399"/>
                    <a:pt x="155841" y="143494"/>
                  </a:cubicBezTo>
                  <a:lnTo>
                    <a:pt x="155353" y="143399"/>
                  </a:lnTo>
                  <a:cubicBezTo>
                    <a:pt x="155335" y="143402"/>
                    <a:pt x="155318" y="143403"/>
                    <a:pt x="155301" y="143403"/>
                  </a:cubicBezTo>
                  <a:cubicBezTo>
                    <a:pt x="155252" y="143403"/>
                    <a:pt x="155207" y="143390"/>
                    <a:pt x="155162" y="143363"/>
                  </a:cubicBezTo>
                  <a:close/>
                  <a:moveTo>
                    <a:pt x="137541" y="143077"/>
                  </a:moveTo>
                  <a:lnTo>
                    <a:pt x="138422" y="143327"/>
                  </a:lnTo>
                  <a:cubicBezTo>
                    <a:pt x="138321" y="143309"/>
                    <a:pt x="138238" y="143300"/>
                    <a:pt x="138171" y="143300"/>
                  </a:cubicBezTo>
                  <a:cubicBezTo>
                    <a:pt x="137638" y="143300"/>
                    <a:pt x="138022" y="143805"/>
                    <a:pt x="137862" y="143805"/>
                  </a:cubicBezTo>
                  <a:cubicBezTo>
                    <a:pt x="137807" y="143805"/>
                    <a:pt x="137685" y="143743"/>
                    <a:pt x="137434" y="143577"/>
                  </a:cubicBezTo>
                  <a:cubicBezTo>
                    <a:pt x="137851" y="143577"/>
                    <a:pt x="137672" y="143291"/>
                    <a:pt x="137541" y="143077"/>
                  </a:cubicBezTo>
                  <a:close/>
                  <a:moveTo>
                    <a:pt x="141149" y="143922"/>
                  </a:moveTo>
                  <a:lnTo>
                    <a:pt x="141149" y="143922"/>
                  </a:lnTo>
                  <a:cubicBezTo>
                    <a:pt x="141482" y="144125"/>
                    <a:pt x="141411" y="144161"/>
                    <a:pt x="141089" y="144303"/>
                  </a:cubicBezTo>
                  <a:cubicBezTo>
                    <a:pt x="141125" y="144196"/>
                    <a:pt x="140660" y="143958"/>
                    <a:pt x="141149" y="143922"/>
                  </a:cubicBezTo>
                  <a:close/>
                  <a:moveTo>
                    <a:pt x="152035" y="144511"/>
                  </a:moveTo>
                  <a:cubicBezTo>
                    <a:pt x="152072" y="144555"/>
                    <a:pt x="152092" y="144608"/>
                    <a:pt x="152102" y="144661"/>
                  </a:cubicBezTo>
                  <a:cubicBezTo>
                    <a:pt x="152070" y="144618"/>
                    <a:pt x="152047" y="144565"/>
                    <a:pt x="152035" y="144511"/>
                  </a:cubicBezTo>
                  <a:close/>
                  <a:moveTo>
                    <a:pt x="137529" y="84451"/>
                  </a:moveTo>
                  <a:lnTo>
                    <a:pt x="137517" y="84570"/>
                  </a:lnTo>
                  <a:cubicBezTo>
                    <a:pt x="138113" y="84653"/>
                    <a:pt x="139279" y="84844"/>
                    <a:pt x="139315" y="85630"/>
                  </a:cubicBezTo>
                  <a:cubicBezTo>
                    <a:pt x="139922" y="85511"/>
                    <a:pt x="140399" y="85165"/>
                    <a:pt x="140922" y="84891"/>
                  </a:cubicBezTo>
                  <a:cubicBezTo>
                    <a:pt x="141184" y="84749"/>
                    <a:pt x="141458" y="84641"/>
                    <a:pt x="141744" y="84570"/>
                  </a:cubicBezTo>
                  <a:cubicBezTo>
                    <a:pt x="141911" y="84534"/>
                    <a:pt x="142077" y="84516"/>
                    <a:pt x="142244" y="84516"/>
                  </a:cubicBezTo>
                  <a:cubicBezTo>
                    <a:pt x="142411" y="84516"/>
                    <a:pt x="142577" y="84534"/>
                    <a:pt x="142744" y="84570"/>
                  </a:cubicBezTo>
                  <a:lnTo>
                    <a:pt x="142434" y="84879"/>
                  </a:lnTo>
                  <a:cubicBezTo>
                    <a:pt x="142504" y="84899"/>
                    <a:pt x="142575" y="84908"/>
                    <a:pt x="142646" y="84908"/>
                  </a:cubicBezTo>
                  <a:cubicBezTo>
                    <a:pt x="142794" y="84908"/>
                    <a:pt x="142941" y="84868"/>
                    <a:pt x="143077" y="84796"/>
                  </a:cubicBezTo>
                  <a:cubicBezTo>
                    <a:pt x="143244" y="84725"/>
                    <a:pt x="143411" y="84641"/>
                    <a:pt x="143566" y="84534"/>
                  </a:cubicBezTo>
                  <a:cubicBezTo>
                    <a:pt x="143697" y="84546"/>
                    <a:pt x="143601" y="84701"/>
                    <a:pt x="143589" y="84820"/>
                  </a:cubicBezTo>
                  <a:cubicBezTo>
                    <a:pt x="143671" y="84880"/>
                    <a:pt x="143744" y="84904"/>
                    <a:pt x="143813" y="84904"/>
                  </a:cubicBezTo>
                  <a:cubicBezTo>
                    <a:pt x="144043" y="84904"/>
                    <a:pt x="144211" y="84632"/>
                    <a:pt x="144423" y="84558"/>
                  </a:cubicBezTo>
                  <a:lnTo>
                    <a:pt x="144423" y="84558"/>
                  </a:lnTo>
                  <a:lnTo>
                    <a:pt x="144316" y="84832"/>
                  </a:lnTo>
                  <a:cubicBezTo>
                    <a:pt x="144568" y="84935"/>
                    <a:pt x="144828" y="84986"/>
                    <a:pt x="145095" y="84986"/>
                  </a:cubicBezTo>
                  <a:cubicBezTo>
                    <a:pt x="145168" y="84986"/>
                    <a:pt x="145242" y="84982"/>
                    <a:pt x="145316" y="84975"/>
                  </a:cubicBezTo>
                  <a:cubicBezTo>
                    <a:pt x="145709" y="84939"/>
                    <a:pt x="146102" y="84879"/>
                    <a:pt x="146483" y="84784"/>
                  </a:cubicBezTo>
                  <a:cubicBezTo>
                    <a:pt x="146887" y="84701"/>
                    <a:pt x="147304" y="84606"/>
                    <a:pt x="147721" y="84558"/>
                  </a:cubicBezTo>
                  <a:cubicBezTo>
                    <a:pt x="147951" y="84517"/>
                    <a:pt x="148184" y="84496"/>
                    <a:pt x="148418" y="84496"/>
                  </a:cubicBezTo>
                  <a:cubicBezTo>
                    <a:pt x="148595" y="84496"/>
                    <a:pt x="148772" y="84508"/>
                    <a:pt x="148947" y="84534"/>
                  </a:cubicBezTo>
                  <a:cubicBezTo>
                    <a:pt x="148650" y="84594"/>
                    <a:pt x="148792" y="84903"/>
                    <a:pt x="148888" y="85034"/>
                  </a:cubicBezTo>
                  <a:cubicBezTo>
                    <a:pt x="149285" y="84548"/>
                    <a:pt x="150039" y="84464"/>
                    <a:pt x="150741" y="84464"/>
                  </a:cubicBezTo>
                  <a:cubicBezTo>
                    <a:pt x="151116" y="84464"/>
                    <a:pt x="151476" y="84488"/>
                    <a:pt x="151758" y="84488"/>
                  </a:cubicBezTo>
                  <a:cubicBezTo>
                    <a:pt x="151865" y="84488"/>
                    <a:pt x="151962" y="84484"/>
                    <a:pt x="152043" y="84475"/>
                  </a:cubicBezTo>
                  <a:lnTo>
                    <a:pt x="152043" y="84475"/>
                  </a:lnTo>
                  <a:lnTo>
                    <a:pt x="151590" y="84760"/>
                  </a:lnTo>
                  <a:cubicBezTo>
                    <a:pt x="151752" y="84715"/>
                    <a:pt x="151889" y="84695"/>
                    <a:pt x="152008" y="84695"/>
                  </a:cubicBezTo>
                  <a:cubicBezTo>
                    <a:pt x="152387" y="84695"/>
                    <a:pt x="152576" y="84897"/>
                    <a:pt x="152757" y="85106"/>
                  </a:cubicBezTo>
                  <a:cubicBezTo>
                    <a:pt x="152948" y="85325"/>
                    <a:pt x="153130" y="85543"/>
                    <a:pt x="153549" y="85543"/>
                  </a:cubicBezTo>
                  <a:cubicBezTo>
                    <a:pt x="153654" y="85543"/>
                    <a:pt x="153774" y="85530"/>
                    <a:pt x="153912" y="85499"/>
                  </a:cubicBezTo>
                  <a:cubicBezTo>
                    <a:pt x="153698" y="85284"/>
                    <a:pt x="153483" y="85070"/>
                    <a:pt x="153269" y="84856"/>
                  </a:cubicBezTo>
                  <a:lnTo>
                    <a:pt x="153269" y="84856"/>
                  </a:lnTo>
                  <a:cubicBezTo>
                    <a:pt x="153458" y="84950"/>
                    <a:pt x="153643" y="84997"/>
                    <a:pt x="153798" y="84997"/>
                  </a:cubicBezTo>
                  <a:cubicBezTo>
                    <a:pt x="154054" y="84997"/>
                    <a:pt x="154227" y="84870"/>
                    <a:pt x="154198" y="84618"/>
                  </a:cubicBezTo>
                  <a:lnTo>
                    <a:pt x="154198" y="84618"/>
                  </a:lnTo>
                  <a:cubicBezTo>
                    <a:pt x="154757" y="85046"/>
                    <a:pt x="154138" y="85296"/>
                    <a:pt x="155031" y="85594"/>
                  </a:cubicBezTo>
                  <a:cubicBezTo>
                    <a:pt x="155007" y="85832"/>
                    <a:pt x="154341" y="85594"/>
                    <a:pt x="154555" y="85975"/>
                  </a:cubicBezTo>
                  <a:cubicBezTo>
                    <a:pt x="154912" y="86284"/>
                    <a:pt x="155269" y="86594"/>
                    <a:pt x="155603" y="86927"/>
                  </a:cubicBezTo>
                  <a:cubicBezTo>
                    <a:pt x="155258" y="86570"/>
                    <a:pt x="155448" y="86463"/>
                    <a:pt x="155686" y="86368"/>
                  </a:cubicBezTo>
                  <a:cubicBezTo>
                    <a:pt x="155912" y="86284"/>
                    <a:pt x="156186" y="86225"/>
                    <a:pt x="155972" y="85915"/>
                  </a:cubicBezTo>
                  <a:lnTo>
                    <a:pt x="155972" y="85915"/>
                  </a:lnTo>
                  <a:cubicBezTo>
                    <a:pt x="156281" y="86165"/>
                    <a:pt x="156174" y="86368"/>
                    <a:pt x="156008" y="86534"/>
                  </a:cubicBezTo>
                  <a:cubicBezTo>
                    <a:pt x="155829" y="86689"/>
                    <a:pt x="155591" y="86832"/>
                    <a:pt x="155603" y="86927"/>
                  </a:cubicBezTo>
                  <a:lnTo>
                    <a:pt x="155674" y="87011"/>
                  </a:lnTo>
                  <a:lnTo>
                    <a:pt x="155603" y="86939"/>
                  </a:lnTo>
                  <a:lnTo>
                    <a:pt x="155603" y="86939"/>
                  </a:lnTo>
                  <a:cubicBezTo>
                    <a:pt x="155615" y="87011"/>
                    <a:pt x="155758" y="87070"/>
                    <a:pt x="156174" y="87130"/>
                  </a:cubicBezTo>
                  <a:cubicBezTo>
                    <a:pt x="156249" y="86756"/>
                    <a:pt x="156399" y="86666"/>
                    <a:pt x="156548" y="86666"/>
                  </a:cubicBezTo>
                  <a:cubicBezTo>
                    <a:pt x="156612" y="86666"/>
                    <a:pt x="156676" y="86683"/>
                    <a:pt x="156734" y="86701"/>
                  </a:cubicBezTo>
                  <a:cubicBezTo>
                    <a:pt x="156789" y="86722"/>
                    <a:pt x="156838" y="86739"/>
                    <a:pt x="156878" y="86739"/>
                  </a:cubicBezTo>
                  <a:cubicBezTo>
                    <a:pt x="156977" y="86739"/>
                    <a:pt x="157014" y="86631"/>
                    <a:pt x="156912" y="86189"/>
                  </a:cubicBezTo>
                  <a:lnTo>
                    <a:pt x="156912" y="86189"/>
                  </a:lnTo>
                  <a:cubicBezTo>
                    <a:pt x="157341" y="86332"/>
                    <a:pt x="157758" y="86499"/>
                    <a:pt x="158151" y="86713"/>
                  </a:cubicBezTo>
                  <a:cubicBezTo>
                    <a:pt x="158532" y="86939"/>
                    <a:pt x="158901" y="87165"/>
                    <a:pt x="159246" y="87380"/>
                  </a:cubicBezTo>
                  <a:cubicBezTo>
                    <a:pt x="159579" y="87618"/>
                    <a:pt x="159925" y="87832"/>
                    <a:pt x="160282" y="88035"/>
                  </a:cubicBezTo>
                  <a:cubicBezTo>
                    <a:pt x="160365" y="88082"/>
                    <a:pt x="160461" y="88118"/>
                    <a:pt x="160544" y="88166"/>
                  </a:cubicBezTo>
                  <a:cubicBezTo>
                    <a:pt x="160639" y="88201"/>
                    <a:pt x="160722" y="88249"/>
                    <a:pt x="160818" y="88297"/>
                  </a:cubicBezTo>
                  <a:cubicBezTo>
                    <a:pt x="161008" y="88380"/>
                    <a:pt x="161199" y="88451"/>
                    <a:pt x="161401" y="88499"/>
                  </a:cubicBezTo>
                  <a:cubicBezTo>
                    <a:pt x="161401" y="89118"/>
                    <a:pt x="162020" y="89559"/>
                    <a:pt x="162520" y="90023"/>
                  </a:cubicBezTo>
                  <a:cubicBezTo>
                    <a:pt x="163008" y="90487"/>
                    <a:pt x="163378" y="90928"/>
                    <a:pt x="162866" y="91380"/>
                  </a:cubicBezTo>
                  <a:cubicBezTo>
                    <a:pt x="163485" y="91952"/>
                    <a:pt x="164128" y="92238"/>
                    <a:pt x="164913" y="92249"/>
                  </a:cubicBezTo>
                  <a:cubicBezTo>
                    <a:pt x="164866" y="92047"/>
                    <a:pt x="164592" y="92011"/>
                    <a:pt x="164425" y="91928"/>
                  </a:cubicBezTo>
                  <a:cubicBezTo>
                    <a:pt x="164447" y="91924"/>
                    <a:pt x="164469" y="91921"/>
                    <a:pt x="164492" y="91921"/>
                  </a:cubicBezTo>
                  <a:cubicBezTo>
                    <a:pt x="164909" y="91921"/>
                    <a:pt x="165606" y="92600"/>
                    <a:pt x="165854" y="92916"/>
                  </a:cubicBezTo>
                  <a:cubicBezTo>
                    <a:pt x="165293" y="92692"/>
                    <a:pt x="164532" y="92256"/>
                    <a:pt x="163878" y="92256"/>
                  </a:cubicBezTo>
                  <a:cubicBezTo>
                    <a:pt x="163838" y="92256"/>
                    <a:pt x="163798" y="92258"/>
                    <a:pt x="163759" y="92261"/>
                  </a:cubicBezTo>
                  <a:cubicBezTo>
                    <a:pt x="164128" y="92499"/>
                    <a:pt x="164509" y="92726"/>
                    <a:pt x="164913" y="92904"/>
                  </a:cubicBezTo>
                  <a:cubicBezTo>
                    <a:pt x="165318" y="93107"/>
                    <a:pt x="165687" y="93285"/>
                    <a:pt x="165890" y="93392"/>
                  </a:cubicBezTo>
                  <a:lnTo>
                    <a:pt x="165473" y="93988"/>
                  </a:lnTo>
                  <a:cubicBezTo>
                    <a:pt x="166283" y="94166"/>
                    <a:pt x="165366" y="94762"/>
                    <a:pt x="166307" y="94833"/>
                  </a:cubicBezTo>
                  <a:lnTo>
                    <a:pt x="166390" y="94607"/>
                  </a:lnTo>
                  <a:cubicBezTo>
                    <a:pt x="166628" y="94964"/>
                    <a:pt x="166961" y="95226"/>
                    <a:pt x="167354" y="95369"/>
                  </a:cubicBezTo>
                  <a:cubicBezTo>
                    <a:pt x="167747" y="95488"/>
                    <a:pt x="168092" y="95726"/>
                    <a:pt x="168342" y="96036"/>
                  </a:cubicBezTo>
                  <a:lnTo>
                    <a:pt x="168092" y="96155"/>
                  </a:lnTo>
                  <a:cubicBezTo>
                    <a:pt x="168212" y="96524"/>
                    <a:pt x="169069" y="96619"/>
                    <a:pt x="168747" y="97286"/>
                  </a:cubicBezTo>
                  <a:lnTo>
                    <a:pt x="168331" y="96702"/>
                  </a:lnTo>
                  <a:cubicBezTo>
                    <a:pt x="167961" y="97048"/>
                    <a:pt x="168081" y="97607"/>
                    <a:pt x="167997" y="97953"/>
                  </a:cubicBezTo>
                  <a:cubicBezTo>
                    <a:pt x="168138" y="98103"/>
                    <a:pt x="168264" y="98154"/>
                    <a:pt x="168378" y="98154"/>
                  </a:cubicBezTo>
                  <a:cubicBezTo>
                    <a:pt x="168608" y="98154"/>
                    <a:pt x="168788" y="97946"/>
                    <a:pt x="168946" y="97946"/>
                  </a:cubicBezTo>
                  <a:cubicBezTo>
                    <a:pt x="168993" y="97946"/>
                    <a:pt x="169037" y="97965"/>
                    <a:pt x="169081" y="98012"/>
                  </a:cubicBezTo>
                  <a:cubicBezTo>
                    <a:pt x="168937" y="98196"/>
                    <a:pt x="168887" y="98241"/>
                    <a:pt x="168816" y="98241"/>
                  </a:cubicBezTo>
                  <a:cubicBezTo>
                    <a:pt x="168747" y="98241"/>
                    <a:pt x="168658" y="98201"/>
                    <a:pt x="168448" y="98201"/>
                  </a:cubicBezTo>
                  <a:cubicBezTo>
                    <a:pt x="168422" y="98201"/>
                    <a:pt x="168395" y="98201"/>
                    <a:pt x="168366" y="98203"/>
                  </a:cubicBezTo>
                  <a:cubicBezTo>
                    <a:pt x="168962" y="98810"/>
                    <a:pt x="169724" y="99655"/>
                    <a:pt x="170533" y="99858"/>
                  </a:cubicBezTo>
                  <a:cubicBezTo>
                    <a:pt x="170498" y="99905"/>
                    <a:pt x="170438" y="99941"/>
                    <a:pt x="170378" y="99953"/>
                  </a:cubicBezTo>
                  <a:cubicBezTo>
                    <a:pt x="170759" y="100727"/>
                    <a:pt x="171867" y="100989"/>
                    <a:pt x="171795" y="101655"/>
                  </a:cubicBezTo>
                  <a:lnTo>
                    <a:pt x="171641" y="101536"/>
                  </a:lnTo>
                  <a:lnTo>
                    <a:pt x="171641" y="101536"/>
                  </a:lnTo>
                  <a:cubicBezTo>
                    <a:pt x="171521" y="102013"/>
                    <a:pt x="171879" y="102334"/>
                    <a:pt x="172152" y="102620"/>
                  </a:cubicBezTo>
                  <a:cubicBezTo>
                    <a:pt x="172426" y="102906"/>
                    <a:pt x="172605" y="103179"/>
                    <a:pt x="172129" y="103513"/>
                  </a:cubicBezTo>
                  <a:cubicBezTo>
                    <a:pt x="172123" y="103577"/>
                    <a:pt x="172111" y="103601"/>
                    <a:pt x="172093" y="103601"/>
                  </a:cubicBezTo>
                  <a:cubicBezTo>
                    <a:pt x="172033" y="103601"/>
                    <a:pt x="171909" y="103296"/>
                    <a:pt x="171770" y="103296"/>
                  </a:cubicBezTo>
                  <a:cubicBezTo>
                    <a:pt x="171704" y="103296"/>
                    <a:pt x="171636" y="103363"/>
                    <a:pt x="171569" y="103560"/>
                  </a:cubicBezTo>
                  <a:cubicBezTo>
                    <a:pt x="171652" y="104108"/>
                    <a:pt x="171938" y="104144"/>
                    <a:pt x="172224" y="104168"/>
                  </a:cubicBezTo>
                  <a:cubicBezTo>
                    <a:pt x="172522" y="104191"/>
                    <a:pt x="172819" y="104203"/>
                    <a:pt x="172867" y="104691"/>
                  </a:cubicBezTo>
                  <a:cubicBezTo>
                    <a:pt x="172855" y="104629"/>
                    <a:pt x="172841" y="104612"/>
                    <a:pt x="172817" y="104612"/>
                  </a:cubicBezTo>
                  <a:cubicBezTo>
                    <a:pt x="172790" y="104612"/>
                    <a:pt x="172750" y="104632"/>
                    <a:pt x="172688" y="104632"/>
                  </a:cubicBezTo>
                  <a:cubicBezTo>
                    <a:pt x="173010" y="105215"/>
                    <a:pt x="173498" y="105965"/>
                    <a:pt x="173891" y="106585"/>
                  </a:cubicBezTo>
                  <a:cubicBezTo>
                    <a:pt x="173915" y="106549"/>
                    <a:pt x="173927" y="106501"/>
                    <a:pt x="173950" y="106465"/>
                  </a:cubicBezTo>
                  <a:lnTo>
                    <a:pt x="173986" y="106727"/>
                  </a:lnTo>
                  <a:lnTo>
                    <a:pt x="173891" y="106585"/>
                  </a:lnTo>
                  <a:cubicBezTo>
                    <a:pt x="173784" y="106882"/>
                    <a:pt x="173784" y="107204"/>
                    <a:pt x="173879" y="107501"/>
                  </a:cubicBezTo>
                  <a:cubicBezTo>
                    <a:pt x="173927" y="107656"/>
                    <a:pt x="173986" y="107811"/>
                    <a:pt x="174057" y="107966"/>
                  </a:cubicBezTo>
                  <a:cubicBezTo>
                    <a:pt x="174117" y="108120"/>
                    <a:pt x="174200" y="108275"/>
                    <a:pt x="174272" y="108442"/>
                  </a:cubicBezTo>
                  <a:cubicBezTo>
                    <a:pt x="174569" y="109073"/>
                    <a:pt x="174843" y="109763"/>
                    <a:pt x="174486" y="110418"/>
                  </a:cubicBezTo>
                  <a:cubicBezTo>
                    <a:pt x="174562" y="110290"/>
                    <a:pt x="174638" y="110245"/>
                    <a:pt x="174711" y="110245"/>
                  </a:cubicBezTo>
                  <a:cubicBezTo>
                    <a:pt x="174868" y="110245"/>
                    <a:pt x="175015" y="110450"/>
                    <a:pt x="175129" y="110466"/>
                  </a:cubicBezTo>
                  <a:cubicBezTo>
                    <a:pt x="175081" y="110466"/>
                    <a:pt x="175034" y="110490"/>
                    <a:pt x="174998" y="110514"/>
                  </a:cubicBezTo>
                  <a:cubicBezTo>
                    <a:pt x="175093" y="110883"/>
                    <a:pt x="175451" y="110811"/>
                    <a:pt x="175653" y="110906"/>
                  </a:cubicBezTo>
                  <a:cubicBezTo>
                    <a:pt x="175653" y="110883"/>
                    <a:pt x="175677" y="110859"/>
                    <a:pt x="175689" y="110835"/>
                  </a:cubicBezTo>
                  <a:cubicBezTo>
                    <a:pt x="175748" y="110895"/>
                    <a:pt x="175772" y="110978"/>
                    <a:pt x="175760" y="111061"/>
                  </a:cubicBezTo>
                  <a:cubicBezTo>
                    <a:pt x="175772" y="111097"/>
                    <a:pt x="175772" y="111133"/>
                    <a:pt x="175760" y="111168"/>
                  </a:cubicBezTo>
                  <a:lnTo>
                    <a:pt x="175760" y="111061"/>
                  </a:lnTo>
                  <a:cubicBezTo>
                    <a:pt x="175760" y="110990"/>
                    <a:pt x="175712" y="110930"/>
                    <a:pt x="175653" y="110918"/>
                  </a:cubicBezTo>
                  <a:lnTo>
                    <a:pt x="175653" y="110918"/>
                  </a:lnTo>
                  <a:cubicBezTo>
                    <a:pt x="175427" y="111311"/>
                    <a:pt x="176308" y="111823"/>
                    <a:pt x="176153" y="112073"/>
                  </a:cubicBezTo>
                  <a:cubicBezTo>
                    <a:pt x="176172" y="112068"/>
                    <a:pt x="176190" y="112066"/>
                    <a:pt x="176207" y="112066"/>
                  </a:cubicBezTo>
                  <a:cubicBezTo>
                    <a:pt x="176394" y="112066"/>
                    <a:pt x="176411" y="112362"/>
                    <a:pt x="176498" y="112669"/>
                  </a:cubicBezTo>
                  <a:cubicBezTo>
                    <a:pt x="176321" y="112436"/>
                    <a:pt x="176195" y="112374"/>
                    <a:pt x="176081" y="112374"/>
                  </a:cubicBezTo>
                  <a:cubicBezTo>
                    <a:pt x="175953" y="112374"/>
                    <a:pt x="175840" y="112451"/>
                    <a:pt x="175687" y="112451"/>
                  </a:cubicBezTo>
                  <a:cubicBezTo>
                    <a:pt x="175627" y="112451"/>
                    <a:pt x="175561" y="112439"/>
                    <a:pt x="175486" y="112407"/>
                  </a:cubicBezTo>
                  <a:lnTo>
                    <a:pt x="175486" y="112407"/>
                  </a:lnTo>
                  <a:cubicBezTo>
                    <a:pt x="175558" y="112907"/>
                    <a:pt x="175891" y="113109"/>
                    <a:pt x="176213" y="113347"/>
                  </a:cubicBezTo>
                  <a:cubicBezTo>
                    <a:pt x="176534" y="113573"/>
                    <a:pt x="176855" y="113812"/>
                    <a:pt x="176867" y="114359"/>
                  </a:cubicBezTo>
                  <a:cubicBezTo>
                    <a:pt x="176760" y="114586"/>
                    <a:pt x="176653" y="114812"/>
                    <a:pt x="176534" y="115038"/>
                  </a:cubicBezTo>
                  <a:cubicBezTo>
                    <a:pt x="176891" y="115038"/>
                    <a:pt x="177046" y="115288"/>
                    <a:pt x="177141" y="115538"/>
                  </a:cubicBezTo>
                  <a:cubicBezTo>
                    <a:pt x="177230" y="115772"/>
                    <a:pt x="177257" y="116006"/>
                    <a:pt x="177367" y="116006"/>
                  </a:cubicBezTo>
                  <a:cubicBezTo>
                    <a:pt x="177375" y="116006"/>
                    <a:pt x="177383" y="116005"/>
                    <a:pt x="177391" y="116002"/>
                  </a:cubicBezTo>
                  <a:lnTo>
                    <a:pt x="177391" y="116002"/>
                  </a:lnTo>
                  <a:cubicBezTo>
                    <a:pt x="177201" y="116229"/>
                    <a:pt x="177117" y="116502"/>
                    <a:pt x="176760" y="116514"/>
                  </a:cubicBezTo>
                  <a:cubicBezTo>
                    <a:pt x="176879" y="116717"/>
                    <a:pt x="176855" y="116991"/>
                    <a:pt x="176867" y="117229"/>
                  </a:cubicBezTo>
                  <a:cubicBezTo>
                    <a:pt x="176879" y="117467"/>
                    <a:pt x="176915" y="117669"/>
                    <a:pt x="177129" y="117729"/>
                  </a:cubicBezTo>
                  <a:cubicBezTo>
                    <a:pt x="177177" y="117586"/>
                    <a:pt x="177225" y="117431"/>
                    <a:pt x="177260" y="117288"/>
                  </a:cubicBezTo>
                  <a:lnTo>
                    <a:pt x="177260" y="117288"/>
                  </a:lnTo>
                  <a:cubicBezTo>
                    <a:pt x="177201" y="117967"/>
                    <a:pt x="177427" y="118491"/>
                    <a:pt x="177606" y="118991"/>
                  </a:cubicBezTo>
                  <a:cubicBezTo>
                    <a:pt x="177653" y="119110"/>
                    <a:pt x="177701" y="119229"/>
                    <a:pt x="177737" y="119360"/>
                  </a:cubicBezTo>
                  <a:cubicBezTo>
                    <a:pt x="177772" y="119479"/>
                    <a:pt x="177796" y="119598"/>
                    <a:pt x="177808" y="119729"/>
                  </a:cubicBezTo>
                  <a:cubicBezTo>
                    <a:pt x="177844" y="119979"/>
                    <a:pt x="177808" y="120241"/>
                    <a:pt x="177701" y="120479"/>
                  </a:cubicBezTo>
                  <a:lnTo>
                    <a:pt x="176641" y="120455"/>
                  </a:lnTo>
                  <a:lnTo>
                    <a:pt x="176641" y="120455"/>
                  </a:lnTo>
                  <a:cubicBezTo>
                    <a:pt x="176415" y="120777"/>
                    <a:pt x="176558" y="121086"/>
                    <a:pt x="176653" y="121396"/>
                  </a:cubicBezTo>
                  <a:cubicBezTo>
                    <a:pt x="176748" y="121705"/>
                    <a:pt x="176844" y="122003"/>
                    <a:pt x="176486" y="122265"/>
                  </a:cubicBezTo>
                  <a:cubicBezTo>
                    <a:pt x="176642" y="122195"/>
                    <a:pt x="176715" y="122143"/>
                    <a:pt x="176770" y="122143"/>
                  </a:cubicBezTo>
                  <a:cubicBezTo>
                    <a:pt x="176845" y="122143"/>
                    <a:pt x="176886" y="122240"/>
                    <a:pt x="177058" y="122515"/>
                  </a:cubicBezTo>
                  <a:cubicBezTo>
                    <a:pt x="177094" y="122336"/>
                    <a:pt x="177094" y="122146"/>
                    <a:pt x="177034" y="121979"/>
                  </a:cubicBezTo>
                  <a:cubicBezTo>
                    <a:pt x="176975" y="121765"/>
                    <a:pt x="176951" y="121551"/>
                    <a:pt x="176951" y="121324"/>
                  </a:cubicBezTo>
                  <a:lnTo>
                    <a:pt x="176951" y="121324"/>
                  </a:lnTo>
                  <a:cubicBezTo>
                    <a:pt x="177141" y="121634"/>
                    <a:pt x="177332" y="121967"/>
                    <a:pt x="177510" y="122289"/>
                  </a:cubicBezTo>
                  <a:cubicBezTo>
                    <a:pt x="177486" y="122051"/>
                    <a:pt x="177439" y="121801"/>
                    <a:pt x="177415" y="121551"/>
                  </a:cubicBezTo>
                  <a:lnTo>
                    <a:pt x="177356" y="121182"/>
                  </a:lnTo>
                  <a:lnTo>
                    <a:pt x="177296" y="120812"/>
                  </a:lnTo>
                  <a:lnTo>
                    <a:pt x="177296" y="120812"/>
                  </a:lnTo>
                  <a:cubicBezTo>
                    <a:pt x="177486" y="121134"/>
                    <a:pt x="177570" y="121289"/>
                    <a:pt x="177641" y="121324"/>
                  </a:cubicBezTo>
                  <a:cubicBezTo>
                    <a:pt x="177654" y="121331"/>
                    <a:pt x="177667" y="121334"/>
                    <a:pt x="177682" y="121334"/>
                  </a:cubicBezTo>
                  <a:cubicBezTo>
                    <a:pt x="177750" y="121334"/>
                    <a:pt x="177845" y="121268"/>
                    <a:pt x="178022" y="121170"/>
                  </a:cubicBezTo>
                  <a:lnTo>
                    <a:pt x="178022" y="121170"/>
                  </a:lnTo>
                  <a:cubicBezTo>
                    <a:pt x="178129" y="121479"/>
                    <a:pt x="178082" y="121824"/>
                    <a:pt x="177903" y="122098"/>
                  </a:cubicBezTo>
                  <a:lnTo>
                    <a:pt x="177891" y="122098"/>
                  </a:lnTo>
                  <a:cubicBezTo>
                    <a:pt x="177701" y="122348"/>
                    <a:pt x="177653" y="122694"/>
                    <a:pt x="177784" y="122991"/>
                  </a:cubicBezTo>
                  <a:cubicBezTo>
                    <a:pt x="177723" y="123092"/>
                    <a:pt x="177645" y="123117"/>
                    <a:pt x="177558" y="123117"/>
                  </a:cubicBezTo>
                  <a:cubicBezTo>
                    <a:pt x="177477" y="123117"/>
                    <a:pt x="177389" y="123096"/>
                    <a:pt x="177300" y="123096"/>
                  </a:cubicBezTo>
                  <a:cubicBezTo>
                    <a:pt x="177201" y="123096"/>
                    <a:pt x="177101" y="123122"/>
                    <a:pt x="177010" y="123229"/>
                  </a:cubicBezTo>
                  <a:cubicBezTo>
                    <a:pt x="177141" y="123634"/>
                    <a:pt x="176903" y="123968"/>
                    <a:pt x="176677" y="124253"/>
                  </a:cubicBezTo>
                  <a:cubicBezTo>
                    <a:pt x="176498" y="124480"/>
                    <a:pt x="176355" y="124682"/>
                    <a:pt x="176379" y="124908"/>
                  </a:cubicBezTo>
                  <a:cubicBezTo>
                    <a:pt x="176369" y="124855"/>
                    <a:pt x="176320" y="124811"/>
                    <a:pt x="176267" y="124811"/>
                  </a:cubicBezTo>
                  <a:cubicBezTo>
                    <a:pt x="176261" y="124811"/>
                    <a:pt x="176254" y="124812"/>
                    <a:pt x="176248" y="124813"/>
                  </a:cubicBezTo>
                  <a:cubicBezTo>
                    <a:pt x="176236" y="125289"/>
                    <a:pt x="176129" y="125611"/>
                    <a:pt x="176403" y="125825"/>
                  </a:cubicBezTo>
                  <a:cubicBezTo>
                    <a:pt x="176474" y="125706"/>
                    <a:pt x="176534" y="125575"/>
                    <a:pt x="176605" y="125456"/>
                  </a:cubicBezTo>
                  <a:lnTo>
                    <a:pt x="176605" y="125456"/>
                  </a:lnTo>
                  <a:cubicBezTo>
                    <a:pt x="176498" y="125801"/>
                    <a:pt x="176891" y="125968"/>
                    <a:pt x="176474" y="126587"/>
                  </a:cubicBezTo>
                  <a:cubicBezTo>
                    <a:pt x="176549" y="126893"/>
                    <a:pt x="176779" y="127182"/>
                    <a:pt x="176960" y="127182"/>
                  </a:cubicBezTo>
                  <a:cubicBezTo>
                    <a:pt x="177039" y="127182"/>
                    <a:pt x="177110" y="127126"/>
                    <a:pt x="177153" y="126992"/>
                  </a:cubicBezTo>
                  <a:lnTo>
                    <a:pt x="177153" y="126992"/>
                  </a:lnTo>
                  <a:cubicBezTo>
                    <a:pt x="177162" y="127141"/>
                    <a:pt x="176951" y="127342"/>
                    <a:pt x="176734" y="127342"/>
                  </a:cubicBezTo>
                  <a:cubicBezTo>
                    <a:pt x="176657" y="127342"/>
                    <a:pt x="176579" y="127316"/>
                    <a:pt x="176510" y="127254"/>
                  </a:cubicBezTo>
                  <a:lnTo>
                    <a:pt x="176510" y="127254"/>
                  </a:lnTo>
                  <a:cubicBezTo>
                    <a:pt x="176332" y="127778"/>
                    <a:pt x="176546" y="128004"/>
                    <a:pt x="176713" y="128194"/>
                  </a:cubicBezTo>
                  <a:cubicBezTo>
                    <a:pt x="176867" y="128397"/>
                    <a:pt x="176975" y="128575"/>
                    <a:pt x="176534" y="128992"/>
                  </a:cubicBezTo>
                  <a:cubicBezTo>
                    <a:pt x="176534" y="128918"/>
                    <a:pt x="176515" y="128834"/>
                    <a:pt x="176460" y="128834"/>
                  </a:cubicBezTo>
                  <a:cubicBezTo>
                    <a:pt x="176453" y="128834"/>
                    <a:pt x="176446" y="128835"/>
                    <a:pt x="176439" y="128837"/>
                  </a:cubicBezTo>
                  <a:cubicBezTo>
                    <a:pt x="176355" y="128933"/>
                    <a:pt x="176296" y="129040"/>
                    <a:pt x="176248" y="129159"/>
                  </a:cubicBezTo>
                  <a:cubicBezTo>
                    <a:pt x="176224" y="129194"/>
                    <a:pt x="176224" y="129218"/>
                    <a:pt x="176213" y="129242"/>
                  </a:cubicBezTo>
                  <a:cubicBezTo>
                    <a:pt x="176236" y="128992"/>
                    <a:pt x="176046" y="128980"/>
                    <a:pt x="175903" y="128968"/>
                  </a:cubicBezTo>
                  <a:cubicBezTo>
                    <a:pt x="175724" y="128944"/>
                    <a:pt x="175581" y="128921"/>
                    <a:pt x="175879" y="128444"/>
                  </a:cubicBezTo>
                  <a:cubicBezTo>
                    <a:pt x="175848" y="128439"/>
                    <a:pt x="175818" y="128437"/>
                    <a:pt x="175791" y="128437"/>
                  </a:cubicBezTo>
                  <a:cubicBezTo>
                    <a:pt x="175570" y="128437"/>
                    <a:pt x="175478" y="128600"/>
                    <a:pt x="175415" y="128802"/>
                  </a:cubicBezTo>
                  <a:cubicBezTo>
                    <a:pt x="175331" y="129028"/>
                    <a:pt x="175272" y="129290"/>
                    <a:pt x="175105" y="129397"/>
                  </a:cubicBezTo>
                  <a:cubicBezTo>
                    <a:pt x="175129" y="129635"/>
                    <a:pt x="175296" y="129825"/>
                    <a:pt x="175522" y="129885"/>
                  </a:cubicBezTo>
                  <a:cubicBezTo>
                    <a:pt x="175701" y="129956"/>
                    <a:pt x="175879" y="129980"/>
                    <a:pt x="175939" y="130171"/>
                  </a:cubicBezTo>
                  <a:cubicBezTo>
                    <a:pt x="175916" y="130158"/>
                    <a:pt x="175894" y="130152"/>
                    <a:pt x="175873" y="130152"/>
                  </a:cubicBezTo>
                  <a:cubicBezTo>
                    <a:pt x="175760" y="130152"/>
                    <a:pt x="175658" y="130322"/>
                    <a:pt x="175498" y="130492"/>
                  </a:cubicBezTo>
                  <a:lnTo>
                    <a:pt x="175998" y="130457"/>
                  </a:lnTo>
                  <a:lnTo>
                    <a:pt x="175998" y="130457"/>
                  </a:lnTo>
                  <a:cubicBezTo>
                    <a:pt x="175867" y="130671"/>
                    <a:pt x="175784" y="130909"/>
                    <a:pt x="175736" y="131159"/>
                  </a:cubicBezTo>
                  <a:cubicBezTo>
                    <a:pt x="175760" y="130992"/>
                    <a:pt x="175784" y="130826"/>
                    <a:pt x="175808" y="130659"/>
                  </a:cubicBezTo>
                  <a:lnTo>
                    <a:pt x="175808" y="130659"/>
                  </a:lnTo>
                  <a:cubicBezTo>
                    <a:pt x="175653" y="130873"/>
                    <a:pt x="175343" y="131064"/>
                    <a:pt x="175058" y="131314"/>
                  </a:cubicBezTo>
                  <a:cubicBezTo>
                    <a:pt x="174736" y="131564"/>
                    <a:pt x="174510" y="131933"/>
                    <a:pt x="174450" y="132350"/>
                  </a:cubicBezTo>
                  <a:cubicBezTo>
                    <a:pt x="174441" y="132129"/>
                    <a:pt x="174404" y="131746"/>
                    <a:pt x="174163" y="131746"/>
                  </a:cubicBezTo>
                  <a:cubicBezTo>
                    <a:pt x="174092" y="131746"/>
                    <a:pt x="174002" y="131780"/>
                    <a:pt x="173891" y="131861"/>
                  </a:cubicBezTo>
                  <a:cubicBezTo>
                    <a:pt x="173787" y="132215"/>
                    <a:pt x="173724" y="132313"/>
                    <a:pt x="173655" y="132313"/>
                  </a:cubicBezTo>
                  <a:cubicBezTo>
                    <a:pt x="173569" y="132313"/>
                    <a:pt x="173473" y="132158"/>
                    <a:pt x="173275" y="132158"/>
                  </a:cubicBezTo>
                  <a:cubicBezTo>
                    <a:pt x="173216" y="132158"/>
                    <a:pt x="173149" y="132171"/>
                    <a:pt x="173069" y="132207"/>
                  </a:cubicBezTo>
                  <a:cubicBezTo>
                    <a:pt x="172641" y="132993"/>
                    <a:pt x="173617" y="132778"/>
                    <a:pt x="172605" y="133707"/>
                  </a:cubicBezTo>
                  <a:cubicBezTo>
                    <a:pt x="172535" y="133786"/>
                    <a:pt x="172671" y="133833"/>
                    <a:pt x="172820" y="133833"/>
                  </a:cubicBezTo>
                  <a:cubicBezTo>
                    <a:pt x="172873" y="133833"/>
                    <a:pt x="172927" y="133827"/>
                    <a:pt x="172974" y="133814"/>
                  </a:cubicBezTo>
                  <a:lnTo>
                    <a:pt x="172974" y="133814"/>
                  </a:lnTo>
                  <a:cubicBezTo>
                    <a:pt x="172676" y="134076"/>
                    <a:pt x="172414" y="134374"/>
                    <a:pt x="172188" y="134695"/>
                  </a:cubicBezTo>
                  <a:cubicBezTo>
                    <a:pt x="172081" y="134838"/>
                    <a:pt x="171962" y="134981"/>
                    <a:pt x="171831" y="135100"/>
                  </a:cubicBezTo>
                  <a:cubicBezTo>
                    <a:pt x="171712" y="135207"/>
                    <a:pt x="171593" y="135302"/>
                    <a:pt x="171462" y="135386"/>
                  </a:cubicBezTo>
                  <a:cubicBezTo>
                    <a:pt x="171571" y="135324"/>
                    <a:pt x="171668" y="135281"/>
                    <a:pt x="171736" y="135281"/>
                  </a:cubicBezTo>
                  <a:cubicBezTo>
                    <a:pt x="171838" y="135281"/>
                    <a:pt x="171872" y="135380"/>
                    <a:pt x="171771" y="135660"/>
                  </a:cubicBezTo>
                  <a:cubicBezTo>
                    <a:pt x="171746" y="135573"/>
                    <a:pt x="171699" y="135539"/>
                    <a:pt x="171636" y="135539"/>
                  </a:cubicBezTo>
                  <a:cubicBezTo>
                    <a:pt x="171551" y="135539"/>
                    <a:pt x="171437" y="135601"/>
                    <a:pt x="171307" y="135683"/>
                  </a:cubicBezTo>
                  <a:cubicBezTo>
                    <a:pt x="171093" y="135826"/>
                    <a:pt x="170819" y="136029"/>
                    <a:pt x="170628" y="136076"/>
                  </a:cubicBezTo>
                  <a:lnTo>
                    <a:pt x="170712" y="136291"/>
                  </a:lnTo>
                  <a:cubicBezTo>
                    <a:pt x="170697" y="136292"/>
                    <a:pt x="170682" y="136292"/>
                    <a:pt x="170669" y="136292"/>
                  </a:cubicBezTo>
                  <a:cubicBezTo>
                    <a:pt x="170368" y="136292"/>
                    <a:pt x="170513" y="136043"/>
                    <a:pt x="170605" y="135838"/>
                  </a:cubicBezTo>
                  <a:lnTo>
                    <a:pt x="170605" y="135838"/>
                  </a:lnTo>
                  <a:cubicBezTo>
                    <a:pt x="170622" y="135860"/>
                    <a:pt x="170647" y="135872"/>
                    <a:pt x="170675" y="135872"/>
                  </a:cubicBezTo>
                  <a:cubicBezTo>
                    <a:pt x="170725" y="135872"/>
                    <a:pt x="170787" y="135837"/>
                    <a:pt x="170855" y="135755"/>
                  </a:cubicBezTo>
                  <a:cubicBezTo>
                    <a:pt x="170982" y="135441"/>
                    <a:pt x="170656" y="135133"/>
                    <a:pt x="170272" y="135133"/>
                  </a:cubicBezTo>
                  <a:cubicBezTo>
                    <a:pt x="170118" y="135133"/>
                    <a:pt x="169954" y="135183"/>
                    <a:pt x="169807" y="135302"/>
                  </a:cubicBezTo>
                  <a:cubicBezTo>
                    <a:pt x="169450" y="135945"/>
                    <a:pt x="169914" y="136279"/>
                    <a:pt x="170152" y="136338"/>
                  </a:cubicBezTo>
                  <a:cubicBezTo>
                    <a:pt x="169724" y="136612"/>
                    <a:pt x="169724" y="136933"/>
                    <a:pt x="169712" y="137255"/>
                  </a:cubicBezTo>
                  <a:cubicBezTo>
                    <a:pt x="169700" y="137576"/>
                    <a:pt x="169664" y="137898"/>
                    <a:pt x="169200" y="138088"/>
                  </a:cubicBezTo>
                  <a:cubicBezTo>
                    <a:pt x="169104" y="138160"/>
                    <a:pt x="168783" y="138148"/>
                    <a:pt x="168414" y="138160"/>
                  </a:cubicBezTo>
                  <a:cubicBezTo>
                    <a:pt x="168057" y="138172"/>
                    <a:pt x="167628" y="138196"/>
                    <a:pt x="167342" y="138374"/>
                  </a:cubicBezTo>
                  <a:cubicBezTo>
                    <a:pt x="167342" y="138555"/>
                    <a:pt x="167422" y="138608"/>
                    <a:pt x="167532" y="138608"/>
                  </a:cubicBezTo>
                  <a:cubicBezTo>
                    <a:pt x="167687" y="138608"/>
                    <a:pt x="167902" y="138503"/>
                    <a:pt x="168041" y="138503"/>
                  </a:cubicBezTo>
                  <a:cubicBezTo>
                    <a:pt x="168134" y="138503"/>
                    <a:pt x="168193" y="138550"/>
                    <a:pt x="168176" y="138708"/>
                  </a:cubicBezTo>
                  <a:cubicBezTo>
                    <a:pt x="168102" y="138698"/>
                    <a:pt x="168028" y="138692"/>
                    <a:pt x="167954" y="138692"/>
                  </a:cubicBezTo>
                  <a:cubicBezTo>
                    <a:pt x="167849" y="138692"/>
                    <a:pt x="167745" y="138703"/>
                    <a:pt x="167640" y="138731"/>
                  </a:cubicBezTo>
                  <a:cubicBezTo>
                    <a:pt x="167485" y="138755"/>
                    <a:pt x="167354" y="138827"/>
                    <a:pt x="167223" y="138922"/>
                  </a:cubicBezTo>
                  <a:cubicBezTo>
                    <a:pt x="166985" y="139124"/>
                    <a:pt x="166783" y="139362"/>
                    <a:pt x="166616" y="139636"/>
                  </a:cubicBezTo>
                  <a:cubicBezTo>
                    <a:pt x="166426" y="139934"/>
                    <a:pt x="166199" y="140208"/>
                    <a:pt x="165961" y="140458"/>
                  </a:cubicBezTo>
                  <a:cubicBezTo>
                    <a:pt x="165687" y="140708"/>
                    <a:pt x="165330" y="140874"/>
                    <a:pt x="164961" y="140898"/>
                  </a:cubicBezTo>
                  <a:lnTo>
                    <a:pt x="164818" y="140291"/>
                  </a:lnTo>
                  <a:cubicBezTo>
                    <a:pt x="164485" y="140422"/>
                    <a:pt x="164163" y="140601"/>
                    <a:pt x="163878" y="140803"/>
                  </a:cubicBezTo>
                  <a:cubicBezTo>
                    <a:pt x="164080" y="140827"/>
                    <a:pt x="164282" y="140839"/>
                    <a:pt x="164485" y="140851"/>
                  </a:cubicBezTo>
                  <a:cubicBezTo>
                    <a:pt x="164345" y="141025"/>
                    <a:pt x="164018" y="141191"/>
                    <a:pt x="163775" y="141191"/>
                  </a:cubicBezTo>
                  <a:cubicBezTo>
                    <a:pt x="163604" y="141191"/>
                    <a:pt x="163475" y="141108"/>
                    <a:pt x="163485" y="140886"/>
                  </a:cubicBezTo>
                  <a:lnTo>
                    <a:pt x="163485" y="140886"/>
                  </a:lnTo>
                  <a:cubicBezTo>
                    <a:pt x="163259" y="141279"/>
                    <a:pt x="163056" y="141434"/>
                    <a:pt x="162842" y="141505"/>
                  </a:cubicBezTo>
                  <a:cubicBezTo>
                    <a:pt x="162627" y="141589"/>
                    <a:pt x="162366" y="141577"/>
                    <a:pt x="162008" y="141660"/>
                  </a:cubicBezTo>
                  <a:cubicBezTo>
                    <a:pt x="162723" y="141375"/>
                    <a:pt x="162056" y="141732"/>
                    <a:pt x="162437" y="141208"/>
                  </a:cubicBezTo>
                  <a:lnTo>
                    <a:pt x="162437" y="141208"/>
                  </a:lnTo>
                  <a:cubicBezTo>
                    <a:pt x="162008" y="141255"/>
                    <a:pt x="161806" y="141315"/>
                    <a:pt x="161651" y="141422"/>
                  </a:cubicBezTo>
                  <a:cubicBezTo>
                    <a:pt x="161496" y="141517"/>
                    <a:pt x="161389" y="141660"/>
                    <a:pt x="161151" y="141827"/>
                  </a:cubicBezTo>
                  <a:cubicBezTo>
                    <a:pt x="161151" y="141634"/>
                    <a:pt x="160873" y="141466"/>
                    <a:pt x="160673" y="141466"/>
                  </a:cubicBezTo>
                  <a:cubicBezTo>
                    <a:pt x="160639" y="141466"/>
                    <a:pt x="160607" y="141471"/>
                    <a:pt x="160580" y="141482"/>
                  </a:cubicBezTo>
                  <a:cubicBezTo>
                    <a:pt x="160413" y="141756"/>
                    <a:pt x="160103" y="141946"/>
                    <a:pt x="159770" y="142125"/>
                  </a:cubicBezTo>
                  <a:cubicBezTo>
                    <a:pt x="159437" y="142303"/>
                    <a:pt x="159068" y="142458"/>
                    <a:pt x="158746" y="142660"/>
                  </a:cubicBezTo>
                  <a:lnTo>
                    <a:pt x="158698" y="142482"/>
                  </a:lnTo>
                  <a:cubicBezTo>
                    <a:pt x="158163" y="142779"/>
                    <a:pt x="157508" y="142803"/>
                    <a:pt x="156877" y="142839"/>
                  </a:cubicBezTo>
                  <a:cubicBezTo>
                    <a:pt x="156567" y="142851"/>
                    <a:pt x="156258" y="142887"/>
                    <a:pt x="155948" y="142958"/>
                  </a:cubicBezTo>
                  <a:cubicBezTo>
                    <a:pt x="155639" y="143018"/>
                    <a:pt x="155341" y="143137"/>
                    <a:pt x="155079" y="143315"/>
                  </a:cubicBezTo>
                  <a:cubicBezTo>
                    <a:pt x="155103" y="143339"/>
                    <a:pt x="155127" y="143351"/>
                    <a:pt x="155162" y="143363"/>
                  </a:cubicBezTo>
                  <a:lnTo>
                    <a:pt x="155127" y="143363"/>
                  </a:lnTo>
                  <a:cubicBezTo>
                    <a:pt x="155388" y="143601"/>
                    <a:pt x="155174" y="143756"/>
                    <a:pt x="154853" y="143863"/>
                  </a:cubicBezTo>
                  <a:cubicBezTo>
                    <a:pt x="154531" y="143970"/>
                    <a:pt x="154103" y="144065"/>
                    <a:pt x="153936" y="144208"/>
                  </a:cubicBezTo>
                  <a:cubicBezTo>
                    <a:pt x="153834" y="144083"/>
                    <a:pt x="153764" y="143861"/>
                    <a:pt x="153572" y="143861"/>
                  </a:cubicBezTo>
                  <a:cubicBezTo>
                    <a:pt x="153563" y="143861"/>
                    <a:pt x="153553" y="143862"/>
                    <a:pt x="153543" y="143863"/>
                  </a:cubicBezTo>
                  <a:cubicBezTo>
                    <a:pt x="153614" y="144387"/>
                    <a:pt x="153114" y="144208"/>
                    <a:pt x="152972" y="144470"/>
                  </a:cubicBezTo>
                  <a:cubicBezTo>
                    <a:pt x="152573" y="144352"/>
                    <a:pt x="152876" y="143931"/>
                    <a:pt x="152418" y="143931"/>
                  </a:cubicBezTo>
                  <a:cubicBezTo>
                    <a:pt x="152369" y="143931"/>
                    <a:pt x="152312" y="143936"/>
                    <a:pt x="152245" y="143946"/>
                  </a:cubicBezTo>
                  <a:cubicBezTo>
                    <a:pt x="151981" y="144015"/>
                    <a:pt x="151972" y="144272"/>
                    <a:pt x="152014" y="144472"/>
                  </a:cubicBezTo>
                  <a:lnTo>
                    <a:pt x="152014" y="144472"/>
                  </a:lnTo>
                  <a:cubicBezTo>
                    <a:pt x="151824" y="144233"/>
                    <a:pt x="151365" y="144064"/>
                    <a:pt x="150995" y="144030"/>
                  </a:cubicBezTo>
                  <a:cubicBezTo>
                    <a:pt x="151033" y="143985"/>
                    <a:pt x="151079" y="143970"/>
                    <a:pt x="151129" y="143970"/>
                  </a:cubicBezTo>
                  <a:cubicBezTo>
                    <a:pt x="151216" y="143970"/>
                    <a:pt x="151312" y="144015"/>
                    <a:pt x="151380" y="144015"/>
                  </a:cubicBezTo>
                  <a:cubicBezTo>
                    <a:pt x="151396" y="144015"/>
                    <a:pt x="151411" y="144012"/>
                    <a:pt x="151424" y="144006"/>
                  </a:cubicBezTo>
                  <a:cubicBezTo>
                    <a:pt x="151448" y="143720"/>
                    <a:pt x="151197" y="143851"/>
                    <a:pt x="151174" y="143494"/>
                  </a:cubicBezTo>
                  <a:cubicBezTo>
                    <a:pt x="151170" y="143494"/>
                    <a:pt x="151166" y="143494"/>
                    <a:pt x="151163" y="143494"/>
                  </a:cubicBezTo>
                  <a:cubicBezTo>
                    <a:pt x="150900" y="143494"/>
                    <a:pt x="151024" y="143872"/>
                    <a:pt x="150793" y="143872"/>
                  </a:cubicBezTo>
                  <a:cubicBezTo>
                    <a:pt x="150755" y="143872"/>
                    <a:pt x="150709" y="143862"/>
                    <a:pt x="150650" y="143839"/>
                  </a:cubicBezTo>
                  <a:cubicBezTo>
                    <a:pt x="150769" y="143696"/>
                    <a:pt x="150888" y="143541"/>
                    <a:pt x="151007" y="143399"/>
                  </a:cubicBezTo>
                  <a:cubicBezTo>
                    <a:pt x="150973" y="143379"/>
                    <a:pt x="150937" y="143371"/>
                    <a:pt x="150901" y="143371"/>
                  </a:cubicBezTo>
                  <a:cubicBezTo>
                    <a:pt x="150763" y="143371"/>
                    <a:pt x="150623" y="143492"/>
                    <a:pt x="150566" y="143530"/>
                  </a:cubicBezTo>
                  <a:cubicBezTo>
                    <a:pt x="150686" y="143446"/>
                    <a:pt x="150745" y="143315"/>
                    <a:pt x="150733" y="143172"/>
                  </a:cubicBezTo>
                  <a:lnTo>
                    <a:pt x="150733" y="143172"/>
                  </a:lnTo>
                  <a:lnTo>
                    <a:pt x="150257" y="143196"/>
                  </a:lnTo>
                  <a:cubicBezTo>
                    <a:pt x="150245" y="143291"/>
                    <a:pt x="150245" y="143399"/>
                    <a:pt x="150281" y="143494"/>
                  </a:cubicBezTo>
                  <a:cubicBezTo>
                    <a:pt x="150364" y="143791"/>
                    <a:pt x="150566" y="144089"/>
                    <a:pt x="150555" y="144327"/>
                  </a:cubicBezTo>
                  <a:cubicBezTo>
                    <a:pt x="150386" y="144271"/>
                    <a:pt x="150211" y="144252"/>
                    <a:pt x="150034" y="144252"/>
                  </a:cubicBezTo>
                  <a:cubicBezTo>
                    <a:pt x="149985" y="144252"/>
                    <a:pt x="149936" y="144253"/>
                    <a:pt x="149888" y="144256"/>
                  </a:cubicBezTo>
                  <a:cubicBezTo>
                    <a:pt x="149685" y="144280"/>
                    <a:pt x="149483" y="144315"/>
                    <a:pt x="149292" y="144375"/>
                  </a:cubicBezTo>
                  <a:cubicBezTo>
                    <a:pt x="148911" y="144482"/>
                    <a:pt x="148554" y="144637"/>
                    <a:pt x="148185" y="144649"/>
                  </a:cubicBezTo>
                  <a:lnTo>
                    <a:pt x="148328" y="144161"/>
                  </a:lnTo>
                  <a:lnTo>
                    <a:pt x="148328" y="144161"/>
                  </a:lnTo>
                  <a:cubicBezTo>
                    <a:pt x="147983" y="144232"/>
                    <a:pt x="147804" y="144351"/>
                    <a:pt x="147685" y="144553"/>
                  </a:cubicBezTo>
                  <a:lnTo>
                    <a:pt x="147816" y="144553"/>
                  </a:lnTo>
                  <a:lnTo>
                    <a:pt x="147542" y="144815"/>
                  </a:lnTo>
                  <a:cubicBezTo>
                    <a:pt x="147578" y="144732"/>
                    <a:pt x="147614" y="144649"/>
                    <a:pt x="147661" y="144577"/>
                  </a:cubicBezTo>
                  <a:lnTo>
                    <a:pt x="147126" y="144577"/>
                  </a:lnTo>
                  <a:cubicBezTo>
                    <a:pt x="147447" y="144399"/>
                    <a:pt x="147542" y="144256"/>
                    <a:pt x="147578" y="143863"/>
                  </a:cubicBezTo>
                  <a:lnTo>
                    <a:pt x="147578" y="143863"/>
                  </a:lnTo>
                  <a:cubicBezTo>
                    <a:pt x="147292" y="143922"/>
                    <a:pt x="146959" y="143922"/>
                    <a:pt x="146673" y="143982"/>
                  </a:cubicBezTo>
                  <a:cubicBezTo>
                    <a:pt x="146404" y="144038"/>
                    <a:pt x="146177" y="144147"/>
                    <a:pt x="146072" y="144429"/>
                  </a:cubicBezTo>
                  <a:lnTo>
                    <a:pt x="146072" y="144429"/>
                  </a:lnTo>
                  <a:lnTo>
                    <a:pt x="146090" y="144375"/>
                  </a:lnTo>
                  <a:cubicBezTo>
                    <a:pt x="145709" y="144244"/>
                    <a:pt x="145137" y="144113"/>
                    <a:pt x="144661" y="143982"/>
                  </a:cubicBezTo>
                  <a:cubicBezTo>
                    <a:pt x="144185" y="143863"/>
                    <a:pt x="143816" y="143732"/>
                    <a:pt x="143851" y="143625"/>
                  </a:cubicBezTo>
                  <a:lnTo>
                    <a:pt x="143851" y="143625"/>
                  </a:lnTo>
                  <a:cubicBezTo>
                    <a:pt x="143738" y="143647"/>
                    <a:pt x="143622" y="143656"/>
                    <a:pt x="143506" y="143656"/>
                  </a:cubicBezTo>
                  <a:cubicBezTo>
                    <a:pt x="143196" y="143656"/>
                    <a:pt x="142885" y="143595"/>
                    <a:pt x="142625" y="143577"/>
                  </a:cubicBezTo>
                  <a:cubicBezTo>
                    <a:pt x="142570" y="143573"/>
                    <a:pt x="142517" y="143571"/>
                    <a:pt x="142467" y="143571"/>
                  </a:cubicBezTo>
                  <a:cubicBezTo>
                    <a:pt x="142192" y="143571"/>
                    <a:pt x="141998" y="143639"/>
                    <a:pt x="141958" y="143911"/>
                  </a:cubicBezTo>
                  <a:cubicBezTo>
                    <a:pt x="142077" y="143887"/>
                    <a:pt x="142184" y="143803"/>
                    <a:pt x="142280" y="143601"/>
                  </a:cubicBezTo>
                  <a:lnTo>
                    <a:pt x="142280" y="143601"/>
                  </a:lnTo>
                  <a:cubicBezTo>
                    <a:pt x="142211" y="143808"/>
                    <a:pt x="142108" y="144281"/>
                    <a:pt x="141994" y="144281"/>
                  </a:cubicBezTo>
                  <a:cubicBezTo>
                    <a:pt x="141990" y="144281"/>
                    <a:pt x="141986" y="144281"/>
                    <a:pt x="141982" y="144280"/>
                  </a:cubicBezTo>
                  <a:cubicBezTo>
                    <a:pt x="141958" y="144161"/>
                    <a:pt x="141946" y="144030"/>
                    <a:pt x="141958" y="143911"/>
                  </a:cubicBezTo>
                  <a:lnTo>
                    <a:pt x="141958" y="143911"/>
                  </a:lnTo>
                  <a:cubicBezTo>
                    <a:pt x="141935" y="143916"/>
                    <a:pt x="141912" y="143918"/>
                    <a:pt x="141888" y="143918"/>
                  </a:cubicBezTo>
                  <a:cubicBezTo>
                    <a:pt x="141552" y="143918"/>
                    <a:pt x="141148" y="143437"/>
                    <a:pt x="140795" y="143437"/>
                  </a:cubicBezTo>
                  <a:cubicBezTo>
                    <a:pt x="140656" y="143437"/>
                    <a:pt x="140526" y="143512"/>
                    <a:pt x="140410" y="143720"/>
                  </a:cubicBezTo>
                  <a:cubicBezTo>
                    <a:pt x="139898" y="143232"/>
                    <a:pt x="140399" y="143541"/>
                    <a:pt x="140625" y="143077"/>
                  </a:cubicBezTo>
                  <a:cubicBezTo>
                    <a:pt x="140516" y="142974"/>
                    <a:pt x="140400" y="142939"/>
                    <a:pt x="140283" y="142939"/>
                  </a:cubicBezTo>
                  <a:cubicBezTo>
                    <a:pt x="140037" y="142939"/>
                    <a:pt x="139790" y="143092"/>
                    <a:pt x="139609" y="143092"/>
                  </a:cubicBezTo>
                  <a:cubicBezTo>
                    <a:pt x="139468" y="143092"/>
                    <a:pt x="139368" y="143000"/>
                    <a:pt x="139339" y="142672"/>
                  </a:cubicBezTo>
                  <a:lnTo>
                    <a:pt x="139339" y="142672"/>
                  </a:lnTo>
                  <a:cubicBezTo>
                    <a:pt x="138648" y="142887"/>
                    <a:pt x="139470" y="142875"/>
                    <a:pt x="139196" y="143268"/>
                  </a:cubicBezTo>
                  <a:cubicBezTo>
                    <a:pt x="139160" y="142387"/>
                    <a:pt x="137993" y="142982"/>
                    <a:pt x="137446" y="142410"/>
                  </a:cubicBezTo>
                  <a:lnTo>
                    <a:pt x="137446" y="142410"/>
                  </a:lnTo>
                  <a:cubicBezTo>
                    <a:pt x="137124" y="142732"/>
                    <a:pt x="137696" y="142672"/>
                    <a:pt x="137172" y="142970"/>
                  </a:cubicBezTo>
                  <a:cubicBezTo>
                    <a:pt x="137243" y="142768"/>
                    <a:pt x="137005" y="142696"/>
                    <a:pt x="136874" y="142660"/>
                  </a:cubicBezTo>
                  <a:lnTo>
                    <a:pt x="136684" y="143184"/>
                  </a:lnTo>
                  <a:cubicBezTo>
                    <a:pt x="136577" y="142863"/>
                    <a:pt x="136481" y="142529"/>
                    <a:pt x="136386" y="142208"/>
                  </a:cubicBezTo>
                  <a:lnTo>
                    <a:pt x="135803" y="142125"/>
                  </a:lnTo>
                  <a:cubicBezTo>
                    <a:pt x="135755" y="142220"/>
                    <a:pt x="135731" y="142327"/>
                    <a:pt x="135731" y="142434"/>
                  </a:cubicBezTo>
                  <a:cubicBezTo>
                    <a:pt x="135707" y="142613"/>
                    <a:pt x="135660" y="142744"/>
                    <a:pt x="135017" y="142768"/>
                  </a:cubicBezTo>
                  <a:lnTo>
                    <a:pt x="135100" y="142732"/>
                  </a:lnTo>
                  <a:cubicBezTo>
                    <a:pt x="135033" y="142563"/>
                    <a:pt x="134927" y="142509"/>
                    <a:pt x="134792" y="142509"/>
                  </a:cubicBezTo>
                  <a:cubicBezTo>
                    <a:pt x="134689" y="142509"/>
                    <a:pt x="134568" y="142541"/>
                    <a:pt x="134433" y="142577"/>
                  </a:cubicBezTo>
                  <a:cubicBezTo>
                    <a:pt x="134303" y="142607"/>
                    <a:pt x="134158" y="142635"/>
                    <a:pt x="134003" y="142635"/>
                  </a:cubicBezTo>
                  <a:cubicBezTo>
                    <a:pt x="133790" y="142635"/>
                    <a:pt x="133560" y="142582"/>
                    <a:pt x="133326" y="142410"/>
                  </a:cubicBezTo>
                  <a:lnTo>
                    <a:pt x="133326" y="142410"/>
                  </a:lnTo>
                  <a:cubicBezTo>
                    <a:pt x="133375" y="142439"/>
                    <a:pt x="133412" y="142451"/>
                    <a:pt x="133441" y="142451"/>
                  </a:cubicBezTo>
                  <a:cubicBezTo>
                    <a:pt x="133582" y="142451"/>
                    <a:pt x="133525" y="142160"/>
                    <a:pt x="133624" y="142041"/>
                  </a:cubicBezTo>
                  <a:lnTo>
                    <a:pt x="133624" y="142041"/>
                  </a:lnTo>
                  <a:cubicBezTo>
                    <a:pt x="133445" y="142089"/>
                    <a:pt x="133267" y="142125"/>
                    <a:pt x="133088" y="142160"/>
                  </a:cubicBezTo>
                  <a:cubicBezTo>
                    <a:pt x="133136" y="142148"/>
                    <a:pt x="133171" y="142113"/>
                    <a:pt x="133136" y="142041"/>
                  </a:cubicBezTo>
                  <a:cubicBezTo>
                    <a:pt x="133025" y="141881"/>
                    <a:pt x="132941" y="141838"/>
                    <a:pt x="132865" y="141838"/>
                  </a:cubicBezTo>
                  <a:cubicBezTo>
                    <a:pt x="132777" y="141838"/>
                    <a:pt x="132698" y="141896"/>
                    <a:pt x="132599" y="141896"/>
                  </a:cubicBezTo>
                  <a:cubicBezTo>
                    <a:pt x="132516" y="141896"/>
                    <a:pt x="132419" y="141855"/>
                    <a:pt x="132290" y="141708"/>
                  </a:cubicBezTo>
                  <a:cubicBezTo>
                    <a:pt x="132409" y="141708"/>
                    <a:pt x="132517" y="141636"/>
                    <a:pt x="132564" y="141529"/>
                  </a:cubicBezTo>
                  <a:cubicBezTo>
                    <a:pt x="132326" y="141470"/>
                    <a:pt x="132100" y="141422"/>
                    <a:pt x="131874" y="141363"/>
                  </a:cubicBezTo>
                  <a:cubicBezTo>
                    <a:pt x="131802" y="141386"/>
                    <a:pt x="131743" y="141422"/>
                    <a:pt x="131683" y="141458"/>
                  </a:cubicBezTo>
                  <a:lnTo>
                    <a:pt x="131766" y="141339"/>
                  </a:lnTo>
                  <a:cubicBezTo>
                    <a:pt x="130040" y="140910"/>
                    <a:pt x="128373" y="140303"/>
                    <a:pt x="126790" y="139517"/>
                  </a:cubicBezTo>
                  <a:lnTo>
                    <a:pt x="126683" y="139458"/>
                  </a:lnTo>
                  <a:cubicBezTo>
                    <a:pt x="126659" y="139446"/>
                    <a:pt x="126635" y="139434"/>
                    <a:pt x="126611" y="139422"/>
                  </a:cubicBezTo>
                  <a:cubicBezTo>
                    <a:pt x="126587" y="139470"/>
                    <a:pt x="126552" y="139517"/>
                    <a:pt x="126528" y="139553"/>
                  </a:cubicBezTo>
                  <a:lnTo>
                    <a:pt x="126623" y="139577"/>
                  </a:lnTo>
                  <a:lnTo>
                    <a:pt x="126385" y="139791"/>
                  </a:lnTo>
                  <a:cubicBezTo>
                    <a:pt x="126421" y="139720"/>
                    <a:pt x="126480" y="139636"/>
                    <a:pt x="126528" y="139553"/>
                  </a:cubicBezTo>
                  <a:lnTo>
                    <a:pt x="126063" y="139458"/>
                  </a:lnTo>
                  <a:lnTo>
                    <a:pt x="126063" y="139458"/>
                  </a:lnTo>
                  <a:cubicBezTo>
                    <a:pt x="125932" y="139708"/>
                    <a:pt x="126147" y="140005"/>
                    <a:pt x="126325" y="140124"/>
                  </a:cubicBezTo>
                  <a:cubicBezTo>
                    <a:pt x="126361" y="140255"/>
                    <a:pt x="126099" y="140362"/>
                    <a:pt x="125742" y="140422"/>
                  </a:cubicBezTo>
                  <a:cubicBezTo>
                    <a:pt x="125604" y="140440"/>
                    <a:pt x="125467" y="140450"/>
                    <a:pt x="125329" y="140450"/>
                  </a:cubicBezTo>
                  <a:cubicBezTo>
                    <a:pt x="125110" y="140450"/>
                    <a:pt x="124890" y="140426"/>
                    <a:pt x="124670" y="140374"/>
                  </a:cubicBezTo>
                  <a:cubicBezTo>
                    <a:pt x="124063" y="139946"/>
                    <a:pt x="124135" y="139708"/>
                    <a:pt x="124266" y="139481"/>
                  </a:cubicBezTo>
                  <a:cubicBezTo>
                    <a:pt x="124385" y="139255"/>
                    <a:pt x="124575" y="139029"/>
                    <a:pt x="124230" y="138696"/>
                  </a:cubicBezTo>
                  <a:cubicBezTo>
                    <a:pt x="123801" y="138588"/>
                    <a:pt x="123373" y="138469"/>
                    <a:pt x="122932" y="138350"/>
                  </a:cubicBezTo>
                  <a:lnTo>
                    <a:pt x="123099" y="138124"/>
                  </a:lnTo>
                  <a:cubicBezTo>
                    <a:pt x="123083" y="138004"/>
                    <a:pt x="123020" y="137969"/>
                    <a:pt x="122946" y="137969"/>
                  </a:cubicBezTo>
                  <a:cubicBezTo>
                    <a:pt x="122852" y="137969"/>
                    <a:pt x="122741" y="138027"/>
                    <a:pt x="122694" y="138041"/>
                  </a:cubicBezTo>
                  <a:cubicBezTo>
                    <a:pt x="123027" y="137767"/>
                    <a:pt x="121991" y="137291"/>
                    <a:pt x="121682" y="136886"/>
                  </a:cubicBezTo>
                  <a:lnTo>
                    <a:pt x="121563" y="137279"/>
                  </a:lnTo>
                  <a:cubicBezTo>
                    <a:pt x="121229" y="137219"/>
                    <a:pt x="120920" y="137041"/>
                    <a:pt x="120706" y="136779"/>
                  </a:cubicBezTo>
                  <a:cubicBezTo>
                    <a:pt x="120527" y="136529"/>
                    <a:pt x="120408" y="136255"/>
                    <a:pt x="120336" y="135957"/>
                  </a:cubicBezTo>
                  <a:cubicBezTo>
                    <a:pt x="120253" y="135683"/>
                    <a:pt x="120217" y="135386"/>
                    <a:pt x="120110" y="135136"/>
                  </a:cubicBezTo>
                  <a:cubicBezTo>
                    <a:pt x="120027" y="134874"/>
                    <a:pt x="119836" y="134671"/>
                    <a:pt x="119598" y="134540"/>
                  </a:cubicBezTo>
                  <a:cubicBezTo>
                    <a:pt x="119289" y="134469"/>
                    <a:pt x="118955" y="134397"/>
                    <a:pt x="118634" y="134302"/>
                  </a:cubicBezTo>
                  <a:lnTo>
                    <a:pt x="118967" y="133850"/>
                  </a:lnTo>
                  <a:cubicBezTo>
                    <a:pt x="118836" y="133814"/>
                    <a:pt x="118717" y="133778"/>
                    <a:pt x="118586" y="133766"/>
                  </a:cubicBezTo>
                  <a:cubicBezTo>
                    <a:pt x="118479" y="133755"/>
                    <a:pt x="118372" y="133719"/>
                    <a:pt x="118265" y="133695"/>
                  </a:cubicBezTo>
                  <a:cubicBezTo>
                    <a:pt x="118074" y="133624"/>
                    <a:pt x="117896" y="133481"/>
                    <a:pt x="117765" y="133112"/>
                  </a:cubicBezTo>
                  <a:cubicBezTo>
                    <a:pt x="117408" y="131730"/>
                    <a:pt x="116705" y="130599"/>
                    <a:pt x="116026" y="129397"/>
                  </a:cubicBezTo>
                  <a:cubicBezTo>
                    <a:pt x="115336" y="128194"/>
                    <a:pt x="114717" y="126956"/>
                    <a:pt x="114586" y="125599"/>
                  </a:cubicBezTo>
                  <a:cubicBezTo>
                    <a:pt x="114524" y="125640"/>
                    <a:pt x="114488" y="125700"/>
                    <a:pt x="114473" y="125769"/>
                  </a:cubicBezTo>
                  <a:lnTo>
                    <a:pt x="114473" y="125769"/>
                  </a:lnTo>
                  <a:cubicBezTo>
                    <a:pt x="114560" y="125279"/>
                    <a:pt x="114511" y="124779"/>
                    <a:pt x="114336" y="124313"/>
                  </a:cubicBezTo>
                  <a:cubicBezTo>
                    <a:pt x="114157" y="123860"/>
                    <a:pt x="113848" y="123479"/>
                    <a:pt x="113574" y="123098"/>
                  </a:cubicBezTo>
                  <a:cubicBezTo>
                    <a:pt x="113288" y="122706"/>
                    <a:pt x="112978" y="122325"/>
                    <a:pt x="112800" y="121896"/>
                  </a:cubicBezTo>
                  <a:cubicBezTo>
                    <a:pt x="112597" y="121420"/>
                    <a:pt x="112574" y="120896"/>
                    <a:pt x="112728" y="120408"/>
                  </a:cubicBezTo>
                  <a:lnTo>
                    <a:pt x="112728" y="120408"/>
                  </a:lnTo>
                  <a:lnTo>
                    <a:pt x="112955" y="120515"/>
                  </a:lnTo>
                  <a:cubicBezTo>
                    <a:pt x="112851" y="120136"/>
                    <a:pt x="112851" y="120045"/>
                    <a:pt x="112900" y="120045"/>
                  </a:cubicBezTo>
                  <a:cubicBezTo>
                    <a:pt x="112945" y="120045"/>
                    <a:pt x="113033" y="120123"/>
                    <a:pt x="113122" y="120123"/>
                  </a:cubicBezTo>
                  <a:cubicBezTo>
                    <a:pt x="113203" y="120123"/>
                    <a:pt x="113285" y="120059"/>
                    <a:pt x="113336" y="119812"/>
                  </a:cubicBezTo>
                  <a:cubicBezTo>
                    <a:pt x="113002" y="119789"/>
                    <a:pt x="112824" y="119479"/>
                    <a:pt x="112693" y="119086"/>
                  </a:cubicBezTo>
                  <a:cubicBezTo>
                    <a:pt x="112633" y="118896"/>
                    <a:pt x="112574" y="118681"/>
                    <a:pt x="112514" y="118491"/>
                  </a:cubicBezTo>
                  <a:cubicBezTo>
                    <a:pt x="112478" y="118312"/>
                    <a:pt x="112407" y="118134"/>
                    <a:pt x="112335" y="117955"/>
                  </a:cubicBezTo>
                  <a:lnTo>
                    <a:pt x="112335" y="117955"/>
                  </a:lnTo>
                  <a:cubicBezTo>
                    <a:pt x="112478" y="118038"/>
                    <a:pt x="112478" y="118253"/>
                    <a:pt x="112597" y="118419"/>
                  </a:cubicBezTo>
                  <a:cubicBezTo>
                    <a:pt x="112728" y="118288"/>
                    <a:pt x="113121" y="118193"/>
                    <a:pt x="112967" y="117907"/>
                  </a:cubicBezTo>
                  <a:cubicBezTo>
                    <a:pt x="111943" y="117336"/>
                    <a:pt x="111919" y="115836"/>
                    <a:pt x="111597" y="114740"/>
                  </a:cubicBezTo>
                  <a:cubicBezTo>
                    <a:pt x="112014" y="114597"/>
                    <a:pt x="112383" y="113633"/>
                    <a:pt x="113086" y="113157"/>
                  </a:cubicBezTo>
                  <a:cubicBezTo>
                    <a:pt x="112931" y="113050"/>
                    <a:pt x="112597" y="112847"/>
                    <a:pt x="112276" y="112669"/>
                  </a:cubicBezTo>
                  <a:cubicBezTo>
                    <a:pt x="112240" y="112716"/>
                    <a:pt x="112205" y="112764"/>
                    <a:pt x="112169" y="112800"/>
                  </a:cubicBezTo>
                  <a:cubicBezTo>
                    <a:pt x="112157" y="112764"/>
                    <a:pt x="112145" y="112740"/>
                    <a:pt x="112133" y="112704"/>
                  </a:cubicBezTo>
                  <a:lnTo>
                    <a:pt x="112133" y="112704"/>
                  </a:lnTo>
                  <a:cubicBezTo>
                    <a:pt x="112144" y="112909"/>
                    <a:pt x="112167" y="113027"/>
                    <a:pt x="112189" y="113027"/>
                  </a:cubicBezTo>
                  <a:cubicBezTo>
                    <a:pt x="112190" y="113027"/>
                    <a:pt x="112192" y="113026"/>
                    <a:pt x="112193" y="113026"/>
                  </a:cubicBezTo>
                  <a:lnTo>
                    <a:pt x="112193" y="113026"/>
                  </a:lnTo>
                  <a:cubicBezTo>
                    <a:pt x="112066" y="113156"/>
                    <a:pt x="111987" y="113200"/>
                    <a:pt x="111923" y="113200"/>
                  </a:cubicBezTo>
                  <a:cubicBezTo>
                    <a:pt x="111790" y="113200"/>
                    <a:pt x="111722" y="113012"/>
                    <a:pt x="111425" y="113012"/>
                  </a:cubicBezTo>
                  <a:cubicBezTo>
                    <a:pt x="111408" y="113012"/>
                    <a:pt x="111390" y="113013"/>
                    <a:pt x="111371" y="113014"/>
                  </a:cubicBezTo>
                  <a:cubicBezTo>
                    <a:pt x="111395" y="112645"/>
                    <a:pt x="111216" y="111895"/>
                    <a:pt x="111609" y="111823"/>
                  </a:cubicBezTo>
                  <a:cubicBezTo>
                    <a:pt x="111633" y="111621"/>
                    <a:pt x="111693" y="111418"/>
                    <a:pt x="111776" y="111240"/>
                  </a:cubicBezTo>
                  <a:cubicBezTo>
                    <a:pt x="111693" y="111109"/>
                    <a:pt x="111669" y="110942"/>
                    <a:pt x="111716" y="110787"/>
                  </a:cubicBezTo>
                  <a:lnTo>
                    <a:pt x="111716" y="110787"/>
                  </a:lnTo>
                  <a:lnTo>
                    <a:pt x="111764" y="110871"/>
                  </a:lnTo>
                  <a:cubicBezTo>
                    <a:pt x="111824" y="110847"/>
                    <a:pt x="111883" y="110823"/>
                    <a:pt x="111931" y="110787"/>
                  </a:cubicBezTo>
                  <a:cubicBezTo>
                    <a:pt x="112062" y="110442"/>
                    <a:pt x="111954" y="110014"/>
                    <a:pt x="111776" y="109597"/>
                  </a:cubicBezTo>
                  <a:cubicBezTo>
                    <a:pt x="111609" y="109180"/>
                    <a:pt x="111383" y="108751"/>
                    <a:pt x="111240" y="108430"/>
                  </a:cubicBezTo>
                  <a:lnTo>
                    <a:pt x="111240" y="108430"/>
                  </a:lnTo>
                  <a:cubicBezTo>
                    <a:pt x="111418" y="108634"/>
                    <a:pt x="111555" y="108703"/>
                    <a:pt x="111673" y="108703"/>
                  </a:cubicBezTo>
                  <a:cubicBezTo>
                    <a:pt x="111915" y="108703"/>
                    <a:pt x="112081" y="108416"/>
                    <a:pt x="112363" y="108416"/>
                  </a:cubicBezTo>
                  <a:cubicBezTo>
                    <a:pt x="112377" y="108416"/>
                    <a:pt x="112392" y="108417"/>
                    <a:pt x="112407" y="108418"/>
                  </a:cubicBezTo>
                  <a:cubicBezTo>
                    <a:pt x="112371" y="108549"/>
                    <a:pt x="112347" y="108680"/>
                    <a:pt x="112335" y="108811"/>
                  </a:cubicBezTo>
                  <a:cubicBezTo>
                    <a:pt x="112288" y="109097"/>
                    <a:pt x="112240" y="109490"/>
                    <a:pt x="112205" y="109930"/>
                  </a:cubicBezTo>
                  <a:cubicBezTo>
                    <a:pt x="112288" y="109859"/>
                    <a:pt x="112395" y="109823"/>
                    <a:pt x="112502" y="109823"/>
                  </a:cubicBezTo>
                  <a:cubicBezTo>
                    <a:pt x="112764" y="109466"/>
                    <a:pt x="112705" y="109132"/>
                    <a:pt x="112609" y="108751"/>
                  </a:cubicBezTo>
                  <a:cubicBezTo>
                    <a:pt x="112550" y="108549"/>
                    <a:pt x="112526" y="108347"/>
                    <a:pt x="112514" y="108144"/>
                  </a:cubicBezTo>
                  <a:cubicBezTo>
                    <a:pt x="112502" y="107894"/>
                    <a:pt x="112550" y="107644"/>
                    <a:pt x="112657" y="107418"/>
                  </a:cubicBezTo>
                  <a:cubicBezTo>
                    <a:pt x="112701" y="107484"/>
                    <a:pt x="112776" y="107623"/>
                    <a:pt x="112921" y="107623"/>
                  </a:cubicBezTo>
                  <a:cubicBezTo>
                    <a:pt x="112932" y="107623"/>
                    <a:pt x="112943" y="107622"/>
                    <a:pt x="112955" y="107620"/>
                  </a:cubicBezTo>
                  <a:cubicBezTo>
                    <a:pt x="113133" y="107251"/>
                    <a:pt x="112824" y="106835"/>
                    <a:pt x="112562" y="106704"/>
                  </a:cubicBezTo>
                  <a:cubicBezTo>
                    <a:pt x="112800" y="106692"/>
                    <a:pt x="113026" y="106489"/>
                    <a:pt x="113181" y="106239"/>
                  </a:cubicBezTo>
                  <a:cubicBezTo>
                    <a:pt x="113264" y="106108"/>
                    <a:pt x="113324" y="105965"/>
                    <a:pt x="113359" y="105823"/>
                  </a:cubicBezTo>
                  <a:cubicBezTo>
                    <a:pt x="113395" y="105692"/>
                    <a:pt x="113407" y="105561"/>
                    <a:pt x="113371" y="105442"/>
                  </a:cubicBezTo>
                  <a:cubicBezTo>
                    <a:pt x="113074" y="105013"/>
                    <a:pt x="112895" y="105025"/>
                    <a:pt x="113074" y="104382"/>
                  </a:cubicBezTo>
                  <a:lnTo>
                    <a:pt x="113074" y="104382"/>
                  </a:lnTo>
                  <a:cubicBezTo>
                    <a:pt x="113157" y="104501"/>
                    <a:pt x="113240" y="104620"/>
                    <a:pt x="113336" y="104739"/>
                  </a:cubicBezTo>
                  <a:cubicBezTo>
                    <a:pt x="113538" y="104382"/>
                    <a:pt x="113467" y="104203"/>
                    <a:pt x="113383" y="104037"/>
                  </a:cubicBezTo>
                  <a:cubicBezTo>
                    <a:pt x="113264" y="103870"/>
                    <a:pt x="113252" y="103656"/>
                    <a:pt x="113371" y="103501"/>
                  </a:cubicBezTo>
                  <a:lnTo>
                    <a:pt x="113371" y="103501"/>
                  </a:lnTo>
                  <a:cubicBezTo>
                    <a:pt x="113321" y="103609"/>
                    <a:pt x="113397" y="103673"/>
                    <a:pt x="113485" y="103673"/>
                  </a:cubicBezTo>
                  <a:cubicBezTo>
                    <a:pt x="113544" y="103673"/>
                    <a:pt x="113607" y="103645"/>
                    <a:pt x="113645" y="103584"/>
                  </a:cubicBezTo>
                  <a:cubicBezTo>
                    <a:pt x="113669" y="102751"/>
                    <a:pt x="113514" y="102691"/>
                    <a:pt x="113050" y="101941"/>
                  </a:cubicBezTo>
                  <a:lnTo>
                    <a:pt x="113050" y="101941"/>
                  </a:lnTo>
                  <a:lnTo>
                    <a:pt x="113502" y="102179"/>
                  </a:lnTo>
                  <a:cubicBezTo>
                    <a:pt x="113478" y="101989"/>
                    <a:pt x="113443" y="101763"/>
                    <a:pt x="113431" y="101512"/>
                  </a:cubicBezTo>
                  <a:cubicBezTo>
                    <a:pt x="113407" y="101274"/>
                    <a:pt x="113395" y="101036"/>
                    <a:pt x="113407" y="100798"/>
                  </a:cubicBezTo>
                  <a:cubicBezTo>
                    <a:pt x="113442" y="100413"/>
                    <a:pt x="113546" y="100119"/>
                    <a:pt x="113774" y="100119"/>
                  </a:cubicBezTo>
                  <a:cubicBezTo>
                    <a:pt x="113779" y="100119"/>
                    <a:pt x="113783" y="100119"/>
                    <a:pt x="113788" y="100119"/>
                  </a:cubicBezTo>
                  <a:cubicBezTo>
                    <a:pt x="113371" y="100012"/>
                    <a:pt x="113383" y="99619"/>
                    <a:pt x="113550" y="99179"/>
                  </a:cubicBezTo>
                  <a:cubicBezTo>
                    <a:pt x="113645" y="98929"/>
                    <a:pt x="113764" y="98691"/>
                    <a:pt x="113895" y="98453"/>
                  </a:cubicBezTo>
                  <a:cubicBezTo>
                    <a:pt x="114026" y="98226"/>
                    <a:pt x="114157" y="98024"/>
                    <a:pt x="114217" y="97881"/>
                  </a:cubicBezTo>
                  <a:lnTo>
                    <a:pt x="114217" y="97881"/>
                  </a:lnTo>
                  <a:cubicBezTo>
                    <a:pt x="114157" y="98095"/>
                    <a:pt x="114348" y="98214"/>
                    <a:pt x="114443" y="98286"/>
                  </a:cubicBezTo>
                  <a:cubicBezTo>
                    <a:pt x="114419" y="97929"/>
                    <a:pt x="114467" y="97572"/>
                    <a:pt x="114586" y="97238"/>
                  </a:cubicBezTo>
                  <a:cubicBezTo>
                    <a:pt x="114705" y="96917"/>
                    <a:pt x="114872" y="96607"/>
                    <a:pt x="115074" y="96333"/>
                  </a:cubicBezTo>
                  <a:cubicBezTo>
                    <a:pt x="115276" y="96048"/>
                    <a:pt x="115479" y="95774"/>
                    <a:pt x="115705" y="95500"/>
                  </a:cubicBezTo>
                  <a:cubicBezTo>
                    <a:pt x="115824" y="95369"/>
                    <a:pt x="115931" y="95226"/>
                    <a:pt x="116026" y="95083"/>
                  </a:cubicBezTo>
                  <a:cubicBezTo>
                    <a:pt x="116134" y="94952"/>
                    <a:pt x="116241" y="94809"/>
                    <a:pt x="116324" y="94666"/>
                  </a:cubicBezTo>
                  <a:cubicBezTo>
                    <a:pt x="116574" y="94738"/>
                    <a:pt x="116824" y="94821"/>
                    <a:pt x="117074" y="94905"/>
                  </a:cubicBezTo>
                  <a:cubicBezTo>
                    <a:pt x="117253" y="94607"/>
                    <a:pt x="117074" y="94202"/>
                    <a:pt x="116919" y="93785"/>
                  </a:cubicBezTo>
                  <a:cubicBezTo>
                    <a:pt x="116836" y="93583"/>
                    <a:pt x="116777" y="93381"/>
                    <a:pt x="116753" y="93166"/>
                  </a:cubicBezTo>
                  <a:cubicBezTo>
                    <a:pt x="116729" y="92976"/>
                    <a:pt x="116777" y="92773"/>
                    <a:pt x="116907" y="92630"/>
                  </a:cubicBezTo>
                  <a:lnTo>
                    <a:pt x="117003" y="93083"/>
                  </a:lnTo>
                  <a:cubicBezTo>
                    <a:pt x="117812" y="91880"/>
                    <a:pt x="118301" y="91487"/>
                    <a:pt x="119253" y="90797"/>
                  </a:cubicBezTo>
                  <a:lnTo>
                    <a:pt x="119563" y="91190"/>
                  </a:lnTo>
                  <a:cubicBezTo>
                    <a:pt x="119646" y="90964"/>
                    <a:pt x="119765" y="90761"/>
                    <a:pt x="119920" y="90571"/>
                  </a:cubicBezTo>
                  <a:cubicBezTo>
                    <a:pt x="119991" y="90475"/>
                    <a:pt x="120063" y="90380"/>
                    <a:pt x="120122" y="90273"/>
                  </a:cubicBezTo>
                  <a:cubicBezTo>
                    <a:pt x="120194" y="90178"/>
                    <a:pt x="120253" y="90071"/>
                    <a:pt x="120301" y="89963"/>
                  </a:cubicBezTo>
                  <a:cubicBezTo>
                    <a:pt x="120391" y="89986"/>
                    <a:pt x="120479" y="89997"/>
                    <a:pt x="120566" y="89997"/>
                  </a:cubicBezTo>
                  <a:cubicBezTo>
                    <a:pt x="121205" y="89997"/>
                    <a:pt x="121779" y="89423"/>
                    <a:pt x="122492" y="88868"/>
                  </a:cubicBezTo>
                  <a:cubicBezTo>
                    <a:pt x="123147" y="88348"/>
                    <a:pt x="123911" y="87851"/>
                    <a:pt x="124722" y="87851"/>
                  </a:cubicBezTo>
                  <a:cubicBezTo>
                    <a:pt x="124913" y="87851"/>
                    <a:pt x="125106" y="87878"/>
                    <a:pt x="125301" y="87939"/>
                  </a:cubicBezTo>
                  <a:lnTo>
                    <a:pt x="125039" y="87035"/>
                  </a:lnTo>
                  <a:cubicBezTo>
                    <a:pt x="125430" y="86889"/>
                    <a:pt x="125870" y="86645"/>
                    <a:pt x="126268" y="86645"/>
                  </a:cubicBezTo>
                  <a:cubicBezTo>
                    <a:pt x="126488" y="86645"/>
                    <a:pt x="126695" y="86719"/>
                    <a:pt x="126873" y="86927"/>
                  </a:cubicBezTo>
                  <a:lnTo>
                    <a:pt x="126742" y="86963"/>
                  </a:lnTo>
                  <a:cubicBezTo>
                    <a:pt x="126789" y="87163"/>
                    <a:pt x="126858" y="87234"/>
                    <a:pt x="126942" y="87234"/>
                  </a:cubicBezTo>
                  <a:cubicBezTo>
                    <a:pt x="127145" y="87234"/>
                    <a:pt x="127437" y="86818"/>
                    <a:pt x="127732" y="86818"/>
                  </a:cubicBezTo>
                  <a:cubicBezTo>
                    <a:pt x="127743" y="86818"/>
                    <a:pt x="127755" y="86819"/>
                    <a:pt x="127766" y="86820"/>
                  </a:cubicBezTo>
                  <a:cubicBezTo>
                    <a:pt x="128028" y="86665"/>
                    <a:pt x="128183" y="86130"/>
                    <a:pt x="127897" y="86058"/>
                  </a:cubicBezTo>
                  <a:cubicBezTo>
                    <a:pt x="128778" y="86058"/>
                    <a:pt x="129778" y="85820"/>
                    <a:pt x="130719" y="85689"/>
                  </a:cubicBezTo>
                  <a:cubicBezTo>
                    <a:pt x="131119" y="85628"/>
                    <a:pt x="131506" y="85587"/>
                    <a:pt x="131861" y="85587"/>
                  </a:cubicBezTo>
                  <a:cubicBezTo>
                    <a:pt x="132341" y="85587"/>
                    <a:pt x="132761" y="85662"/>
                    <a:pt x="133076" y="85868"/>
                  </a:cubicBezTo>
                  <a:cubicBezTo>
                    <a:pt x="133862" y="85606"/>
                    <a:pt x="134529" y="85260"/>
                    <a:pt x="135231" y="84975"/>
                  </a:cubicBezTo>
                  <a:cubicBezTo>
                    <a:pt x="135957" y="84653"/>
                    <a:pt x="136731" y="84475"/>
                    <a:pt x="137529" y="84451"/>
                  </a:cubicBezTo>
                  <a:close/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3"/>
            <p:cNvSpPr/>
            <p:nvPr/>
          </p:nvSpPr>
          <p:spPr>
            <a:xfrm>
              <a:off x="5279825" y="3023725"/>
              <a:ext cx="3575" cy="2400"/>
            </a:xfrm>
            <a:custGeom>
              <a:avLst/>
              <a:gdLst/>
              <a:ahLst/>
              <a:cxnLst/>
              <a:rect l="l" t="t" r="r" b="b"/>
              <a:pathLst>
                <a:path w="143" h="96" extrusionOk="0">
                  <a:moveTo>
                    <a:pt x="48" y="0"/>
                  </a:moveTo>
                  <a:cubicBezTo>
                    <a:pt x="36" y="12"/>
                    <a:pt x="12" y="12"/>
                    <a:pt x="0" y="24"/>
                  </a:cubicBezTo>
                  <a:cubicBezTo>
                    <a:pt x="48" y="36"/>
                    <a:pt x="95" y="60"/>
                    <a:pt x="143" y="95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3"/>
            <p:cNvSpPr/>
            <p:nvPr/>
          </p:nvSpPr>
          <p:spPr>
            <a:xfrm>
              <a:off x="6171000" y="3159450"/>
              <a:ext cx="5975" cy="4775"/>
            </a:xfrm>
            <a:custGeom>
              <a:avLst/>
              <a:gdLst/>
              <a:ahLst/>
              <a:cxnLst/>
              <a:rect l="l" t="t" r="r" b="b"/>
              <a:pathLst>
                <a:path w="239" h="191" extrusionOk="0">
                  <a:moveTo>
                    <a:pt x="239" y="0"/>
                  </a:moveTo>
                  <a:lnTo>
                    <a:pt x="0" y="155"/>
                  </a:lnTo>
                  <a:cubicBezTo>
                    <a:pt x="36" y="167"/>
                    <a:pt x="60" y="179"/>
                    <a:pt x="96" y="191"/>
                  </a:cubicBezTo>
                  <a:cubicBezTo>
                    <a:pt x="143" y="119"/>
                    <a:pt x="191" y="60"/>
                    <a:pt x="2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3"/>
            <p:cNvSpPr/>
            <p:nvPr/>
          </p:nvSpPr>
          <p:spPr>
            <a:xfrm>
              <a:off x="2364275" y="2017050"/>
              <a:ext cx="20250" cy="15500"/>
            </a:xfrm>
            <a:custGeom>
              <a:avLst/>
              <a:gdLst/>
              <a:ahLst/>
              <a:cxnLst/>
              <a:rect l="l" t="t" r="r" b="b"/>
              <a:pathLst>
                <a:path w="810" h="620" extrusionOk="0">
                  <a:moveTo>
                    <a:pt x="167" y="0"/>
                  </a:moveTo>
                  <a:lnTo>
                    <a:pt x="0" y="60"/>
                  </a:lnTo>
                  <a:cubicBezTo>
                    <a:pt x="72" y="536"/>
                    <a:pt x="429" y="584"/>
                    <a:pt x="810" y="619"/>
                  </a:cubicBezTo>
                  <a:cubicBezTo>
                    <a:pt x="572" y="369"/>
                    <a:pt x="346" y="167"/>
                    <a:pt x="1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3"/>
            <p:cNvSpPr/>
            <p:nvPr/>
          </p:nvSpPr>
          <p:spPr>
            <a:xfrm>
              <a:off x="5258675" y="3021025"/>
              <a:ext cx="11650" cy="8675"/>
            </a:xfrm>
            <a:custGeom>
              <a:avLst/>
              <a:gdLst/>
              <a:ahLst/>
              <a:cxnLst/>
              <a:rect l="l" t="t" r="r" b="b"/>
              <a:pathLst>
                <a:path w="466" h="347" extrusionOk="0">
                  <a:moveTo>
                    <a:pt x="60" y="1"/>
                  </a:moveTo>
                  <a:cubicBezTo>
                    <a:pt x="13" y="96"/>
                    <a:pt x="1" y="227"/>
                    <a:pt x="215" y="346"/>
                  </a:cubicBezTo>
                  <a:cubicBezTo>
                    <a:pt x="298" y="334"/>
                    <a:pt x="394" y="287"/>
                    <a:pt x="465" y="239"/>
                  </a:cubicBezTo>
                  <a:lnTo>
                    <a:pt x="465" y="239"/>
                  </a:lnTo>
                  <a:cubicBezTo>
                    <a:pt x="441" y="251"/>
                    <a:pt x="417" y="263"/>
                    <a:pt x="406" y="263"/>
                  </a:cubicBezTo>
                  <a:cubicBezTo>
                    <a:pt x="286" y="180"/>
                    <a:pt x="167" y="96"/>
                    <a:pt x="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3"/>
            <p:cNvSpPr/>
            <p:nvPr/>
          </p:nvSpPr>
          <p:spPr>
            <a:xfrm>
              <a:off x="5264925" y="3008525"/>
              <a:ext cx="20275" cy="15225"/>
            </a:xfrm>
            <a:custGeom>
              <a:avLst/>
              <a:gdLst/>
              <a:ahLst/>
              <a:cxnLst/>
              <a:rect l="l" t="t" r="r" b="b"/>
              <a:pathLst>
                <a:path w="811" h="609" extrusionOk="0">
                  <a:moveTo>
                    <a:pt x="1" y="1"/>
                  </a:moveTo>
                  <a:cubicBezTo>
                    <a:pt x="239" y="251"/>
                    <a:pt x="477" y="453"/>
                    <a:pt x="644" y="608"/>
                  </a:cubicBezTo>
                  <a:lnTo>
                    <a:pt x="810" y="561"/>
                  </a:lnTo>
                  <a:cubicBezTo>
                    <a:pt x="739" y="84"/>
                    <a:pt x="382" y="37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3"/>
            <p:cNvSpPr/>
            <p:nvPr/>
          </p:nvSpPr>
          <p:spPr>
            <a:xfrm>
              <a:off x="1063525" y="2231650"/>
              <a:ext cx="2100" cy="1525"/>
            </a:xfrm>
            <a:custGeom>
              <a:avLst/>
              <a:gdLst/>
              <a:ahLst/>
              <a:cxnLst/>
              <a:rect l="l" t="t" r="r" b="b"/>
              <a:pathLst>
                <a:path w="84" h="61" extrusionOk="0">
                  <a:moveTo>
                    <a:pt x="83" y="1"/>
                  </a:moveTo>
                  <a:lnTo>
                    <a:pt x="0" y="60"/>
                  </a:lnTo>
                  <a:lnTo>
                    <a:pt x="71" y="60"/>
                  </a:lnTo>
                  <a:cubicBezTo>
                    <a:pt x="71" y="36"/>
                    <a:pt x="83" y="13"/>
                    <a:pt x="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3"/>
            <p:cNvSpPr/>
            <p:nvPr/>
          </p:nvSpPr>
          <p:spPr>
            <a:xfrm>
              <a:off x="6583850" y="2807925"/>
              <a:ext cx="2100" cy="1500"/>
            </a:xfrm>
            <a:custGeom>
              <a:avLst/>
              <a:gdLst/>
              <a:ahLst/>
              <a:cxnLst/>
              <a:rect l="l" t="t" r="r" b="b"/>
              <a:pathLst>
                <a:path w="84" h="60" extrusionOk="0">
                  <a:moveTo>
                    <a:pt x="12" y="0"/>
                  </a:moveTo>
                  <a:cubicBezTo>
                    <a:pt x="12" y="24"/>
                    <a:pt x="0" y="48"/>
                    <a:pt x="0" y="6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7" name="Google Shape;717;p33"/>
          <p:cNvSpPr txBox="1">
            <a:spLocks noGrp="1"/>
          </p:cNvSpPr>
          <p:nvPr>
            <p:ph type="title" idx="6"/>
          </p:nvPr>
        </p:nvSpPr>
        <p:spPr>
          <a:xfrm>
            <a:off x="-852524" y="390368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¿</a:t>
            </a:r>
            <a:r>
              <a:rPr lang="es-ES" dirty="0"/>
              <a:t>Me siento triste cuándo…</a:t>
            </a:r>
            <a:r>
              <a:rPr lang="en" dirty="0"/>
              <a:t>?</a:t>
            </a:r>
            <a:endParaRPr dirty="0"/>
          </a:p>
        </p:txBody>
      </p:sp>
      <p:sp>
        <p:nvSpPr>
          <p:cNvPr id="724" name="Google Shape;724;p33"/>
          <p:cNvSpPr/>
          <p:nvPr/>
        </p:nvSpPr>
        <p:spPr>
          <a:xfrm>
            <a:off x="63273" y="1099398"/>
            <a:ext cx="1313463" cy="1227896"/>
          </a:xfrm>
          <a:custGeom>
            <a:avLst/>
            <a:gdLst/>
            <a:ahLst/>
            <a:cxnLst/>
            <a:rect l="l" t="t" r="r" b="b"/>
            <a:pathLst>
              <a:path w="21398" h="20004" extrusionOk="0">
                <a:moveTo>
                  <a:pt x="14157" y="627"/>
                </a:moveTo>
                <a:cubicBezTo>
                  <a:pt x="14153" y="627"/>
                  <a:pt x="14150" y="627"/>
                  <a:pt x="14146" y="628"/>
                </a:cubicBezTo>
                <a:lnTo>
                  <a:pt x="14146" y="628"/>
                </a:lnTo>
                <a:cubicBezTo>
                  <a:pt x="14151" y="628"/>
                  <a:pt x="14157" y="628"/>
                  <a:pt x="14162" y="628"/>
                </a:cubicBezTo>
                <a:cubicBezTo>
                  <a:pt x="14164" y="628"/>
                  <a:pt x="14166" y="628"/>
                  <a:pt x="14168" y="628"/>
                </a:cubicBezTo>
                <a:cubicBezTo>
                  <a:pt x="14164" y="627"/>
                  <a:pt x="14161" y="627"/>
                  <a:pt x="14157" y="627"/>
                </a:cubicBezTo>
                <a:close/>
                <a:moveTo>
                  <a:pt x="5805" y="1102"/>
                </a:moveTo>
                <a:cubicBezTo>
                  <a:pt x="5836" y="1139"/>
                  <a:pt x="5859" y="1176"/>
                  <a:pt x="5879" y="1220"/>
                </a:cubicBezTo>
                <a:cubicBezTo>
                  <a:pt x="5839" y="1244"/>
                  <a:pt x="5795" y="1267"/>
                  <a:pt x="5755" y="1294"/>
                </a:cubicBezTo>
                <a:cubicBezTo>
                  <a:pt x="5738" y="1244"/>
                  <a:pt x="5745" y="1180"/>
                  <a:pt x="5805" y="1102"/>
                </a:cubicBezTo>
                <a:close/>
                <a:moveTo>
                  <a:pt x="2676" y="4407"/>
                </a:moveTo>
                <a:lnTo>
                  <a:pt x="2817" y="4421"/>
                </a:lnTo>
                <a:cubicBezTo>
                  <a:pt x="2790" y="4471"/>
                  <a:pt x="2763" y="4522"/>
                  <a:pt x="2733" y="4572"/>
                </a:cubicBezTo>
                <a:cubicBezTo>
                  <a:pt x="2699" y="4525"/>
                  <a:pt x="2679" y="4464"/>
                  <a:pt x="2676" y="4407"/>
                </a:cubicBezTo>
                <a:close/>
                <a:moveTo>
                  <a:pt x="21150" y="4830"/>
                </a:moveTo>
                <a:cubicBezTo>
                  <a:pt x="21159" y="4846"/>
                  <a:pt x="21168" y="4859"/>
                  <a:pt x="21179" y="4868"/>
                </a:cubicBezTo>
                <a:cubicBezTo>
                  <a:pt x="21172" y="4858"/>
                  <a:pt x="21162" y="4843"/>
                  <a:pt x="21150" y="4830"/>
                </a:cubicBezTo>
                <a:close/>
                <a:moveTo>
                  <a:pt x="2173" y="5468"/>
                </a:moveTo>
                <a:cubicBezTo>
                  <a:pt x="2211" y="5468"/>
                  <a:pt x="2250" y="5479"/>
                  <a:pt x="2285" y="5498"/>
                </a:cubicBezTo>
                <a:cubicBezTo>
                  <a:pt x="2255" y="5562"/>
                  <a:pt x="2228" y="5625"/>
                  <a:pt x="2201" y="5689"/>
                </a:cubicBezTo>
                <a:cubicBezTo>
                  <a:pt x="2174" y="5619"/>
                  <a:pt x="2147" y="5545"/>
                  <a:pt x="2124" y="5474"/>
                </a:cubicBezTo>
                <a:cubicBezTo>
                  <a:pt x="2140" y="5470"/>
                  <a:pt x="2156" y="5468"/>
                  <a:pt x="2173" y="5468"/>
                </a:cubicBezTo>
                <a:close/>
                <a:moveTo>
                  <a:pt x="1797" y="6352"/>
                </a:moveTo>
                <a:lnTo>
                  <a:pt x="1797" y="6352"/>
                </a:lnTo>
                <a:cubicBezTo>
                  <a:pt x="1791" y="6360"/>
                  <a:pt x="1783" y="6367"/>
                  <a:pt x="1776" y="6374"/>
                </a:cubicBezTo>
                <a:lnTo>
                  <a:pt x="1776" y="6374"/>
                </a:lnTo>
                <a:cubicBezTo>
                  <a:pt x="1787" y="6372"/>
                  <a:pt x="1794" y="6365"/>
                  <a:pt x="1797" y="6352"/>
                </a:cubicBezTo>
                <a:close/>
                <a:moveTo>
                  <a:pt x="485" y="8250"/>
                </a:moveTo>
                <a:cubicBezTo>
                  <a:pt x="486" y="8257"/>
                  <a:pt x="487" y="8263"/>
                  <a:pt x="488" y="8269"/>
                </a:cubicBezTo>
                <a:lnTo>
                  <a:pt x="488" y="8269"/>
                </a:lnTo>
                <a:cubicBezTo>
                  <a:pt x="487" y="8263"/>
                  <a:pt x="486" y="8257"/>
                  <a:pt x="485" y="8250"/>
                </a:cubicBezTo>
                <a:close/>
                <a:moveTo>
                  <a:pt x="7666" y="9573"/>
                </a:moveTo>
                <a:cubicBezTo>
                  <a:pt x="7670" y="9580"/>
                  <a:pt x="7677" y="9587"/>
                  <a:pt x="7683" y="9597"/>
                </a:cubicBezTo>
                <a:lnTo>
                  <a:pt x="7693" y="9627"/>
                </a:lnTo>
                <a:cubicBezTo>
                  <a:pt x="7691" y="9627"/>
                  <a:pt x="7690" y="9628"/>
                  <a:pt x="7687" y="9628"/>
                </a:cubicBezTo>
                <a:cubicBezTo>
                  <a:pt x="7686" y="9628"/>
                  <a:pt x="7683" y="9628"/>
                  <a:pt x="7680" y="9627"/>
                </a:cubicBezTo>
                <a:cubicBezTo>
                  <a:pt x="7673" y="9607"/>
                  <a:pt x="7670" y="9590"/>
                  <a:pt x="7666" y="9573"/>
                </a:cubicBezTo>
                <a:close/>
                <a:moveTo>
                  <a:pt x="7592" y="9637"/>
                </a:moveTo>
                <a:lnTo>
                  <a:pt x="7592" y="9637"/>
                </a:lnTo>
                <a:cubicBezTo>
                  <a:pt x="7606" y="9664"/>
                  <a:pt x="7609" y="9681"/>
                  <a:pt x="7616" y="9701"/>
                </a:cubicBezTo>
                <a:lnTo>
                  <a:pt x="7613" y="9698"/>
                </a:lnTo>
                <a:cubicBezTo>
                  <a:pt x="7606" y="9677"/>
                  <a:pt x="7599" y="9661"/>
                  <a:pt x="7592" y="9637"/>
                </a:cubicBezTo>
                <a:close/>
                <a:moveTo>
                  <a:pt x="7569" y="9714"/>
                </a:moveTo>
                <a:cubicBezTo>
                  <a:pt x="7579" y="9728"/>
                  <a:pt x="7589" y="9741"/>
                  <a:pt x="7596" y="9758"/>
                </a:cubicBezTo>
                <a:lnTo>
                  <a:pt x="7582" y="9748"/>
                </a:lnTo>
                <a:lnTo>
                  <a:pt x="7582" y="9748"/>
                </a:lnTo>
                <a:cubicBezTo>
                  <a:pt x="7582" y="9748"/>
                  <a:pt x="7582" y="9748"/>
                  <a:pt x="7582" y="9748"/>
                </a:cubicBezTo>
                <a:lnTo>
                  <a:pt x="7569" y="9714"/>
                </a:lnTo>
                <a:close/>
                <a:moveTo>
                  <a:pt x="7582" y="9748"/>
                </a:moveTo>
                <a:lnTo>
                  <a:pt x="7599" y="9762"/>
                </a:lnTo>
                <a:lnTo>
                  <a:pt x="7616" y="9792"/>
                </a:lnTo>
                <a:lnTo>
                  <a:pt x="7596" y="9778"/>
                </a:lnTo>
                <a:cubicBezTo>
                  <a:pt x="7592" y="9772"/>
                  <a:pt x="7586" y="9758"/>
                  <a:pt x="7582" y="9748"/>
                </a:cubicBezTo>
                <a:close/>
                <a:moveTo>
                  <a:pt x="7616" y="9714"/>
                </a:moveTo>
                <a:cubicBezTo>
                  <a:pt x="7619" y="9718"/>
                  <a:pt x="7623" y="9718"/>
                  <a:pt x="7623" y="9718"/>
                </a:cubicBezTo>
                <a:lnTo>
                  <a:pt x="7623" y="9721"/>
                </a:lnTo>
                <a:cubicBezTo>
                  <a:pt x="7636" y="9751"/>
                  <a:pt x="7643" y="9772"/>
                  <a:pt x="7650" y="9795"/>
                </a:cubicBezTo>
                <a:lnTo>
                  <a:pt x="7636" y="9785"/>
                </a:lnTo>
                <a:cubicBezTo>
                  <a:pt x="7633" y="9765"/>
                  <a:pt x="7626" y="9738"/>
                  <a:pt x="7616" y="9714"/>
                </a:cubicBezTo>
                <a:close/>
                <a:moveTo>
                  <a:pt x="7643" y="9795"/>
                </a:moveTo>
                <a:lnTo>
                  <a:pt x="7656" y="9805"/>
                </a:lnTo>
                <a:cubicBezTo>
                  <a:pt x="7656" y="9805"/>
                  <a:pt x="7656" y="9812"/>
                  <a:pt x="7660" y="9815"/>
                </a:cubicBezTo>
                <a:lnTo>
                  <a:pt x="7660" y="9819"/>
                </a:lnTo>
                <a:lnTo>
                  <a:pt x="7646" y="9812"/>
                </a:lnTo>
                <a:cubicBezTo>
                  <a:pt x="7646" y="9805"/>
                  <a:pt x="7643" y="9799"/>
                  <a:pt x="7643" y="9795"/>
                </a:cubicBezTo>
                <a:close/>
                <a:moveTo>
                  <a:pt x="7680" y="9640"/>
                </a:moveTo>
                <a:lnTo>
                  <a:pt x="7700" y="9644"/>
                </a:lnTo>
                <a:cubicBezTo>
                  <a:pt x="7707" y="9661"/>
                  <a:pt x="7710" y="9681"/>
                  <a:pt x="7714" y="9698"/>
                </a:cubicBezTo>
                <a:lnTo>
                  <a:pt x="7714" y="9714"/>
                </a:lnTo>
                <a:cubicBezTo>
                  <a:pt x="7714" y="9681"/>
                  <a:pt x="7720" y="9667"/>
                  <a:pt x="7727" y="9664"/>
                </a:cubicBezTo>
                <a:cubicBezTo>
                  <a:pt x="7737" y="9674"/>
                  <a:pt x="7751" y="9684"/>
                  <a:pt x="7764" y="9694"/>
                </a:cubicBezTo>
                <a:cubicBezTo>
                  <a:pt x="7781" y="9718"/>
                  <a:pt x="7798" y="9745"/>
                  <a:pt x="7815" y="9775"/>
                </a:cubicBezTo>
                <a:cubicBezTo>
                  <a:pt x="7791" y="9768"/>
                  <a:pt x="7767" y="9755"/>
                  <a:pt x="7744" y="9745"/>
                </a:cubicBezTo>
                <a:lnTo>
                  <a:pt x="7744" y="9745"/>
                </a:lnTo>
                <a:cubicBezTo>
                  <a:pt x="7790" y="9785"/>
                  <a:pt x="7839" y="9826"/>
                  <a:pt x="7818" y="9826"/>
                </a:cubicBezTo>
                <a:cubicBezTo>
                  <a:pt x="7814" y="9826"/>
                  <a:pt x="7809" y="9824"/>
                  <a:pt x="7801" y="9822"/>
                </a:cubicBezTo>
                <a:lnTo>
                  <a:pt x="7697" y="9755"/>
                </a:lnTo>
                <a:cubicBezTo>
                  <a:pt x="7697" y="9741"/>
                  <a:pt x="7700" y="9728"/>
                  <a:pt x="7703" y="9711"/>
                </a:cubicBezTo>
                <a:cubicBezTo>
                  <a:pt x="7717" y="9725"/>
                  <a:pt x="7730" y="9735"/>
                  <a:pt x="7744" y="9745"/>
                </a:cubicBezTo>
                <a:lnTo>
                  <a:pt x="7703" y="9704"/>
                </a:lnTo>
                <a:lnTo>
                  <a:pt x="7697" y="9687"/>
                </a:lnTo>
                <a:cubicBezTo>
                  <a:pt x="7707" y="9687"/>
                  <a:pt x="7714" y="9687"/>
                  <a:pt x="7700" y="9674"/>
                </a:cubicBezTo>
                <a:lnTo>
                  <a:pt x="7693" y="9674"/>
                </a:lnTo>
                <a:cubicBezTo>
                  <a:pt x="7687" y="9664"/>
                  <a:pt x="7683" y="9650"/>
                  <a:pt x="7680" y="9640"/>
                </a:cubicBezTo>
                <a:close/>
                <a:moveTo>
                  <a:pt x="7687" y="9812"/>
                </a:moveTo>
                <a:cubicBezTo>
                  <a:pt x="7694" y="9819"/>
                  <a:pt x="7701" y="9826"/>
                  <a:pt x="7708" y="9833"/>
                </a:cubicBezTo>
                <a:lnTo>
                  <a:pt x="7708" y="9833"/>
                </a:lnTo>
                <a:cubicBezTo>
                  <a:pt x="7701" y="9828"/>
                  <a:pt x="7694" y="9823"/>
                  <a:pt x="7687" y="9818"/>
                </a:cubicBezTo>
                <a:lnTo>
                  <a:pt x="7687" y="9818"/>
                </a:lnTo>
                <a:cubicBezTo>
                  <a:pt x="7687" y="9815"/>
                  <a:pt x="7687" y="9812"/>
                  <a:pt x="7687" y="9812"/>
                </a:cubicBezTo>
                <a:close/>
                <a:moveTo>
                  <a:pt x="7603" y="9799"/>
                </a:moveTo>
                <a:lnTo>
                  <a:pt x="7626" y="9815"/>
                </a:lnTo>
                <a:cubicBezTo>
                  <a:pt x="7629" y="9819"/>
                  <a:pt x="7633" y="9822"/>
                  <a:pt x="7636" y="9829"/>
                </a:cubicBezTo>
                <a:lnTo>
                  <a:pt x="7633" y="9825"/>
                </a:lnTo>
                <a:cubicBezTo>
                  <a:pt x="7619" y="9825"/>
                  <a:pt x="7619" y="9829"/>
                  <a:pt x="7616" y="9836"/>
                </a:cubicBezTo>
                <a:cubicBezTo>
                  <a:pt x="7613" y="9822"/>
                  <a:pt x="7606" y="9809"/>
                  <a:pt x="7603" y="9799"/>
                </a:cubicBezTo>
                <a:close/>
                <a:moveTo>
                  <a:pt x="7683" y="9825"/>
                </a:moveTo>
                <a:lnTo>
                  <a:pt x="7697" y="9836"/>
                </a:lnTo>
                <a:cubicBezTo>
                  <a:pt x="7693" y="9836"/>
                  <a:pt x="7690" y="9829"/>
                  <a:pt x="7683" y="9829"/>
                </a:cubicBezTo>
                <a:cubicBezTo>
                  <a:pt x="7680" y="9825"/>
                  <a:pt x="7683" y="9825"/>
                  <a:pt x="7683" y="9825"/>
                </a:cubicBezTo>
                <a:close/>
                <a:moveTo>
                  <a:pt x="7653" y="9829"/>
                </a:moveTo>
                <a:lnTo>
                  <a:pt x="7666" y="9836"/>
                </a:lnTo>
                <a:lnTo>
                  <a:pt x="7670" y="9856"/>
                </a:lnTo>
                <a:cubicBezTo>
                  <a:pt x="7666" y="9852"/>
                  <a:pt x="7660" y="9849"/>
                  <a:pt x="7656" y="9846"/>
                </a:cubicBezTo>
                <a:cubicBezTo>
                  <a:pt x="7656" y="9839"/>
                  <a:pt x="7653" y="9832"/>
                  <a:pt x="7653" y="9829"/>
                </a:cubicBezTo>
                <a:close/>
                <a:moveTo>
                  <a:pt x="7680" y="9846"/>
                </a:moveTo>
                <a:cubicBezTo>
                  <a:pt x="7698" y="9857"/>
                  <a:pt x="7710" y="9865"/>
                  <a:pt x="7701" y="9865"/>
                </a:cubicBezTo>
                <a:cubicBezTo>
                  <a:pt x="7698" y="9865"/>
                  <a:pt x="7690" y="9864"/>
                  <a:pt x="7677" y="9860"/>
                </a:cubicBezTo>
                <a:lnTo>
                  <a:pt x="7677" y="9860"/>
                </a:lnTo>
                <a:cubicBezTo>
                  <a:pt x="7677" y="9854"/>
                  <a:pt x="7677" y="9849"/>
                  <a:pt x="7680" y="9846"/>
                </a:cubicBezTo>
                <a:close/>
                <a:moveTo>
                  <a:pt x="7406" y="9849"/>
                </a:moveTo>
                <a:cubicBezTo>
                  <a:pt x="7411" y="9849"/>
                  <a:pt x="7430" y="9860"/>
                  <a:pt x="7454" y="9876"/>
                </a:cubicBezTo>
                <a:cubicBezTo>
                  <a:pt x="7465" y="9886"/>
                  <a:pt x="7471" y="9896"/>
                  <a:pt x="7478" y="9906"/>
                </a:cubicBezTo>
                <a:lnTo>
                  <a:pt x="7475" y="9906"/>
                </a:lnTo>
                <a:lnTo>
                  <a:pt x="7417" y="9866"/>
                </a:lnTo>
                <a:cubicBezTo>
                  <a:pt x="7405" y="9854"/>
                  <a:pt x="7402" y="9849"/>
                  <a:pt x="7406" y="9849"/>
                </a:cubicBezTo>
                <a:close/>
                <a:moveTo>
                  <a:pt x="7438" y="9667"/>
                </a:moveTo>
                <a:cubicBezTo>
                  <a:pt x="7498" y="9745"/>
                  <a:pt x="7555" y="9829"/>
                  <a:pt x="7609" y="9913"/>
                </a:cubicBezTo>
                <a:lnTo>
                  <a:pt x="7576" y="9852"/>
                </a:lnTo>
                <a:lnTo>
                  <a:pt x="7613" y="9913"/>
                </a:lnTo>
                <a:cubicBezTo>
                  <a:pt x="7613" y="9913"/>
                  <a:pt x="7609" y="9916"/>
                  <a:pt x="7606" y="9916"/>
                </a:cubicBezTo>
                <a:cubicBezTo>
                  <a:pt x="7552" y="9842"/>
                  <a:pt x="7454" y="9708"/>
                  <a:pt x="7448" y="9691"/>
                </a:cubicBezTo>
                <a:lnTo>
                  <a:pt x="7448" y="9691"/>
                </a:lnTo>
                <a:lnTo>
                  <a:pt x="7569" y="9859"/>
                </a:lnTo>
                <a:cubicBezTo>
                  <a:pt x="7498" y="9751"/>
                  <a:pt x="7518" y="9795"/>
                  <a:pt x="7438" y="9667"/>
                </a:cubicBezTo>
                <a:close/>
                <a:moveTo>
                  <a:pt x="7384" y="9849"/>
                </a:moveTo>
                <a:lnTo>
                  <a:pt x="7485" y="9920"/>
                </a:lnTo>
                <a:cubicBezTo>
                  <a:pt x="7485" y="9923"/>
                  <a:pt x="7487" y="9926"/>
                  <a:pt x="7488" y="9929"/>
                </a:cubicBezTo>
                <a:lnTo>
                  <a:pt x="7488" y="9929"/>
                </a:lnTo>
                <a:lnTo>
                  <a:pt x="7479" y="9923"/>
                </a:lnTo>
                <a:lnTo>
                  <a:pt x="7479" y="9923"/>
                </a:lnTo>
                <a:lnTo>
                  <a:pt x="7488" y="9930"/>
                </a:lnTo>
                <a:cubicBezTo>
                  <a:pt x="7488" y="9929"/>
                  <a:pt x="7488" y="9929"/>
                  <a:pt x="7488" y="9929"/>
                </a:cubicBezTo>
                <a:lnTo>
                  <a:pt x="7488" y="9929"/>
                </a:lnTo>
                <a:lnTo>
                  <a:pt x="7495" y="9933"/>
                </a:lnTo>
                <a:lnTo>
                  <a:pt x="7502" y="9947"/>
                </a:lnTo>
                <a:cubicBezTo>
                  <a:pt x="7461" y="9920"/>
                  <a:pt x="7424" y="9889"/>
                  <a:pt x="7387" y="9862"/>
                </a:cubicBezTo>
                <a:lnTo>
                  <a:pt x="7387" y="9862"/>
                </a:lnTo>
                <a:lnTo>
                  <a:pt x="7479" y="9923"/>
                </a:lnTo>
                <a:lnTo>
                  <a:pt x="7479" y="9923"/>
                </a:lnTo>
                <a:lnTo>
                  <a:pt x="7384" y="9849"/>
                </a:lnTo>
                <a:close/>
                <a:moveTo>
                  <a:pt x="7279" y="9852"/>
                </a:moveTo>
                <a:lnTo>
                  <a:pt x="7279" y="9852"/>
                </a:lnTo>
                <a:cubicBezTo>
                  <a:pt x="7394" y="9903"/>
                  <a:pt x="7451" y="9937"/>
                  <a:pt x="7515" y="9970"/>
                </a:cubicBezTo>
                <a:cubicBezTo>
                  <a:pt x="7522" y="9990"/>
                  <a:pt x="7525" y="10007"/>
                  <a:pt x="7505" y="10011"/>
                </a:cubicBezTo>
                <a:lnTo>
                  <a:pt x="7528" y="10017"/>
                </a:lnTo>
                <a:cubicBezTo>
                  <a:pt x="7607" y="10067"/>
                  <a:pt x="7626" y="10082"/>
                  <a:pt x="7617" y="10082"/>
                </a:cubicBezTo>
                <a:cubicBezTo>
                  <a:pt x="7602" y="10082"/>
                  <a:pt x="7500" y="10033"/>
                  <a:pt x="7478" y="10033"/>
                </a:cubicBezTo>
                <a:cubicBezTo>
                  <a:pt x="7470" y="10033"/>
                  <a:pt x="7473" y="10040"/>
                  <a:pt x="7495" y="10058"/>
                </a:cubicBezTo>
                <a:cubicBezTo>
                  <a:pt x="7458" y="10031"/>
                  <a:pt x="7424" y="10007"/>
                  <a:pt x="7384" y="9984"/>
                </a:cubicBezTo>
                <a:lnTo>
                  <a:pt x="7384" y="9984"/>
                </a:lnTo>
                <a:cubicBezTo>
                  <a:pt x="7414" y="9990"/>
                  <a:pt x="7441" y="9997"/>
                  <a:pt x="7468" y="10007"/>
                </a:cubicBezTo>
                <a:cubicBezTo>
                  <a:pt x="7249" y="9886"/>
                  <a:pt x="7589" y="10017"/>
                  <a:pt x="7279" y="9852"/>
                </a:cubicBezTo>
                <a:close/>
                <a:moveTo>
                  <a:pt x="7340" y="9980"/>
                </a:moveTo>
                <a:cubicBezTo>
                  <a:pt x="7350" y="9980"/>
                  <a:pt x="7362" y="9981"/>
                  <a:pt x="7377" y="9984"/>
                </a:cubicBezTo>
                <a:cubicBezTo>
                  <a:pt x="7330" y="9990"/>
                  <a:pt x="7417" y="10078"/>
                  <a:pt x="7475" y="10165"/>
                </a:cubicBezTo>
                <a:lnTo>
                  <a:pt x="7407" y="10118"/>
                </a:lnTo>
                <a:cubicBezTo>
                  <a:pt x="7393" y="10114"/>
                  <a:pt x="7382" y="10113"/>
                  <a:pt x="7373" y="10113"/>
                </a:cubicBezTo>
                <a:cubicBezTo>
                  <a:pt x="7360" y="10113"/>
                  <a:pt x="7352" y="10116"/>
                  <a:pt x="7343" y="10118"/>
                </a:cubicBezTo>
                <a:lnTo>
                  <a:pt x="7306" y="10098"/>
                </a:lnTo>
                <a:cubicBezTo>
                  <a:pt x="7340" y="10064"/>
                  <a:pt x="7370" y="10041"/>
                  <a:pt x="7370" y="10041"/>
                </a:cubicBezTo>
                <a:lnTo>
                  <a:pt x="7370" y="10041"/>
                </a:lnTo>
                <a:cubicBezTo>
                  <a:pt x="7370" y="10041"/>
                  <a:pt x="7337" y="10061"/>
                  <a:pt x="7303" y="10098"/>
                </a:cubicBezTo>
                <a:lnTo>
                  <a:pt x="7290" y="10091"/>
                </a:lnTo>
                <a:cubicBezTo>
                  <a:pt x="7296" y="10085"/>
                  <a:pt x="7303" y="10078"/>
                  <a:pt x="7306" y="10071"/>
                </a:cubicBezTo>
                <a:lnTo>
                  <a:pt x="7306" y="10071"/>
                </a:lnTo>
                <a:lnTo>
                  <a:pt x="7286" y="10091"/>
                </a:lnTo>
                <a:cubicBezTo>
                  <a:pt x="7228" y="10060"/>
                  <a:pt x="7170" y="10030"/>
                  <a:pt x="7188" y="10030"/>
                </a:cubicBezTo>
                <a:cubicBezTo>
                  <a:pt x="7193" y="10030"/>
                  <a:pt x="7204" y="10032"/>
                  <a:pt x="7222" y="10037"/>
                </a:cubicBezTo>
                <a:lnTo>
                  <a:pt x="7249" y="10054"/>
                </a:lnTo>
                <a:cubicBezTo>
                  <a:pt x="7314" y="10045"/>
                  <a:pt x="7268" y="9980"/>
                  <a:pt x="7340" y="9980"/>
                </a:cubicBezTo>
                <a:close/>
                <a:moveTo>
                  <a:pt x="7279" y="10125"/>
                </a:moveTo>
                <a:cubicBezTo>
                  <a:pt x="7293" y="10125"/>
                  <a:pt x="7306" y="10128"/>
                  <a:pt x="7320" y="10128"/>
                </a:cubicBezTo>
                <a:cubicBezTo>
                  <a:pt x="7317" y="10131"/>
                  <a:pt x="7314" y="10136"/>
                  <a:pt x="7308" y="10136"/>
                </a:cubicBezTo>
                <a:cubicBezTo>
                  <a:pt x="7307" y="10136"/>
                  <a:pt x="7305" y="10136"/>
                  <a:pt x="7303" y="10135"/>
                </a:cubicBezTo>
                <a:lnTo>
                  <a:pt x="7303" y="10135"/>
                </a:lnTo>
                <a:cubicBezTo>
                  <a:pt x="7316" y="10145"/>
                  <a:pt x="7323" y="10152"/>
                  <a:pt x="7330" y="10159"/>
                </a:cubicBezTo>
                <a:cubicBezTo>
                  <a:pt x="7350" y="10175"/>
                  <a:pt x="7374" y="10189"/>
                  <a:pt x="7397" y="10202"/>
                </a:cubicBezTo>
                <a:lnTo>
                  <a:pt x="7387" y="10212"/>
                </a:lnTo>
                <a:cubicBezTo>
                  <a:pt x="7370" y="10206"/>
                  <a:pt x="7350" y="10199"/>
                  <a:pt x="7330" y="10196"/>
                </a:cubicBezTo>
                <a:lnTo>
                  <a:pt x="7327" y="10196"/>
                </a:lnTo>
                <a:lnTo>
                  <a:pt x="7340" y="10179"/>
                </a:lnTo>
                <a:lnTo>
                  <a:pt x="7323" y="10196"/>
                </a:lnTo>
                <a:lnTo>
                  <a:pt x="7313" y="10196"/>
                </a:lnTo>
                <a:lnTo>
                  <a:pt x="7303" y="10189"/>
                </a:lnTo>
                <a:cubicBezTo>
                  <a:pt x="7296" y="10182"/>
                  <a:pt x="7290" y="10179"/>
                  <a:pt x="7283" y="10172"/>
                </a:cubicBezTo>
                <a:cubicBezTo>
                  <a:pt x="7273" y="10165"/>
                  <a:pt x="7266" y="10155"/>
                  <a:pt x="7259" y="10145"/>
                </a:cubicBezTo>
                <a:cubicBezTo>
                  <a:pt x="7259" y="10138"/>
                  <a:pt x="7253" y="10132"/>
                  <a:pt x="7256" y="10128"/>
                </a:cubicBezTo>
                <a:lnTo>
                  <a:pt x="7276" y="10128"/>
                </a:lnTo>
                <a:lnTo>
                  <a:pt x="7279" y="10125"/>
                </a:lnTo>
                <a:close/>
                <a:moveTo>
                  <a:pt x="7280" y="10223"/>
                </a:moveTo>
                <a:cubicBezTo>
                  <a:pt x="7282" y="10223"/>
                  <a:pt x="7293" y="10223"/>
                  <a:pt x="7303" y="10226"/>
                </a:cubicBezTo>
                <a:lnTo>
                  <a:pt x="7296" y="10229"/>
                </a:lnTo>
                <a:cubicBezTo>
                  <a:pt x="7293" y="10226"/>
                  <a:pt x="7286" y="10226"/>
                  <a:pt x="7280" y="10223"/>
                </a:cubicBezTo>
                <a:close/>
                <a:moveTo>
                  <a:pt x="7397" y="10206"/>
                </a:moveTo>
                <a:cubicBezTo>
                  <a:pt x="7411" y="10216"/>
                  <a:pt x="7431" y="10226"/>
                  <a:pt x="7458" y="10239"/>
                </a:cubicBezTo>
                <a:cubicBezTo>
                  <a:pt x="7428" y="10226"/>
                  <a:pt x="7414" y="10223"/>
                  <a:pt x="7391" y="10216"/>
                </a:cubicBezTo>
                <a:cubicBezTo>
                  <a:pt x="7391" y="10212"/>
                  <a:pt x="7394" y="10209"/>
                  <a:pt x="7397" y="10206"/>
                </a:cubicBezTo>
                <a:close/>
                <a:moveTo>
                  <a:pt x="6990" y="10260"/>
                </a:moveTo>
                <a:lnTo>
                  <a:pt x="6990" y="10263"/>
                </a:lnTo>
                <a:lnTo>
                  <a:pt x="6987" y="10266"/>
                </a:lnTo>
                <a:lnTo>
                  <a:pt x="6987" y="10263"/>
                </a:lnTo>
                <a:lnTo>
                  <a:pt x="6990" y="10260"/>
                </a:lnTo>
                <a:close/>
                <a:moveTo>
                  <a:pt x="7360" y="10324"/>
                </a:moveTo>
                <a:cubicBezTo>
                  <a:pt x="7357" y="10334"/>
                  <a:pt x="7353" y="10337"/>
                  <a:pt x="7347" y="10347"/>
                </a:cubicBezTo>
                <a:cubicBezTo>
                  <a:pt x="7343" y="10347"/>
                  <a:pt x="7333" y="10340"/>
                  <a:pt x="7327" y="10340"/>
                </a:cubicBezTo>
                <a:cubicBezTo>
                  <a:pt x="7323" y="10340"/>
                  <a:pt x="7330" y="10334"/>
                  <a:pt x="7330" y="10330"/>
                </a:cubicBezTo>
                <a:cubicBezTo>
                  <a:pt x="7340" y="10327"/>
                  <a:pt x="7350" y="10327"/>
                  <a:pt x="7360" y="10324"/>
                </a:cubicBezTo>
                <a:close/>
                <a:moveTo>
                  <a:pt x="7370" y="10324"/>
                </a:moveTo>
                <a:cubicBezTo>
                  <a:pt x="7376" y="10338"/>
                  <a:pt x="7374" y="10348"/>
                  <a:pt x="7358" y="10348"/>
                </a:cubicBezTo>
                <a:cubicBezTo>
                  <a:pt x="7356" y="10348"/>
                  <a:pt x="7353" y="10348"/>
                  <a:pt x="7350" y="10347"/>
                </a:cubicBezTo>
                <a:lnTo>
                  <a:pt x="7364" y="10324"/>
                </a:lnTo>
                <a:close/>
                <a:moveTo>
                  <a:pt x="7303" y="10381"/>
                </a:moveTo>
                <a:lnTo>
                  <a:pt x="7316" y="10387"/>
                </a:lnTo>
                <a:cubicBezTo>
                  <a:pt x="7310" y="10394"/>
                  <a:pt x="7306" y="10398"/>
                  <a:pt x="7300" y="10404"/>
                </a:cubicBezTo>
                <a:lnTo>
                  <a:pt x="7293" y="10401"/>
                </a:lnTo>
                <a:lnTo>
                  <a:pt x="7303" y="10381"/>
                </a:lnTo>
                <a:close/>
                <a:moveTo>
                  <a:pt x="7323" y="10391"/>
                </a:moveTo>
                <a:cubicBezTo>
                  <a:pt x="7333" y="10398"/>
                  <a:pt x="7343" y="10401"/>
                  <a:pt x="7360" y="10404"/>
                </a:cubicBezTo>
                <a:cubicBezTo>
                  <a:pt x="7353" y="10411"/>
                  <a:pt x="7347" y="10418"/>
                  <a:pt x="7343" y="10421"/>
                </a:cubicBezTo>
                <a:lnTo>
                  <a:pt x="7313" y="10411"/>
                </a:lnTo>
                <a:lnTo>
                  <a:pt x="7323" y="10391"/>
                </a:lnTo>
                <a:close/>
                <a:moveTo>
                  <a:pt x="7290" y="10404"/>
                </a:moveTo>
                <a:lnTo>
                  <a:pt x="7300" y="10411"/>
                </a:lnTo>
                <a:lnTo>
                  <a:pt x="7279" y="10431"/>
                </a:lnTo>
                <a:lnTo>
                  <a:pt x="7273" y="10428"/>
                </a:lnTo>
                <a:lnTo>
                  <a:pt x="7290" y="10404"/>
                </a:lnTo>
                <a:close/>
                <a:moveTo>
                  <a:pt x="7367" y="10408"/>
                </a:moveTo>
                <a:lnTo>
                  <a:pt x="7387" y="10418"/>
                </a:lnTo>
                <a:cubicBezTo>
                  <a:pt x="7384" y="10425"/>
                  <a:pt x="7377" y="10431"/>
                  <a:pt x="7374" y="10438"/>
                </a:cubicBezTo>
                <a:lnTo>
                  <a:pt x="7357" y="10428"/>
                </a:lnTo>
                <a:lnTo>
                  <a:pt x="7367" y="10408"/>
                </a:lnTo>
                <a:close/>
                <a:moveTo>
                  <a:pt x="7391" y="10418"/>
                </a:moveTo>
                <a:lnTo>
                  <a:pt x="7397" y="10421"/>
                </a:lnTo>
                <a:lnTo>
                  <a:pt x="7387" y="10441"/>
                </a:lnTo>
                <a:lnTo>
                  <a:pt x="7380" y="10438"/>
                </a:lnTo>
                <a:lnTo>
                  <a:pt x="7391" y="10418"/>
                </a:lnTo>
                <a:close/>
                <a:moveTo>
                  <a:pt x="7351" y="10437"/>
                </a:moveTo>
                <a:cubicBezTo>
                  <a:pt x="7353" y="10437"/>
                  <a:pt x="7361" y="10445"/>
                  <a:pt x="7367" y="10448"/>
                </a:cubicBezTo>
                <a:lnTo>
                  <a:pt x="7350" y="10441"/>
                </a:lnTo>
                <a:lnTo>
                  <a:pt x="7350" y="10438"/>
                </a:lnTo>
                <a:cubicBezTo>
                  <a:pt x="7350" y="10438"/>
                  <a:pt x="7350" y="10437"/>
                  <a:pt x="7351" y="10437"/>
                </a:cubicBezTo>
                <a:close/>
                <a:moveTo>
                  <a:pt x="7414" y="10428"/>
                </a:moveTo>
                <a:lnTo>
                  <a:pt x="7401" y="10448"/>
                </a:lnTo>
                <a:lnTo>
                  <a:pt x="7397" y="10448"/>
                </a:lnTo>
                <a:cubicBezTo>
                  <a:pt x="7401" y="10438"/>
                  <a:pt x="7404" y="10435"/>
                  <a:pt x="7407" y="10428"/>
                </a:cubicBezTo>
                <a:close/>
                <a:moveTo>
                  <a:pt x="7481" y="10371"/>
                </a:moveTo>
                <a:cubicBezTo>
                  <a:pt x="7515" y="10391"/>
                  <a:pt x="7566" y="10418"/>
                  <a:pt x="7606" y="10441"/>
                </a:cubicBezTo>
                <a:cubicBezTo>
                  <a:pt x="7606" y="10445"/>
                  <a:pt x="7603" y="10451"/>
                  <a:pt x="7599" y="10455"/>
                </a:cubicBezTo>
                <a:lnTo>
                  <a:pt x="7596" y="10455"/>
                </a:lnTo>
                <a:cubicBezTo>
                  <a:pt x="7555" y="10431"/>
                  <a:pt x="7515" y="10404"/>
                  <a:pt x="7481" y="10371"/>
                </a:cubicBezTo>
                <a:close/>
                <a:moveTo>
                  <a:pt x="7310" y="10421"/>
                </a:moveTo>
                <a:lnTo>
                  <a:pt x="7337" y="10435"/>
                </a:lnTo>
                <a:lnTo>
                  <a:pt x="7333" y="10438"/>
                </a:lnTo>
                <a:cubicBezTo>
                  <a:pt x="7324" y="10433"/>
                  <a:pt x="7319" y="10431"/>
                  <a:pt x="7318" y="10431"/>
                </a:cubicBezTo>
                <a:cubicBezTo>
                  <a:pt x="7317" y="10431"/>
                  <a:pt x="7321" y="10434"/>
                  <a:pt x="7330" y="10441"/>
                </a:cubicBezTo>
                <a:lnTo>
                  <a:pt x="7330" y="10445"/>
                </a:lnTo>
                <a:cubicBezTo>
                  <a:pt x="7327" y="10448"/>
                  <a:pt x="7323" y="10455"/>
                  <a:pt x="7320" y="10458"/>
                </a:cubicBezTo>
                <a:cubicBezTo>
                  <a:pt x="7319" y="10459"/>
                  <a:pt x="7319" y="10459"/>
                  <a:pt x="7318" y="10459"/>
                </a:cubicBezTo>
                <a:cubicBezTo>
                  <a:pt x="7315" y="10459"/>
                  <a:pt x="7312" y="10454"/>
                  <a:pt x="7310" y="10451"/>
                </a:cubicBezTo>
                <a:cubicBezTo>
                  <a:pt x="7316" y="10431"/>
                  <a:pt x="7303" y="10441"/>
                  <a:pt x="7310" y="10421"/>
                </a:cubicBezTo>
                <a:close/>
                <a:moveTo>
                  <a:pt x="7417" y="10435"/>
                </a:moveTo>
                <a:lnTo>
                  <a:pt x="7431" y="10445"/>
                </a:lnTo>
                <a:lnTo>
                  <a:pt x="7417" y="10462"/>
                </a:lnTo>
                <a:cubicBezTo>
                  <a:pt x="7414" y="10462"/>
                  <a:pt x="7411" y="10458"/>
                  <a:pt x="7407" y="10455"/>
                </a:cubicBezTo>
                <a:lnTo>
                  <a:pt x="7417" y="10435"/>
                </a:lnTo>
                <a:close/>
                <a:moveTo>
                  <a:pt x="7256" y="10458"/>
                </a:moveTo>
                <a:cubicBezTo>
                  <a:pt x="7254" y="10460"/>
                  <a:pt x="7252" y="10461"/>
                  <a:pt x="7250" y="10462"/>
                </a:cubicBezTo>
                <a:lnTo>
                  <a:pt x="7250" y="10462"/>
                </a:lnTo>
                <a:lnTo>
                  <a:pt x="7253" y="10458"/>
                </a:lnTo>
                <a:close/>
                <a:moveTo>
                  <a:pt x="7347" y="10451"/>
                </a:moveTo>
                <a:cubicBezTo>
                  <a:pt x="7344" y="10457"/>
                  <a:pt x="7338" y="10461"/>
                  <a:pt x="7335" y="10466"/>
                </a:cubicBezTo>
                <a:lnTo>
                  <a:pt x="7335" y="10466"/>
                </a:lnTo>
                <a:lnTo>
                  <a:pt x="7343" y="10451"/>
                </a:lnTo>
                <a:close/>
                <a:moveTo>
                  <a:pt x="7061" y="10468"/>
                </a:moveTo>
                <a:lnTo>
                  <a:pt x="7061" y="10472"/>
                </a:lnTo>
                <a:lnTo>
                  <a:pt x="7057" y="10475"/>
                </a:lnTo>
                <a:lnTo>
                  <a:pt x="7057" y="10472"/>
                </a:lnTo>
                <a:lnTo>
                  <a:pt x="7061" y="10468"/>
                </a:lnTo>
                <a:close/>
                <a:moveTo>
                  <a:pt x="7313" y="10468"/>
                </a:moveTo>
                <a:lnTo>
                  <a:pt x="7303" y="10482"/>
                </a:lnTo>
                <a:lnTo>
                  <a:pt x="7300" y="10482"/>
                </a:lnTo>
                <a:lnTo>
                  <a:pt x="7306" y="10468"/>
                </a:lnTo>
                <a:close/>
                <a:moveTo>
                  <a:pt x="7333" y="10472"/>
                </a:moveTo>
                <a:lnTo>
                  <a:pt x="7333" y="10475"/>
                </a:lnTo>
                <a:lnTo>
                  <a:pt x="7323" y="10485"/>
                </a:lnTo>
                <a:cubicBezTo>
                  <a:pt x="7327" y="10478"/>
                  <a:pt x="7330" y="10475"/>
                  <a:pt x="7333" y="10472"/>
                </a:cubicBezTo>
                <a:close/>
                <a:moveTo>
                  <a:pt x="7347" y="10455"/>
                </a:moveTo>
                <a:lnTo>
                  <a:pt x="7360" y="10462"/>
                </a:lnTo>
                <a:cubicBezTo>
                  <a:pt x="7350" y="10475"/>
                  <a:pt x="7343" y="10485"/>
                  <a:pt x="7337" y="10499"/>
                </a:cubicBezTo>
                <a:lnTo>
                  <a:pt x="7327" y="10495"/>
                </a:lnTo>
                <a:lnTo>
                  <a:pt x="7340" y="10472"/>
                </a:lnTo>
                <a:cubicBezTo>
                  <a:pt x="7343" y="10468"/>
                  <a:pt x="7347" y="10462"/>
                  <a:pt x="7347" y="10455"/>
                </a:cubicBezTo>
                <a:close/>
                <a:moveTo>
                  <a:pt x="7296" y="10492"/>
                </a:moveTo>
                <a:lnTo>
                  <a:pt x="7286" y="10502"/>
                </a:lnTo>
                <a:lnTo>
                  <a:pt x="7293" y="10492"/>
                </a:lnTo>
                <a:close/>
                <a:moveTo>
                  <a:pt x="7367" y="10465"/>
                </a:moveTo>
                <a:lnTo>
                  <a:pt x="7370" y="10468"/>
                </a:lnTo>
                <a:lnTo>
                  <a:pt x="7347" y="10505"/>
                </a:lnTo>
                <a:lnTo>
                  <a:pt x="7343" y="10505"/>
                </a:lnTo>
                <a:lnTo>
                  <a:pt x="7367" y="10465"/>
                </a:lnTo>
                <a:close/>
                <a:moveTo>
                  <a:pt x="7327" y="10502"/>
                </a:moveTo>
                <a:lnTo>
                  <a:pt x="7333" y="10509"/>
                </a:lnTo>
                <a:lnTo>
                  <a:pt x="7327" y="10515"/>
                </a:lnTo>
                <a:cubicBezTo>
                  <a:pt x="7327" y="10512"/>
                  <a:pt x="7323" y="10512"/>
                  <a:pt x="7320" y="10512"/>
                </a:cubicBezTo>
                <a:lnTo>
                  <a:pt x="7327" y="10502"/>
                </a:lnTo>
                <a:close/>
                <a:moveTo>
                  <a:pt x="7434" y="10445"/>
                </a:moveTo>
                <a:cubicBezTo>
                  <a:pt x="7488" y="10485"/>
                  <a:pt x="7528" y="10519"/>
                  <a:pt x="7525" y="10525"/>
                </a:cubicBezTo>
                <a:cubicBezTo>
                  <a:pt x="7495" y="10502"/>
                  <a:pt x="7461" y="10482"/>
                  <a:pt x="7428" y="10465"/>
                </a:cubicBezTo>
                <a:cubicBezTo>
                  <a:pt x="7428" y="10458"/>
                  <a:pt x="7431" y="10451"/>
                  <a:pt x="7434" y="10445"/>
                </a:cubicBezTo>
                <a:close/>
                <a:moveTo>
                  <a:pt x="7401" y="10485"/>
                </a:moveTo>
                <a:lnTo>
                  <a:pt x="7374" y="10529"/>
                </a:lnTo>
                <a:lnTo>
                  <a:pt x="7370" y="10529"/>
                </a:lnTo>
                <a:lnTo>
                  <a:pt x="7394" y="10485"/>
                </a:lnTo>
                <a:close/>
                <a:moveTo>
                  <a:pt x="7414" y="10492"/>
                </a:moveTo>
                <a:cubicBezTo>
                  <a:pt x="7461" y="10520"/>
                  <a:pt x="7501" y="10547"/>
                  <a:pt x="7485" y="10547"/>
                </a:cubicBezTo>
                <a:cubicBezTo>
                  <a:pt x="7481" y="10547"/>
                  <a:pt x="7471" y="10544"/>
                  <a:pt x="7454" y="10539"/>
                </a:cubicBezTo>
                <a:lnTo>
                  <a:pt x="7407" y="10509"/>
                </a:lnTo>
                <a:lnTo>
                  <a:pt x="7414" y="10492"/>
                </a:lnTo>
                <a:close/>
                <a:moveTo>
                  <a:pt x="7389" y="10554"/>
                </a:moveTo>
                <a:lnTo>
                  <a:pt x="7394" y="10559"/>
                </a:lnTo>
                <a:lnTo>
                  <a:pt x="7394" y="10559"/>
                </a:lnTo>
                <a:lnTo>
                  <a:pt x="7387" y="10556"/>
                </a:lnTo>
                <a:cubicBezTo>
                  <a:pt x="7387" y="10556"/>
                  <a:pt x="7388" y="10555"/>
                  <a:pt x="7389" y="10554"/>
                </a:cubicBezTo>
                <a:close/>
                <a:moveTo>
                  <a:pt x="7404" y="10512"/>
                </a:moveTo>
                <a:cubicBezTo>
                  <a:pt x="7438" y="10542"/>
                  <a:pt x="7495" y="10586"/>
                  <a:pt x="7471" y="10586"/>
                </a:cubicBezTo>
                <a:cubicBezTo>
                  <a:pt x="7458" y="10579"/>
                  <a:pt x="7451" y="10576"/>
                  <a:pt x="7438" y="10569"/>
                </a:cubicBezTo>
                <a:lnTo>
                  <a:pt x="7414" y="10552"/>
                </a:lnTo>
                <a:lnTo>
                  <a:pt x="7394" y="10539"/>
                </a:lnTo>
                <a:cubicBezTo>
                  <a:pt x="7397" y="10532"/>
                  <a:pt x="7401" y="10522"/>
                  <a:pt x="7404" y="10512"/>
                </a:cubicBezTo>
                <a:close/>
                <a:moveTo>
                  <a:pt x="7286" y="10579"/>
                </a:moveTo>
                <a:cubicBezTo>
                  <a:pt x="7283" y="10583"/>
                  <a:pt x="7283" y="10586"/>
                  <a:pt x="7283" y="10589"/>
                </a:cubicBezTo>
                <a:lnTo>
                  <a:pt x="7279" y="10589"/>
                </a:lnTo>
                <a:cubicBezTo>
                  <a:pt x="7279" y="10586"/>
                  <a:pt x="7283" y="10583"/>
                  <a:pt x="7286" y="10579"/>
                </a:cubicBezTo>
                <a:close/>
                <a:moveTo>
                  <a:pt x="7404" y="10566"/>
                </a:moveTo>
                <a:lnTo>
                  <a:pt x="7407" y="10569"/>
                </a:lnTo>
                <a:cubicBezTo>
                  <a:pt x="7407" y="10573"/>
                  <a:pt x="7404" y="10576"/>
                  <a:pt x="7404" y="10579"/>
                </a:cubicBezTo>
                <a:lnTo>
                  <a:pt x="7417" y="10576"/>
                </a:lnTo>
                <a:cubicBezTo>
                  <a:pt x="7438" y="10593"/>
                  <a:pt x="7452" y="10606"/>
                  <a:pt x="7443" y="10606"/>
                </a:cubicBezTo>
                <a:cubicBezTo>
                  <a:pt x="7438" y="10606"/>
                  <a:pt x="7425" y="10601"/>
                  <a:pt x="7401" y="10589"/>
                </a:cubicBezTo>
                <a:lnTo>
                  <a:pt x="7397" y="10589"/>
                </a:lnTo>
                <a:cubicBezTo>
                  <a:pt x="7391" y="10586"/>
                  <a:pt x="7384" y="10579"/>
                  <a:pt x="7380" y="10573"/>
                </a:cubicBezTo>
                <a:lnTo>
                  <a:pt x="7384" y="10566"/>
                </a:lnTo>
                <a:close/>
                <a:moveTo>
                  <a:pt x="6812" y="10612"/>
                </a:moveTo>
                <a:cubicBezTo>
                  <a:pt x="6819" y="10612"/>
                  <a:pt x="6829" y="10612"/>
                  <a:pt x="6842" y="10613"/>
                </a:cubicBezTo>
                <a:lnTo>
                  <a:pt x="6839" y="10613"/>
                </a:lnTo>
                <a:lnTo>
                  <a:pt x="6845" y="10633"/>
                </a:lnTo>
                <a:lnTo>
                  <a:pt x="6828" y="10626"/>
                </a:lnTo>
                <a:lnTo>
                  <a:pt x="6798" y="10620"/>
                </a:lnTo>
                <a:cubicBezTo>
                  <a:pt x="6788" y="10615"/>
                  <a:pt x="6791" y="10612"/>
                  <a:pt x="6812" y="10612"/>
                </a:cubicBezTo>
                <a:close/>
                <a:moveTo>
                  <a:pt x="7337" y="10663"/>
                </a:moveTo>
                <a:cubicBezTo>
                  <a:pt x="7341" y="10667"/>
                  <a:pt x="7345" y="10670"/>
                  <a:pt x="7349" y="10674"/>
                </a:cubicBezTo>
                <a:lnTo>
                  <a:pt x="7349" y="10674"/>
                </a:lnTo>
                <a:cubicBezTo>
                  <a:pt x="7346" y="10672"/>
                  <a:pt x="7343" y="10669"/>
                  <a:pt x="7340" y="10667"/>
                </a:cubicBezTo>
                <a:lnTo>
                  <a:pt x="7337" y="10667"/>
                </a:lnTo>
                <a:cubicBezTo>
                  <a:pt x="7337" y="10667"/>
                  <a:pt x="7337" y="10667"/>
                  <a:pt x="7337" y="10663"/>
                </a:cubicBezTo>
                <a:close/>
                <a:moveTo>
                  <a:pt x="7397" y="10724"/>
                </a:moveTo>
                <a:cubicBezTo>
                  <a:pt x="7384" y="10731"/>
                  <a:pt x="7374" y="10737"/>
                  <a:pt x="7364" y="10748"/>
                </a:cubicBezTo>
                <a:lnTo>
                  <a:pt x="7290" y="10775"/>
                </a:lnTo>
                <a:lnTo>
                  <a:pt x="7296" y="10761"/>
                </a:lnTo>
                <a:lnTo>
                  <a:pt x="7397" y="10724"/>
                </a:lnTo>
                <a:close/>
                <a:moveTo>
                  <a:pt x="7266" y="10812"/>
                </a:moveTo>
                <a:lnTo>
                  <a:pt x="7300" y="10828"/>
                </a:lnTo>
                <a:cubicBezTo>
                  <a:pt x="7296" y="10828"/>
                  <a:pt x="7296" y="10832"/>
                  <a:pt x="7296" y="10835"/>
                </a:cubicBezTo>
                <a:cubicBezTo>
                  <a:pt x="7290" y="10828"/>
                  <a:pt x="7279" y="10822"/>
                  <a:pt x="7269" y="10815"/>
                </a:cubicBezTo>
                <a:lnTo>
                  <a:pt x="7266" y="10815"/>
                </a:lnTo>
                <a:lnTo>
                  <a:pt x="7266" y="10812"/>
                </a:lnTo>
                <a:close/>
                <a:moveTo>
                  <a:pt x="330" y="10832"/>
                </a:moveTo>
                <a:cubicBezTo>
                  <a:pt x="329" y="10837"/>
                  <a:pt x="329" y="10843"/>
                  <a:pt x="331" y="10848"/>
                </a:cubicBezTo>
                <a:lnTo>
                  <a:pt x="331" y="10848"/>
                </a:lnTo>
                <a:cubicBezTo>
                  <a:pt x="331" y="10842"/>
                  <a:pt x="331" y="10837"/>
                  <a:pt x="330" y="10832"/>
                </a:cubicBezTo>
                <a:close/>
                <a:moveTo>
                  <a:pt x="7158" y="10812"/>
                </a:moveTo>
                <a:lnTo>
                  <a:pt x="7165" y="10818"/>
                </a:lnTo>
                <a:lnTo>
                  <a:pt x="7061" y="10859"/>
                </a:lnTo>
                <a:lnTo>
                  <a:pt x="7051" y="10852"/>
                </a:lnTo>
                <a:lnTo>
                  <a:pt x="7158" y="10812"/>
                </a:lnTo>
                <a:close/>
                <a:moveTo>
                  <a:pt x="7037" y="10859"/>
                </a:moveTo>
                <a:lnTo>
                  <a:pt x="7047" y="10865"/>
                </a:lnTo>
                <a:lnTo>
                  <a:pt x="7030" y="10872"/>
                </a:lnTo>
                <a:lnTo>
                  <a:pt x="7020" y="10865"/>
                </a:lnTo>
                <a:lnTo>
                  <a:pt x="7037" y="10859"/>
                </a:lnTo>
                <a:close/>
                <a:moveTo>
                  <a:pt x="7316" y="10835"/>
                </a:moveTo>
                <a:lnTo>
                  <a:pt x="7374" y="10862"/>
                </a:lnTo>
                <a:lnTo>
                  <a:pt x="7364" y="10879"/>
                </a:lnTo>
                <a:cubicBezTo>
                  <a:pt x="7347" y="10869"/>
                  <a:pt x="7330" y="10855"/>
                  <a:pt x="7313" y="10845"/>
                </a:cubicBezTo>
                <a:cubicBezTo>
                  <a:pt x="7313" y="10842"/>
                  <a:pt x="7316" y="10838"/>
                  <a:pt x="7316" y="10835"/>
                </a:cubicBezTo>
                <a:close/>
                <a:moveTo>
                  <a:pt x="6993" y="10872"/>
                </a:moveTo>
                <a:lnTo>
                  <a:pt x="7003" y="10882"/>
                </a:lnTo>
                <a:lnTo>
                  <a:pt x="6983" y="10889"/>
                </a:lnTo>
                <a:cubicBezTo>
                  <a:pt x="6980" y="10889"/>
                  <a:pt x="6977" y="10882"/>
                  <a:pt x="6973" y="10882"/>
                </a:cubicBezTo>
                <a:lnTo>
                  <a:pt x="6993" y="10872"/>
                </a:lnTo>
                <a:close/>
                <a:moveTo>
                  <a:pt x="6953" y="10891"/>
                </a:moveTo>
                <a:cubicBezTo>
                  <a:pt x="6956" y="10891"/>
                  <a:pt x="6962" y="10893"/>
                  <a:pt x="6970" y="10896"/>
                </a:cubicBezTo>
                <a:lnTo>
                  <a:pt x="6956" y="10899"/>
                </a:lnTo>
                <a:cubicBezTo>
                  <a:pt x="6949" y="10893"/>
                  <a:pt x="6949" y="10891"/>
                  <a:pt x="6953" y="10891"/>
                </a:cubicBezTo>
                <a:close/>
                <a:moveTo>
                  <a:pt x="7222" y="10929"/>
                </a:moveTo>
                <a:lnTo>
                  <a:pt x="7229" y="10933"/>
                </a:lnTo>
                <a:lnTo>
                  <a:pt x="7229" y="10946"/>
                </a:lnTo>
                <a:lnTo>
                  <a:pt x="7219" y="10939"/>
                </a:lnTo>
                <a:lnTo>
                  <a:pt x="7222" y="10929"/>
                </a:lnTo>
                <a:close/>
                <a:moveTo>
                  <a:pt x="7249" y="10882"/>
                </a:moveTo>
                <a:cubicBezTo>
                  <a:pt x="7276" y="10902"/>
                  <a:pt x="7303" y="10926"/>
                  <a:pt x="7330" y="10946"/>
                </a:cubicBezTo>
                <a:cubicBezTo>
                  <a:pt x="7327" y="10950"/>
                  <a:pt x="7327" y="10950"/>
                  <a:pt x="7327" y="10950"/>
                </a:cubicBezTo>
                <a:lnTo>
                  <a:pt x="7327" y="10953"/>
                </a:lnTo>
                <a:cubicBezTo>
                  <a:pt x="7296" y="10939"/>
                  <a:pt x="7269" y="10926"/>
                  <a:pt x="7246" y="10909"/>
                </a:cubicBezTo>
                <a:cubicBezTo>
                  <a:pt x="7246" y="10902"/>
                  <a:pt x="7249" y="10892"/>
                  <a:pt x="7249" y="10882"/>
                </a:cubicBezTo>
                <a:close/>
                <a:moveTo>
                  <a:pt x="7199" y="10946"/>
                </a:moveTo>
                <a:lnTo>
                  <a:pt x="7195" y="10956"/>
                </a:lnTo>
                <a:lnTo>
                  <a:pt x="7192" y="10963"/>
                </a:lnTo>
                <a:lnTo>
                  <a:pt x="7192" y="10966"/>
                </a:lnTo>
                <a:lnTo>
                  <a:pt x="7199" y="10946"/>
                </a:lnTo>
                <a:close/>
                <a:moveTo>
                  <a:pt x="7202" y="10943"/>
                </a:moveTo>
                <a:cubicBezTo>
                  <a:pt x="7199" y="10956"/>
                  <a:pt x="7199" y="10966"/>
                  <a:pt x="7202" y="10976"/>
                </a:cubicBezTo>
                <a:cubicBezTo>
                  <a:pt x="7202" y="10977"/>
                  <a:pt x="7203" y="10977"/>
                  <a:pt x="7203" y="10977"/>
                </a:cubicBezTo>
                <a:cubicBezTo>
                  <a:pt x="7206" y="10977"/>
                  <a:pt x="7210" y="10968"/>
                  <a:pt x="7216" y="10953"/>
                </a:cubicBezTo>
                <a:lnTo>
                  <a:pt x="7226" y="10956"/>
                </a:lnTo>
                <a:cubicBezTo>
                  <a:pt x="7226" y="10970"/>
                  <a:pt x="7226" y="10983"/>
                  <a:pt x="7222" y="10993"/>
                </a:cubicBezTo>
                <a:lnTo>
                  <a:pt x="7189" y="10966"/>
                </a:lnTo>
                <a:lnTo>
                  <a:pt x="7199" y="10946"/>
                </a:lnTo>
                <a:lnTo>
                  <a:pt x="7199" y="10946"/>
                </a:lnTo>
                <a:lnTo>
                  <a:pt x="7202" y="10943"/>
                </a:lnTo>
                <a:close/>
                <a:moveTo>
                  <a:pt x="7238" y="10937"/>
                </a:moveTo>
                <a:lnTo>
                  <a:pt x="7238" y="10937"/>
                </a:lnTo>
                <a:cubicBezTo>
                  <a:pt x="7264" y="10950"/>
                  <a:pt x="7287" y="10963"/>
                  <a:pt x="7310" y="10976"/>
                </a:cubicBezTo>
                <a:lnTo>
                  <a:pt x="7300" y="10997"/>
                </a:lnTo>
                <a:lnTo>
                  <a:pt x="7236" y="10950"/>
                </a:lnTo>
                <a:cubicBezTo>
                  <a:pt x="7236" y="10946"/>
                  <a:pt x="7236" y="10943"/>
                  <a:pt x="7238" y="10937"/>
                </a:cubicBezTo>
                <a:close/>
                <a:moveTo>
                  <a:pt x="7232" y="10963"/>
                </a:moveTo>
                <a:lnTo>
                  <a:pt x="7296" y="11000"/>
                </a:lnTo>
                <a:cubicBezTo>
                  <a:pt x="7286" y="11020"/>
                  <a:pt x="7276" y="11040"/>
                  <a:pt x="7263" y="11061"/>
                </a:cubicBezTo>
                <a:cubicBezTo>
                  <a:pt x="7229" y="11047"/>
                  <a:pt x="7189" y="11057"/>
                  <a:pt x="7155" y="11040"/>
                </a:cubicBezTo>
                <a:cubicBezTo>
                  <a:pt x="7162" y="11024"/>
                  <a:pt x="7168" y="11013"/>
                  <a:pt x="7175" y="11003"/>
                </a:cubicBezTo>
                <a:lnTo>
                  <a:pt x="7172" y="11000"/>
                </a:lnTo>
                <a:lnTo>
                  <a:pt x="7172" y="11000"/>
                </a:lnTo>
                <a:cubicBezTo>
                  <a:pt x="7213" y="11019"/>
                  <a:pt x="7235" y="11027"/>
                  <a:pt x="7243" y="11027"/>
                </a:cubicBezTo>
                <a:cubicBezTo>
                  <a:pt x="7255" y="11027"/>
                  <a:pt x="7245" y="11014"/>
                  <a:pt x="7226" y="10997"/>
                </a:cubicBezTo>
                <a:cubicBezTo>
                  <a:pt x="7226" y="10987"/>
                  <a:pt x="7229" y="10973"/>
                  <a:pt x="7232" y="10963"/>
                </a:cubicBezTo>
                <a:close/>
                <a:moveTo>
                  <a:pt x="2153" y="13481"/>
                </a:moveTo>
                <a:cubicBezTo>
                  <a:pt x="2143" y="13488"/>
                  <a:pt x="2133" y="13494"/>
                  <a:pt x="2124" y="13500"/>
                </a:cubicBezTo>
                <a:cubicBezTo>
                  <a:pt x="2134" y="13496"/>
                  <a:pt x="2144" y="13489"/>
                  <a:pt x="2153" y="13481"/>
                </a:cubicBezTo>
                <a:close/>
                <a:moveTo>
                  <a:pt x="4450" y="16543"/>
                </a:moveTo>
                <a:lnTo>
                  <a:pt x="4450" y="16543"/>
                </a:lnTo>
                <a:cubicBezTo>
                  <a:pt x="4470" y="16557"/>
                  <a:pt x="4500" y="16577"/>
                  <a:pt x="4550" y="16607"/>
                </a:cubicBezTo>
                <a:lnTo>
                  <a:pt x="4550" y="16610"/>
                </a:lnTo>
                <a:lnTo>
                  <a:pt x="4450" y="16543"/>
                </a:lnTo>
                <a:close/>
                <a:moveTo>
                  <a:pt x="4845" y="16690"/>
                </a:moveTo>
                <a:cubicBezTo>
                  <a:pt x="4854" y="16690"/>
                  <a:pt x="4864" y="16694"/>
                  <a:pt x="4873" y="16701"/>
                </a:cubicBezTo>
                <a:cubicBezTo>
                  <a:pt x="4833" y="16718"/>
                  <a:pt x="4900" y="16809"/>
                  <a:pt x="4927" y="16889"/>
                </a:cubicBezTo>
                <a:cubicBezTo>
                  <a:pt x="4877" y="16842"/>
                  <a:pt x="4823" y="16802"/>
                  <a:pt x="4769" y="16762"/>
                </a:cubicBezTo>
                <a:lnTo>
                  <a:pt x="4766" y="16765"/>
                </a:lnTo>
                <a:cubicBezTo>
                  <a:pt x="4783" y="16722"/>
                  <a:pt x="4814" y="16690"/>
                  <a:pt x="4845" y="16690"/>
                </a:cubicBezTo>
                <a:close/>
                <a:moveTo>
                  <a:pt x="12136" y="19709"/>
                </a:moveTo>
                <a:lnTo>
                  <a:pt x="12136" y="19709"/>
                </a:lnTo>
                <a:cubicBezTo>
                  <a:pt x="12129" y="19715"/>
                  <a:pt x="12120" y="19723"/>
                  <a:pt x="12112" y="19732"/>
                </a:cubicBezTo>
                <a:lnTo>
                  <a:pt x="12112" y="19732"/>
                </a:lnTo>
                <a:cubicBezTo>
                  <a:pt x="12120" y="19724"/>
                  <a:pt x="12128" y="19716"/>
                  <a:pt x="12136" y="19709"/>
                </a:cubicBezTo>
                <a:close/>
                <a:moveTo>
                  <a:pt x="12112" y="19732"/>
                </a:moveTo>
                <a:cubicBezTo>
                  <a:pt x="12103" y="19741"/>
                  <a:pt x="12094" y="19750"/>
                  <a:pt x="12085" y="19760"/>
                </a:cubicBezTo>
                <a:cubicBezTo>
                  <a:pt x="12095" y="19750"/>
                  <a:pt x="12103" y="19740"/>
                  <a:pt x="12112" y="19732"/>
                </a:cubicBezTo>
                <a:close/>
                <a:moveTo>
                  <a:pt x="8259" y="0"/>
                </a:moveTo>
                <a:cubicBezTo>
                  <a:pt x="8258" y="0"/>
                  <a:pt x="8257" y="2"/>
                  <a:pt x="8255" y="5"/>
                </a:cubicBezTo>
                <a:cubicBezTo>
                  <a:pt x="8252" y="5"/>
                  <a:pt x="8249" y="5"/>
                  <a:pt x="8246" y="5"/>
                </a:cubicBezTo>
                <a:cubicBezTo>
                  <a:pt x="7949" y="5"/>
                  <a:pt x="7642" y="159"/>
                  <a:pt x="7253" y="369"/>
                </a:cubicBezTo>
                <a:lnTo>
                  <a:pt x="7283" y="274"/>
                </a:lnTo>
                <a:cubicBezTo>
                  <a:pt x="7271" y="273"/>
                  <a:pt x="7258" y="273"/>
                  <a:pt x="7245" y="273"/>
                </a:cubicBezTo>
                <a:cubicBezTo>
                  <a:pt x="7063" y="273"/>
                  <a:pt x="6819" y="377"/>
                  <a:pt x="6640" y="399"/>
                </a:cubicBezTo>
                <a:cubicBezTo>
                  <a:pt x="6613" y="486"/>
                  <a:pt x="6516" y="520"/>
                  <a:pt x="6616" y="604"/>
                </a:cubicBezTo>
                <a:cubicBezTo>
                  <a:pt x="6552" y="586"/>
                  <a:pt x="6490" y="579"/>
                  <a:pt x="6433" y="579"/>
                </a:cubicBezTo>
                <a:cubicBezTo>
                  <a:pt x="6184" y="579"/>
                  <a:pt x="5996" y="725"/>
                  <a:pt x="5832" y="867"/>
                </a:cubicBezTo>
                <a:cubicBezTo>
                  <a:pt x="5651" y="1064"/>
                  <a:pt x="5497" y="1252"/>
                  <a:pt x="5207" y="1252"/>
                </a:cubicBezTo>
                <a:cubicBezTo>
                  <a:pt x="5191" y="1252"/>
                  <a:pt x="5173" y="1252"/>
                  <a:pt x="5156" y="1250"/>
                </a:cubicBezTo>
                <a:cubicBezTo>
                  <a:pt x="5201" y="1220"/>
                  <a:pt x="5233" y="1136"/>
                  <a:pt x="5207" y="1136"/>
                </a:cubicBezTo>
                <a:cubicBezTo>
                  <a:pt x="5204" y="1136"/>
                  <a:pt x="5201" y="1137"/>
                  <a:pt x="5196" y="1139"/>
                </a:cubicBezTo>
                <a:cubicBezTo>
                  <a:pt x="5085" y="1240"/>
                  <a:pt x="4984" y="1345"/>
                  <a:pt x="4890" y="1459"/>
                </a:cubicBezTo>
                <a:cubicBezTo>
                  <a:pt x="4947" y="1504"/>
                  <a:pt x="4971" y="1511"/>
                  <a:pt x="4998" y="1511"/>
                </a:cubicBezTo>
                <a:cubicBezTo>
                  <a:pt x="5010" y="1511"/>
                  <a:pt x="5022" y="1510"/>
                  <a:pt x="5038" y="1510"/>
                </a:cubicBezTo>
                <a:cubicBezTo>
                  <a:pt x="5057" y="1510"/>
                  <a:pt x="5083" y="1512"/>
                  <a:pt x="5119" y="1520"/>
                </a:cubicBezTo>
                <a:cubicBezTo>
                  <a:pt x="5122" y="1627"/>
                  <a:pt x="5075" y="1735"/>
                  <a:pt x="4991" y="1806"/>
                </a:cubicBezTo>
                <a:cubicBezTo>
                  <a:pt x="5082" y="1617"/>
                  <a:pt x="4856" y="1634"/>
                  <a:pt x="4739" y="1627"/>
                </a:cubicBezTo>
                <a:lnTo>
                  <a:pt x="4739" y="1627"/>
                </a:lnTo>
                <a:cubicBezTo>
                  <a:pt x="4776" y="1651"/>
                  <a:pt x="4786" y="1705"/>
                  <a:pt x="4816" y="1735"/>
                </a:cubicBezTo>
                <a:cubicBezTo>
                  <a:pt x="4789" y="1731"/>
                  <a:pt x="4768" y="1729"/>
                  <a:pt x="4751" y="1729"/>
                </a:cubicBezTo>
                <a:cubicBezTo>
                  <a:pt x="4558" y="1729"/>
                  <a:pt x="4937" y="1972"/>
                  <a:pt x="4628" y="2028"/>
                </a:cubicBezTo>
                <a:lnTo>
                  <a:pt x="4591" y="1964"/>
                </a:lnTo>
                <a:cubicBezTo>
                  <a:pt x="4530" y="2065"/>
                  <a:pt x="4527" y="2210"/>
                  <a:pt x="4426" y="2280"/>
                </a:cubicBezTo>
                <a:cubicBezTo>
                  <a:pt x="4281" y="2199"/>
                  <a:pt x="4459" y="2142"/>
                  <a:pt x="4375" y="2041"/>
                </a:cubicBezTo>
                <a:lnTo>
                  <a:pt x="4375" y="2041"/>
                </a:lnTo>
                <a:cubicBezTo>
                  <a:pt x="4258" y="2169"/>
                  <a:pt x="4347" y="2489"/>
                  <a:pt x="4133" y="2489"/>
                </a:cubicBezTo>
                <a:cubicBezTo>
                  <a:pt x="4132" y="2489"/>
                  <a:pt x="4131" y="2489"/>
                  <a:pt x="4129" y="2489"/>
                </a:cubicBezTo>
                <a:cubicBezTo>
                  <a:pt x="4146" y="2405"/>
                  <a:pt x="4220" y="2334"/>
                  <a:pt x="4241" y="2250"/>
                </a:cubicBezTo>
                <a:cubicBezTo>
                  <a:pt x="4213" y="2248"/>
                  <a:pt x="4188" y="2248"/>
                  <a:pt x="4167" y="2248"/>
                </a:cubicBezTo>
                <a:cubicBezTo>
                  <a:pt x="3991" y="2248"/>
                  <a:pt x="3996" y="2294"/>
                  <a:pt x="3897" y="2354"/>
                </a:cubicBezTo>
                <a:lnTo>
                  <a:pt x="3907" y="2348"/>
                </a:lnTo>
                <a:lnTo>
                  <a:pt x="3907" y="2348"/>
                </a:lnTo>
                <a:cubicBezTo>
                  <a:pt x="3816" y="2398"/>
                  <a:pt x="3729" y="2452"/>
                  <a:pt x="3645" y="2509"/>
                </a:cubicBezTo>
                <a:lnTo>
                  <a:pt x="3729" y="2486"/>
                </a:lnTo>
                <a:lnTo>
                  <a:pt x="3729" y="2486"/>
                </a:lnTo>
                <a:cubicBezTo>
                  <a:pt x="3903" y="2921"/>
                  <a:pt x="3507" y="2876"/>
                  <a:pt x="3533" y="3258"/>
                </a:cubicBezTo>
                <a:lnTo>
                  <a:pt x="3533" y="3258"/>
                </a:lnTo>
                <a:cubicBezTo>
                  <a:pt x="3520" y="3075"/>
                  <a:pt x="3497" y="3046"/>
                  <a:pt x="3462" y="3046"/>
                </a:cubicBezTo>
                <a:cubicBezTo>
                  <a:pt x="3446" y="3046"/>
                  <a:pt x="3428" y="3052"/>
                  <a:pt x="3406" y="3052"/>
                </a:cubicBezTo>
                <a:cubicBezTo>
                  <a:pt x="3381" y="3052"/>
                  <a:pt x="3352" y="3044"/>
                  <a:pt x="3318" y="3011"/>
                </a:cubicBezTo>
                <a:cubicBezTo>
                  <a:pt x="3258" y="3029"/>
                  <a:pt x="3183" y="3060"/>
                  <a:pt x="3136" y="3060"/>
                </a:cubicBezTo>
                <a:cubicBezTo>
                  <a:pt x="3115" y="3060"/>
                  <a:pt x="3099" y="3054"/>
                  <a:pt x="3093" y="3037"/>
                </a:cubicBezTo>
                <a:lnTo>
                  <a:pt x="3093" y="3037"/>
                </a:lnTo>
                <a:cubicBezTo>
                  <a:pt x="3130" y="3236"/>
                  <a:pt x="2867" y="3162"/>
                  <a:pt x="2928" y="3448"/>
                </a:cubicBezTo>
                <a:cubicBezTo>
                  <a:pt x="2923" y="3446"/>
                  <a:pt x="2919" y="3445"/>
                  <a:pt x="2914" y="3445"/>
                </a:cubicBezTo>
                <a:cubicBezTo>
                  <a:pt x="2881" y="3445"/>
                  <a:pt x="2852" y="3501"/>
                  <a:pt x="2806" y="3501"/>
                </a:cubicBezTo>
                <a:cubicBezTo>
                  <a:pt x="2787" y="3501"/>
                  <a:pt x="2764" y="3491"/>
                  <a:pt x="2736" y="3461"/>
                </a:cubicBezTo>
                <a:lnTo>
                  <a:pt x="2736" y="3461"/>
                </a:lnTo>
                <a:cubicBezTo>
                  <a:pt x="2710" y="3529"/>
                  <a:pt x="2720" y="3548"/>
                  <a:pt x="2746" y="3548"/>
                </a:cubicBezTo>
                <a:cubicBezTo>
                  <a:pt x="2775" y="3548"/>
                  <a:pt x="2825" y="3524"/>
                  <a:pt x="2861" y="3524"/>
                </a:cubicBezTo>
                <a:cubicBezTo>
                  <a:pt x="2875" y="3524"/>
                  <a:pt x="2886" y="3527"/>
                  <a:pt x="2894" y="3536"/>
                </a:cubicBezTo>
                <a:cubicBezTo>
                  <a:pt x="2894" y="3862"/>
                  <a:pt x="2336" y="3960"/>
                  <a:pt x="2376" y="4448"/>
                </a:cubicBezTo>
                <a:cubicBezTo>
                  <a:pt x="2305" y="4761"/>
                  <a:pt x="2427" y="4919"/>
                  <a:pt x="2420" y="5181"/>
                </a:cubicBezTo>
                <a:cubicBezTo>
                  <a:pt x="2406" y="5208"/>
                  <a:pt x="2393" y="5235"/>
                  <a:pt x="2383" y="5262"/>
                </a:cubicBezTo>
                <a:cubicBezTo>
                  <a:pt x="2289" y="5259"/>
                  <a:pt x="2265" y="5097"/>
                  <a:pt x="2265" y="5097"/>
                </a:cubicBezTo>
                <a:cubicBezTo>
                  <a:pt x="2117" y="5215"/>
                  <a:pt x="2077" y="5339"/>
                  <a:pt x="2070" y="5511"/>
                </a:cubicBezTo>
                <a:cubicBezTo>
                  <a:pt x="2053" y="5487"/>
                  <a:pt x="2032" y="5479"/>
                  <a:pt x="2005" y="5479"/>
                </a:cubicBezTo>
                <a:cubicBezTo>
                  <a:pt x="1977" y="5479"/>
                  <a:pt x="1944" y="5487"/>
                  <a:pt x="1902" y="5498"/>
                </a:cubicBezTo>
                <a:cubicBezTo>
                  <a:pt x="1868" y="5622"/>
                  <a:pt x="2066" y="5656"/>
                  <a:pt x="1928" y="5784"/>
                </a:cubicBezTo>
                <a:cubicBezTo>
                  <a:pt x="1878" y="5733"/>
                  <a:pt x="1794" y="5662"/>
                  <a:pt x="1757" y="5578"/>
                </a:cubicBezTo>
                <a:lnTo>
                  <a:pt x="1757" y="5578"/>
                </a:lnTo>
                <a:cubicBezTo>
                  <a:pt x="1753" y="5747"/>
                  <a:pt x="1801" y="5925"/>
                  <a:pt x="1797" y="6090"/>
                </a:cubicBezTo>
                <a:cubicBezTo>
                  <a:pt x="1795" y="6090"/>
                  <a:pt x="1793" y="6090"/>
                  <a:pt x="1790" y="6090"/>
                </a:cubicBezTo>
                <a:cubicBezTo>
                  <a:pt x="1689" y="6090"/>
                  <a:pt x="1685" y="5947"/>
                  <a:pt x="1642" y="5874"/>
                </a:cubicBezTo>
                <a:lnTo>
                  <a:pt x="1642" y="5874"/>
                </a:lnTo>
                <a:cubicBezTo>
                  <a:pt x="1626" y="6060"/>
                  <a:pt x="1568" y="6342"/>
                  <a:pt x="1706" y="6443"/>
                </a:cubicBezTo>
                <a:cubicBezTo>
                  <a:pt x="1729" y="6418"/>
                  <a:pt x="1754" y="6396"/>
                  <a:pt x="1776" y="6374"/>
                </a:cubicBezTo>
                <a:lnTo>
                  <a:pt x="1776" y="6374"/>
                </a:lnTo>
                <a:cubicBezTo>
                  <a:pt x="1773" y="6375"/>
                  <a:pt x="1769" y="6376"/>
                  <a:pt x="1765" y="6376"/>
                </a:cubicBezTo>
                <a:cubicBezTo>
                  <a:pt x="1723" y="6376"/>
                  <a:pt x="1653" y="6328"/>
                  <a:pt x="1646" y="6288"/>
                </a:cubicBezTo>
                <a:cubicBezTo>
                  <a:pt x="1591" y="6139"/>
                  <a:pt x="1707" y="6106"/>
                  <a:pt x="1785" y="6106"/>
                </a:cubicBezTo>
                <a:cubicBezTo>
                  <a:pt x="1803" y="6106"/>
                  <a:pt x="1819" y="6107"/>
                  <a:pt x="1831" y="6110"/>
                </a:cubicBezTo>
                <a:lnTo>
                  <a:pt x="1828" y="6224"/>
                </a:lnTo>
                <a:cubicBezTo>
                  <a:pt x="1830" y="6225"/>
                  <a:pt x="1833" y="6225"/>
                  <a:pt x="1836" y="6225"/>
                </a:cubicBezTo>
                <a:cubicBezTo>
                  <a:pt x="2184" y="6225"/>
                  <a:pt x="1929" y="5789"/>
                  <a:pt x="2023" y="5582"/>
                </a:cubicBezTo>
                <a:lnTo>
                  <a:pt x="2023" y="5582"/>
                </a:lnTo>
                <a:lnTo>
                  <a:pt x="2184" y="5726"/>
                </a:lnTo>
                <a:cubicBezTo>
                  <a:pt x="1972" y="6248"/>
                  <a:pt x="1807" y="6787"/>
                  <a:pt x="1683" y="7338"/>
                </a:cubicBezTo>
                <a:lnTo>
                  <a:pt x="1673" y="7359"/>
                </a:lnTo>
                <a:cubicBezTo>
                  <a:pt x="1572" y="7285"/>
                  <a:pt x="1474" y="7200"/>
                  <a:pt x="1366" y="7157"/>
                </a:cubicBezTo>
                <a:lnTo>
                  <a:pt x="1282" y="7106"/>
                </a:lnTo>
                <a:lnTo>
                  <a:pt x="1282" y="7133"/>
                </a:lnTo>
                <a:cubicBezTo>
                  <a:pt x="1263" y="7130"/>
                  <a:pt x="1242" y="7128"/>
                  <a:pt x="1221" y="7128"/>
                </a:cubicBezTo>
                <a:cubicBezTo>
                  <a:pt x="1141" y="7128"/>
                  <a:pt x="1050" y="7155"/>
                  <a:pt x="946" y="7227"/>
                </a:cubicBezTo>
                <a:lnTo>
                  <a:pt x="979" y="7537"/>
                </a:lnTo>
                <a:lnTo>
                  <a:pt x="821" y="7557"/>
                </a:lnTo>
                <a:lnTo>
                  <a:pt x="912" y="7352"/>
                </a:lnTo>
                <a:lnTo>
                  <a:pt x="912" y="7352"/>
                </a:lnTo>
                <a:cubicBezTo>
                  <a:pt x="744" y="7409"/>
                  <a:pt x="808" y="7534"/>
                  <a:pt x="841" y="7648"/>
                </a:cubicBezTo>
                <a:cubicBezTo>
                  <a:pt x="827" y="7645"/>
                  <a:pt x="812" y="7643"/>
                  <a:pt x="797" y="7643"/>
                </a:cubicBezTo>
                <a:cubicBezTo>
                  <a:pt x="747" y="7643"/>
                  <a:pt x="699" y="7660"/>
                  <a:pt x="660" y="7688"/>
                </a:cubicBezTo>
                <a:cubicBezTo>
                  <a:pt x="703" y="7806"/>
                  <a:pt x="754" y="7921"/>
                  <a:pt x="801" y="8035"/>
                </a:cubicBezTo>
                <a:cubicBezTo>
                  <a:pt x="721" y="8028"/>
                  <a:pt x="676" y="7932"/>
                  <a:pt x="613" y="7932"/>
                </a:cubicBezTo>
                <a:cubicBezTo>
                  <a:pt x="587" y="7932"/>
                  <a:pt x="559" y="7947"/>
                  <a:pt x="525" y="7988"/>
                </a:cubicBezTo>
                <a:cubicBezTo>
                  <a:pt x="592" y="8146"/>
                  <a:pt x="794" y="7968"/>
                  <a:pt x="794" y="8183"/>
                </a:cubicBezTo>
                <a:cubicBezTo>
                  <a:pt x="636" y="8257"/>
                  <a:pt x="549" y="8190"/>
                  <a:pt x="603" y="8368"/>
                </a:cubicBezTo>
                <a:cubicBezTo>
                  <a:pt x="532" y="8365"/>
                  <a:pt x="501" y="8329"/>
                  <a:pt x="488" y="8269"/>
                </a:cubicBezTo>
                <a:lnTo>
                  <a:pt x="488" y="8269"/>
                </a:lnTo>
                <a:cubicBezTo>
                  <a:pt x="510" y="8424"/>
                  <a:pt x="412" y="8615"/>
                  <a:pt x="532" y="8715"/>
                </a:cubicBezTo>
                <a:cubicBezTo>
                  <a:pt x="358" y="8799"/>
                  <a:pt x="451" y="9115"/>
                  <a:pt x="267" y="9115"/>
                </a:cubicBezTo>
                <a:cubicBezTo>
                  <a:pt x="252" y="9115"/>
                  <a:pt x="235" y="9113"/>
                  <a:pt x="216" y="9109"/>
                </a:cubicBezTo>
                <a:lnTo>
                  <a:pt x="216" y="9109"/>
                </a:lnTo>
                <a:cubicBezTo>
                  <a:pt x="266" y="9166"/>
                  <a:pt x="380" y="9388"/>
                  <a:pt x="374" y="9512"/>
                </a:cubicBezTo>
                <a:cubicBezTo>
                  <a:pt x="329" y="9471"/>
                  <a:pt x="296" y="9454"/>
                  <a:pt x="273" y="9454"/>
                </a:cubicBezTo>
                <a:cubicBezTo>
                  <a:pt x="147" y="9454"/>
                  <a:pt x="259" y="9934"/>
                  <a:pt x="37" y="9934"/>
                </a:cubicBezTo>
                <a:cubicBezTo>
                  <a:pt x="26" y="9934"/>
                  <a:pt x="13" y="9932"/>
                  <a:pt x="0" y="9930"/>
                </a:cubicBezTo>
                <a:lnTo>
                  <a:pt x="0" y="9930"/>
                </a:lnTo>
                <a:cubicBezTo>
                  <a:pt x="269" y="10112"/>
                  <a:pt x="158" y="10610"/>
                  <a:pt x="401" y="10899"/>
                </a:cubicBezTo>
                <a:cubicBezTo>
                  <a:pt x="379" y="10888"/>
                  <a:pt x="341" y="10870"/>
                  <a:pt x="331" y="10848"/>
                </a:cubicBezTo>
                <a:lnTo>
                  <a:pt x="331" y="10848"/>
                </a:lnTo>
                <a:cubicBezTo>
                  <a:pt x="346" y="11021"/>
                  <a:pt x="283" y="11098"/>
                  <a:pt x="276" y="11229"/>
                </a:cubicBezTo>
                <a:cubicBezTo>
                  <a:pt x="297" y="11224"/>
                  <a:pt x="317" y="11222"/>
                  <a:pt x="337" y="11222"/>
                </a:cubicBezTo>
                <a:cubicBezTo>
                  <a:pt x="530" y="11222"/>
                  <a:pt x="674" y="11430"/>
                  <a:pt x="852" y="11488"/>
                </a:cubicBezTo>
                <a:cubicBezTo>
                  <a:pt x="813" y="11599"/>
                  <a:pt x="760" y="11627"/>
                  <a:pt x="702" y="11627"/>
                </a:cubicBezTo>
                <a:cubicBezTo>
                  <a:pt x="640" y="11627"/>
                  <a:pt x="572" y="11596"/>
                  <a:pt x="504" y="11596"/>
                </a:cubicBezTo>
                <a:cubicBezTo>
                  <a:pt x="463" y="11596"/>
                  <a:pt x="422" y="11607"/>
                  <a:pt x="384" y="11643"/>
                </a:cubicBezTo>
                <a:cubicBezTo>
                  <a:pt x="402" y="11634"/>
                  <a:pt x="420" y="11630"/>
                  <a:pt x="438" y="11630"/>
                </a:cubicBezTo>
                <a:cubicBezTo>
                  <a:pt x="556" y="11630"/>
                  <a:pt x="682" y="11798"/>
                  <a:pt x="773" y="11798"/>
                </a:cubicBezTo>
                <a:cubicBezTo>
                  <a:pt x="796" y="11798"/>
                  <a:pt x="817" y="11787"/>
                  <a:pt x="835" y="11761"/>
                </a:cubicBezTo>
                <a:lnTo>
                  <a:pt x="835" y="11761"/>
                </a:lnTo>
                <a:cubicBezTo>
                  <a:pt x="801" y="11969"/>
                  <a:pt x="848" y="11915"/>
                  <a:pt x="734" y="12090"/>
                </a:cubicBezTo>
                <a:cubicBezTo>
                  <a:pt x="791" y="12061"/>
                  <a:pt x="829" y="12049"/>
                  <a:pt x="855" y="12049"/>
                </a:cubicBezTo>
                <a:cubicBezTo>
                  <a:pt x="951" y="12049"/>
                  <a:pt x="908" y="12195"/>
                  <a:pt x="1084" y="12198"/>
                </a:cubicBezTo>
                <a:cubicBezTo>
                  <a:pt x="1107" y="12467"/>
                  <a:pt x="902" y="12413"/>
                  <a:pt x="1131" y="12558"/>
                </a:cubicBezTo>
                <a:cubicBezTo>
                  <a:pt x="1135" y="12618"/>
                  <a:pt x="1102" y="12637"/>
                  <a:pt x="1060" y="12637"/>
                </a:cubicBezTo>
                <a:cubicBezTo>
                  <a:pt x="997" y="12637"/>
                  <a:pt x="916" y="12595"/>
                  <a:pt x="916" y="12595"/>
                </a:cubicBezTo>
                <a:lnTo>
                  <a:pt x="916" y="12595"/>
                </a:lnTo>
                <a:cubicBezTo>
                  <a:pt x="962" y="12656"/>
                  <a:pt x="1002" y="12678"/>
                  <a:pt x="1039" y="12678"/>
                </a:cubicBezTo>
                <a:cubicBezTo>
                  <a:pt x="1128" y="12678"/>
                  <a:pt x="1196" y="12544"/>
                  <a:pt x="1289" y="12518"/>
                </a:cubicBezTo>
                <a:lnTo>
                  <a:pt x="1289" y="12518"/>
                </a:lnTo>
                <a:cubicBezTo>
                  <a:pt x="1531" y="12703"/>
                  <a:pt x="1259" y="12726"/>
                  <a:pt x="1242" y="12881"/>
                </a:cubicBezTo>
                <a:cubicBezTo>
                  <a:pt x="1410" y="12986"/>
                  <a:pt x="1663" y="12952"/>
                  <a:pt x="1743" y="13046"/>
                </a:cubicBezTo>
                <a:cubicBezTo>
                  <a:pt x="1727" y="13073"/>
                  <a:pt x="1703" y="13097"/>
                  <a:pt x="1676" y="13113"/>
                </a:cubicBezTo>
                <a:cubicBezTo>
                  <a:pt x="1695" y="13103"/>
                  <a:pt x="1715" y="13098"/>
                  <a:pt x="1735" y="13098"/>
                </a:cubicBezTo>
                <a:cubicBezTo>
                  <a:pt x="1747" y="13098"/>
                  <a:pt x="1759" y="13100"/>
                  <a:pt x="1770" y="13103"/>
                </a:cubicBezTo>
                <a:cubicBezTo>
                  <a:pt x="1768" y="13097"/>
                  <a:pt x="1768" y="13095"/>
                  <a:pt x="1770" y="13095"/>
                </a:cubicBezTo>
                <a:cubicBezTo>
                  <a:pt x="1778" y="13095"/>
                  <a:pt x="1836" y="13184"/>
                  <a:pt x="1868" y="13225"/>
                </a:cubicBezTo>
                <a:cubicBezTo>
                  <a:pt x="1908" y="13288"/>
                  <a:pt x="1955" y="13349"/>
                  <a:pt x="2006" y="13403"/>
                </a:cubicBezTo>
                <a:cubicBezTo>
                  <a:pt x="2033" y="13430"/>
                  <a:pt x="2063" y="13453"/>
                  <a:pt x="2093" y="13470"/>
                </a:cubicBezTo>
                <a:cubicBezTo>
                  <a:pt x="2102" y="13477"/>
                  <a:pt x="2108" y="13480"/>
                  <a:pt x="2112" y="13480"/>
                </a:cubicBezTo>
                <a:cubicBezTo>
                  <a:pt x="2119" y="13480"/>
                  <a:pt x="2122" y="13475"/>
                  <a:pt x="2124" y="13467"/>
                </a:cubicBezTo>
                <a:lnTo>
                  <a:pt x="2167" y="13467"/>
                </a:lnTo>
                <a:cubicBezTo>
                  <a:pt x="2163" y="13472"/>
                  <a:pt x="2158" y="13477"/>
                  <a:pt x="2153" y="13481"/>
                </a:cubicBezTo>
                <a:lnTo>
                  <a:pt x="2153" y="13481"/>
                </a:lnTo>
                <a:cubicBezTo>
                  <a:pt x="2228" y="13432"/>
                  <a:pt x="2305" y="13388"/>
                  <a:pt x="2383" y="13349"/>
                </a:cubicBezTo>
                <a:cubicBezTo>
                  <a:pt x="2420" y="13406"/>
                  <a:pt x="2575" y="13447"/>
                  <a:pt x="2457" y="13538"/>
                </a:cubicBezTo>
                <a:cubicBezTo>
                  <a:pt x="2437" y="13477"/>
                  <a:pt x="2383" y="13490"/>
                  <a:pt x="2329" y="13480"/>
                </a:cubicBezTo>
                <a:lnTo>
                  <a:pt x="2329" y="13480"/>
                </a:lnTo>
                <a:lnTo>
                  <a:pt x="2427" y="13561"/>
                </a:lnTo>
                <a:cubicBezTo>
                  <a:pt x="2392" y="13602"/>
                  <a:pt x="2367" y="13617"/>
                  <a:pt x="2347" y="13617"/>
                </a:cubicBezTo>
                <a:cubicBezTo>
                  <a:pt x="2291" y="13617"/>
                  <a:pt x="2274" y="13501"/>
                  <a:pt x="2213" y="13501"/>
                </a:cubicBezTo>
                <a:cubicBezTo>
                  <a:pt x="2201" y="13501"/>
                  <a:pt x="2187" y="13506"/>
                  <a:pt x="2171" y="13517"/>
                </a:cubicBezTo>
                <a:cubicBezTo>
                  <a:pt x="2299" y="13669"/>
                  <a:pt x="2568" y="13857"/>
                  <a:pt x="2585" y="14025"/>
                </a:cubicBezTo>
                <a:cubicBezTo>
                  <a:pt x="2564" y="14040"/>
                  <a:pt x="2545" y="14046"/>
                  <a:pt x="2528" y="14046"/>
                </a:cubicBezTo>
                <a:cubicBezTo>
                  <a:pt x="2437" y="14046"/>
                  <a:pt x="2384" y="13879"/>
                  <a:pt x="2339" y="13879"/>
                </a:cubicBezTo>
                <a:cubicBezTo>
                  <a:pt x="2321" y="13879"/>
                  <a:pt x="2305" y="13905"/>
                  <a:pt x="2289" y="13975"/>
                </a:cubicBezTo>
                <a:lnTo>
                  <a:pt x="2255" y="13699"/>
                </a:lnTo>
                <a:cubicBezTo>
                  <a:pt x="2196" y="13785"/>
                  <a:pt x="2166" y="13812"/>
                  <a:pt x="2149" y="13812"/>
                </a:cubicBezTo>
                <a:cubicBezTo>
                  <a:pt x="2120" y="13812"/>
                  <a:pt x="2126" y="13737"/>
                  <a:pt x="2091" y="13737"/>
                </a:cubicBezTo>
                <a:cubicBezTo>
                  <a:pt x="2071" y="13737"/>
                  <a:pt x="2036" y="13763"/>
                  <a:pt x="1972" y="13844"/>
                </a:cubicBezTo>
                <a:cubicBezTo>
                  <a:pt x="2060" y="14204"/>
                  <a:pt x="2225" y="14174"/>
                  <a:pt x="2339" y="14524"/>
                </a:cubicBezTo>
                <a:cubicBezTo>
                  <a:pt x="2348" y="14525"/>
                  <a:pt x="2357" y="14525"/>
                  <a:pt x="2365" y="14525"/>
                </a:cubicBezTo>
                <a:cubicBezTo>
                  <a:pt x="2469" y="14525"/>
                  <a:pt x="2481" y="14438"/>
                  <a:pt x="2583" y="14438"/>
                </a:cubicBezTo>
                <a:cubicBezTo>
                  <a:pt x="2591" y="14438"/>
                  <a:pt x="2599" y="14438"/>
                  <a:pt x="2608" y="14439"/>
                </a:cubicBezTo>
                <a:cubicBezTo>
                  <a:pt x="3029" y="14766"/>
                  <a:pt x="2376" y="15052"/>
                  <a:pt x="2820" y="15224"/>
                </a:cubicBezTo>
                <a:cubicBezTo>
                  <a:pt x="2825" y="15224"/>
                  <a:pt x="2830" y="15224"/>
                  <a:pt x="2834" y="15224"/>
                </a:cubicBezTo>
                <a:cubicBezTo>
                  <a:pt x="2908" y="15224"/>
                  <a:pt x="2990" y="15202"/>
                  <a:pt x="3064" y="15202"/>
                </a:cubicBezTo>
                <a:cubicBezTo>
                  <a:pt x="3157" y="15202"/>
                  <a:pt x="3235" y="15237"/>
                  <a:pt x="3265" y="15392"/>
                </a:cubicBezTo>
                <a:lnTo>
                  <a:pt x="3029" y="15463"/>
                </a:lnTo>
                <a:cubicBezTo>
                  <a:pt x="3108" y="15577"/>
                  <a:pt x="3183" y="15594"/>
                  <a:pt x="3252" y="15594"/>
                </a:cubicBezTo>
                <a:cubicBezTo>
                  <a:pt x="3280" y="15594"/>
                  <a:pt x="3307" y="15591"/>
                  <a:pt x="3333" y="15591"/>
                </a:cubicBezTo>
                <a:cubicBezTo>
                  <a:pt x="3407" y="15591"/>
                  <a:pt x="3471" y="15613"/>
                  <a:pt x="3524" y="15779"/>
                </a:cubicBezTo>
                <a:cubicBezTo>
                  <a:pt x="3518" y="15780"/>
                  <a:pt x="3513" y="15780"/>
                  <a:pt x="3508" y="15780"/>
                </a:cubicBezTo>
                <a:cubicBezTo>
                  <a:pt x="3418" y="15780"/>
                  <a:pt x="3327" y="15672"/>
                  <a:pt x="3306" y="15672"/>
                </a:cubicBezTo>
                <a:cubicBezTo>
                  <a:pt x="3302" y="15672"/>
                  <a:pt x="3300" y="15675"/>
                  <a:pt x="3302" y="15685"/>
                </a:cubicBezTo>
                <a:cubicBezTo>
                  <a:pt x="3310" y="15808"/>
                  <a:pt x="3347" y="15836"/>
                  <a:pt x="3395" y="15836"/>
                </a:cubicBezTo>
                <a:cubicBezTo>
                  <a:pt x="3438" y="15836"/>
                  <a:pt x="3489" y="15815"/>
                  <a:pt x="3539" y="15815"/>
                </a:cubicBezTo>
                <a:cubicBezTo>
                  <a:pt x="3570" y="15815"/>
                  <a:pt x="3601" y="15824"/>
                  <a:pt x="3628" y="15853"/>
                </a:cubicBezTo>
                <a:lnTo>
                  <a:pt x="3507" y="16018"/>
                </a:lnTo>
                <a:cubicBezTo>
                  <a:pt x="3790" y="16267"/>
                  <a:pt x="4180" y="16432"/>
                  <a:pt x="4513" y="16647"/>
                </a:cubicBezTo>
                <a:cubicBezTo>
                  <a:pt x="4459" y="16681"/>
                  <a:pt x="4365" y="16691"/>
                  <a:pt x="4402" y="16795"/>
                </a:cubicBezTo>
                <a:cubicBezTo>
                  <a:pt x="4860" y="17034"/>
                  <a:pt x="5260" y="17448"/>
                  <a:pt x="5634" y="17798"/>
                </a:cubicBezTo>
                <a:lnTo>
                  <a:pt x="5879" y="17734"/>
                </a:lnTo>
                <a:lnTo>
                  <a:pt x="5879" y="17734"/>
                </a:lnTo>
                <a:cubicBezTo>
                  <a:pt x="5916" y="17758"/>
                  <a:pt x="5913" y="17842"/>
                  <a:pt x="5856" y="17849"/>
                </a:cubicBezTo>
                <a:cubicBezTo>
                  <a:pt x="5888" y="17883"/>
                  <a:pt x="5909" y="17897"/>
                  <a:pt x="5923" y="17897"/>
                </a:cubicBezTo>
                <a:cubicBezTo>
                  <a:pt x="5968" y="17897"/>
                  <a:pt x="5943" y="17753"/>
                  <a:pt x="6031" y="17738"/>
                </a:cubicBezTo>
                <a:lnTo>
                  <a:pt x="6031" y="17738"/>
                </a:lnTo>
                <a:cubicBezTo>
                  <a:pt x="6128" y="17778"/>
                  <a:pt x="6108" y="17896"/>
                  <a:pt x="6024" y="17906"/>
                </a:cubicBezTo>
                <a:cubicBezTo>
                  <a:pt x="6250" y="17923"/>
                  <a:pt x="6472" y="17956"/>
                  <a:pt x="6687" y="18013"/>
                </a:cubicBezTo>
                <a:cubicBezTo>
                  <a:pt x="6966" y="18098"/>
                  <a:pt x="7030" y="18111"/>
                  <a:pt x="7003" y="18242"/>
                </a:cubicBezTo>
                <a:lnTo>
                  <a:pt x="6953" y="18263"/>
                </a:lnTo>
                <a:cubicBezTo>
                  <a:pt x="6956" y="18279"/>
                  <a:pt x="6953" y="18279"/>
                  <a:pt x="6970" y="18289"/>
                </a:cubicBezTo>
                <a:cubicBezTo>
                  <a:pt x="6993" y="18306"/>
                  <a:pt x="7020" y="18320"/>
                  <a:pt x="7047" y="18330"/>
                </a:cubicBezTo>
                <a:cubicBezTo>
                  <a:pt x="7092" y="18338"/>
                  <a:pt x="7138" y="18344"/>
                  <a:pt x="7183" y="18344"/>
                </a:cubicBezTo>
                <a:cubicBezTo>
                  <a:pt x="7193" y="18344"/>
                  <a:pt x="7203" y="18344"/>
                  <a:pt x="7212" y="18343"/>
                </a:cubicBezTo>
                <a:cubicBezTo>
                  <a:pt x="7221" y="18343"/>
                  <a:pt x="7230" y="18343"/>
                  <a:pt x="7239" y="18343"/>
                </a:cubicBezTo>
                <a:cubicBezTo>
                  <a:pt x="7337" y="18343"/>
                  <a:pt x="7428" y="18349"/>
                  <a:pt x="7465" y="18485"/>
                </a:cubicBezTo>
                <a:lnTo>
                  <a:pt x="7407" y="18475"/>
                </a:lnTo>
                <a:lnTo>
                  <a:pt x="7407" y="18475"/>
                </a:lnTo>
                <a:cubicBezTo>
                  <a:pt x="7828" y="18956"/>
                  <a:pt x="8494" y="19148"/>
                  <a:pt x="8844" y="19565"/>
                </a:cubicBezTo>
                <a:cubicBezTo>
                  <a:pt x="8876" y="19530"/>
                  <a:pt x="8913" y="19516"/>
                  <a:pt x="8954" y="19516"/>
                </a:cubicBezTo>
                <a:cubicBezTo>
                  <a:pt x="9029" y="19516"/>
                  <a:pt x="9118" y="19564"/>
                  <a:pt x="9208" y="19605"/>
                </a:cubicBezTo>
                <a:cubicBezTo>
                  <a:pt x="9271" y="19633"/>
                  <a:pt x="9336" y="19655"/>
                  <a:pt x="9393" y="19655"/>
                </a:cubicBezTo>
                <a:cubicBezTo>
                  <a:pt x="9461" y="19655"/>
                  <a:pt x="9518" y="19624"/>
                  <a:pt x="9551" y="19535"/>
                </a:cubicBezTo>
                <a:cubicBezTo>
                  <a:pt x="9857" y="19787"/>
                  <a:pt x="9746" y="19824"/>
                  <a:pt x="10265" y="20002"/>
                </a:cubicBezTo>
                <a:cubicBezTo>
                  <a:pt x="10271" y="20003"/>
                  <a:pt x="10276" y="20004"/>
                  <a:pt x="10282" y="20004"/>
                </a:cubicBezTo>
                <a:cubicBezTo>
                  <a:pt x="10416" y="20004"/>
                  <a:pt x="10494" y="19789"/>
                  <a:pt x="10652" y="19760"/>
                </a:cubicBezTo>
                <a:lnTo>
                  <a:pt x="10658" y="19942"/>
                </a:lnTo>
                <a:cubicBezTo>
                  <a:pt x="10736" y="19878"/>
                  <a:pt x="10813" y="19807"/>
                  <a:pt x="10884" y="19737"/>
                </a:cubicBezTo>
                <a:lnTo>
                  <a:pt x="11022" y="19949"/>
                </a:lnTo>
                <a:lnTo>
                  <a:pt x="11180" y="19888"/>
                </a:lnTo>
                <a:cubicBezTo>
                  <a:pt x="11116" y="19885"/>
                  <a:pt x="11035" y="19817"/>
                  <a:pt x="11042" y="19763"/>
                </a:cubicBezTo>
                <a:cubicBezTo>
                  <a:pt x="11103" y="19738"/>
                  <a:pt x="11174" y="19727"/>
                  <a:pt x="11246" y="19727"/>
                </a:cubicBezTo>
                <a:cubicBezTo>
                  <a:pt x="11450" y="19727"/>
                  <a:pt x="11664" y="19812"/>
                  <a:pt x="11691" y="19881"/>
                </a:cubicBezTo>
                <a:cubicBezTo>
                  <a:pt x="11877" y="19784"/>
                  <a:pt x="12052" y="19673"/>
                  <a:pt x="12220" y="19565"/>
                </a:cubicBezTo>
                <a:lnTo>
                  <a:pt x="12220" y="19565"/>
                </a:lnTo>
                <a:cubicBezTo>
                  <a:pt x="12232" y="19622"/>
                  <a:pt x="12186" y="19663"/>
                  <a:pt x="12136" y="19709"/>
                </a:cubicBezTo>
                <a:lnTo>
                  <a:pt x="12136" y="19709"/>
                </a:lnTo>
                <a:cubicBezTo>
                  <a:pt x="12171" y="19678"/>
                  <a:pt x="12195" y="19667"/>
                  <a:pt x="12214" y="19667"/>
                </a:cubicBezTo>
                <a:cubicBezTo>
                  <a:pt x="12264" y="19667"/>
                  <a:pt x="12271" y="19750"/>
                  <a:pt x="12314" y="19750"/>
                </a:cubicBezTo>
                <a:cubicBezTo>
                  <a:pt x="12337" y="19750"/>
                  <a:pt x="12370" y="19728"/>
                  <a:pt x="12425" y="19659"/>
                </a:cubicBezTo>
                <a:cubicBezTo>
                  <a:pt x="12375" y="19639"/>
                  <a:pt x="12405" y="19551"/>
                  <a:pt x="12398" y="19514"/>
                </a:cubicBezTo>
                <a:lnTo>
                  <a:pt x="12398" y="19514"/>
                </a:lnTo>
                <a:cubicBezTo>
                  <a:pt x="12424" y="19522"/>
                  <a:pt x="12453" y="19526"/>
                  <a:pt x="12484" y="19526"/>
                </a:cubicBezTo>
                <a:cubicBezTo>
                  <a:pt x="12662" y="19526"/>
                  <a:pt x="12910" y="19403"/>
                  <a:pt x="13065" y="19262"/>
                </a:cubicBezTo>
                <a:lnTo>
                  <a:pt x="13088" y="19393"/>
                </a:lnTo>
                <a:cubicBezTo>
                  <a:pt x="13502" y="19208"/>
                  <a:pt x="13835" y="18835"/>
                  <a:pt x="14195" y="18518"/>
                </a:cubicBezTo>
                <a:lnTo>
                  <a:pt x="14195" y="18518"/>
                </a:lnTo>
                <a:cubicBezTo>
                  <a:pt x="14171" y="18528"/>
                  <a:pt x="14147" y="18532"/>
                  <a:pt x="14125" y="18532"/>
                </a:cubicBezTo>
                <a:cubicBezTo>
                  <a:pt x="13996" y="18532"/>
                  <a:pt x="13925" y="18379"/>
                  <a:pt x="14000" y="18293"/>
                </a:cubicBezTo>
                <a:lnTo>
                  <a:pt x="14000" y="18293"/>
                </a:lnTo>
                <a:lnTo>
                  <a:pt x="14175" y="18397"/>
                </a:lnTo>
                <a:cubicBezTo>
                  <a:pt x="14167" y="18342"/>
                  <a:pt x="14143" y="18335"/>
                  <a:pt x="14118" y="18335"/>
                </a:cubicBezTo>
                <a:cubicBezTo>
                  <a:pt x="14109" y="18335"/>
                  <a:pt x="14101" y="18336"/>
                  <a:pt x="14092" y="18336"/>
                </a:cubicBezTo>
                <a:cubicBezTo>
                  <a:pt x="14061" y="18336"/>
                  <a:pt x="14036" y="18324"/>
                  <a:pt x="14051" y="18212"/>
                </a:cubicBezTo>
                <a:cubicBezTo>
                  <a:pt x="14076" y="18193"/>
                  <a:pt x="14101" y="18185"/>
                  <a:pt x="14124" y="18185"/>
                </a:cubicBezTo>
                <a:cubicBezTo>
                  <a:pt x="14216" y="18185"/>
                  <a:pt x="14275" y="18318"/>
                  <a:pt x="14256" y="18407"/>
                </a:cubicBezTo>
                <a:lnTo>
                  <a:pt x="14354" y="18222"/>
                </a:lnTo>
                <a:cubicBezTo>
                  <a:pt x="14401" y="18256"/>
                  <a:pt x="14387" y="18310"/>
                  <a:pt x="14431" y="18370"/>
                </a:cubicBezTo>
                <a:cubicBezTo>
                  <a:pt x="14407" y="18229"/>
                  <a:pt x="14815" y="18273"/>
                  <a:pt x="14754" y="18040"/>
                </a:cubicBezTo>
                <a:lnTo>
                  <a:pt x="14754" y="18040"/>
                </a:lnTo>
                <a:lnTo>
                  <a:pt x="14804" y="18074"/>
                </a:lnTo>
                <a:cubicBezTo>
                  <a:pt x="15117" y="17764"/>
                  <a:pt x="15208" y="17573"/>
                  <a:pt x="15451" y="17307"/>
                </a:cubicBezTo>
                <a:cubicBezTo>
                  <a:pt x="15333" y="17189"/>
                  <a:pt x="15457" y="17112"/>
                  <a:pt x="15430" y="16940"/>
                </a:cubicBezTo>
                <a:cubicBezTo>
                  <a:pt x="15646" y="16785"/>
                  <a:pt x="15942" y="16661"/>
                  <a:pt x="16137" y="16408"/>
                </a:cubicBezTo>
                <a:cubicBezTo>
                  <a:pt x="16221" y="16186"/>
                  <a:pt x="16070" y="16267"/>
                  <a:pt x="16060" y="16125"/>
                </a:cubicBezTo>
                <a:lnTo>
                  <a:pt x="16060" y="16125"/>
                </a:lnTo>
                <a:cubicBezTo>
                  <a:pt x="16080" y="16140"/>
                  <a:pt x="16103" y="16145"/>
                  <a:pt x="16126" y="16145"/>
                </a:cubicBezTo>
                <a:cubicBezTo>
                  <a:pt x="16203" y="16145"/>
                  <a:pt x="16286" y="16084"/>
                  <a:pt x="16330" y="16084"/>
                </a:cubicBezTo>
                <a:cubicBezTo>
                  <a:pt x="16354" y="16084"/>
                  <a:pt x="16366" y="16102"/>
                  <a:pt x="16359" y="16159"/>
                </a:cubicBezTo>
                <a:cubicBezTo>
                  <a:pt x="16585" y="15853"/>
                  <a:pt x="16645" y="15765"/>
                  <a:pt x="16851" y="15318"/>
                </a:cubicBezTo>
                <a:lnTo>
                  <a:pt x="16851" y="15318"/>
                </a:lnTo>
                <a:cubicBezTo>
                  <a:pt x="16810" y="15319"/>
                  <a:pt x="16775" y="15327"/>
                  <a:pt x="16747" y="15327"/>
                </a:cubicBezTo>
                <a:cubicBezTo>
                  <a:pt x="16719" y="15327"/>
                  <a:pt x="16699" y="15319"/>
                  <a:pt x="16689" y="15291"/>
                </a:cubicBezTo>
                <a:cubicBezTo>
                  <a:pt x="16711" y="15235"/>
                  <a:pt x="16777" y="15203"/>
                  <a:pt x="16835" y="15203"/>
                </a:cubicBezTo>
                <a:cubicBezTo>
                  <a:pt x="16865" y="15203"/>
                  <a:pt x="16893" y="15212"/>
                  <a:pt x="16911" y="15230"/>
                </a:cubicBezTo>
                <a:lnTo>
                  <a:pt x="16911" y="15257"/>
                </a:lnTo>
                <a:cubicBezTo>
                  <a:pt x="17054" y="14711"/>
                  <a:pt x="17980" y="14530"/>
                  <a:pt x="17995" y="14008"/>
                </a:cubicBezTo>
                <a:lnTo>
                  <a:pt x="17995" y="14008"/>
                </a:lnTo>
                <a:lnTo>
                  <a:pt x="18103" y="13548"/>
                </a:lnTo>
                <a:cubicBezTo>
                  <a:pt x="18130" y="13516"/>
                  <a:pt x="18147" y="13503"/>
                  <a:pt x="18159" y="13503"/>
                </a:cubicBezTo>
                <a:cubicBezTo>
                  <a:pt x="18198" y="13503"/>
                  <a:pt x="18173" y="13647"/>
                  <a:pt x="18249" y="13647"/>
                </a:cubicBezTo>
                <a:cubicBezTo>
                  <a:pt x="18261" y="13647"/>
                  <a:pt x="18276" y="13644"/>
                  <a:pt x="18294" y="13635"/>
                </a:cubicBezTo>
                <a:cubicBezTo>
                  <a:pt x="18341" y="13097"/>
                  <a:pt x="18732" y="13009"/>
                  <a:pt x="18789" y="12582"/>
                </a:cubicBezTo>
                <a:cubicBezTo>
                  <a:pt x="19338" y="12538"/>
                  <a:pt x="19294" y="11612"/>
                  <a:pt x="19728" y="11374"/>
                </a:cubicBezTo>
                <a:lnTo>
                  <a:pt x="19624" y="11347"/>
                </a:lnTo>
                <a:cubicBezTo>
                  <a:pt x="19580" y="11205"/>
                  <a:pt x="19735" y="11256"/>
                  <a:pt x="19792" y="11195"/>
                </a:cubicBezTo>
                <a:cubicBezTo>
                  <a:pt x="19781" y="11191"/>
                  <a:pt x="19771" y="11190"/>
                  <a:pt x="19761" y="11190"/>
                </a:cubicBezTo>
                <a:cubicBezTo>
                  <a:pt x="19723" y="11190"/>
                  <a:pt x="19692" y="11212"/>
                  <a:pt x="19668" y="11212"/>
                </a:cubicBezTo>
                <a:cubicBezTo>
                  <a:pt x="19653" y="11212"/>
                  <a:pt x="19642" y="11203"/>
                  <a:pt x="19634" y="11175"/>
                </a:cubicBezTo>
                <a:cubicBezTo>
                  <a:pt x="19920" y="10307"/>
                  <a:pt x="20542" y="9519"/>
                  <a:pt x="20929" y="8641"/>
                </a:cubicBezTo>
                <a:cubicBezTo>
                  <a:pt x="21064" y="8318"/>
                  <a:pt x="20475" y="8294"/>
                  <a:pt x="20835" y="7951"/>
                </a:cubicBezTo>
                <a:lnTo>
                  <a:pt x="20835" y="7951"/>
                </a:lnTo>
                <a:lnTo>
                  <a:pt x="20987" y="8126"/>
                </a:lnTo>
                <a:cubicBezTo>
                  <a:pt x="20960" y="7449"/>
                  <a:pt x="21397" y="6615"/>
                  <a:pt x="21141" y="5868"/>
                </a:cubicBezTo>
                <a:lnTo>
                  <a:pt x="21141" y="5868"/>
                </a:lnTo>
                <a:cubicBezTo>
                  <a:pt x="21192" y="5908"/>
                  <a:pt x="21249" y="5908"/>
                  <a:pt x="21246" y="5982"/>
                </a:cubicBezTo>
                <a:cubicBezTo>
                  <a:pt x="21388" y="5817"/>
                  <a:pt x="21212" y="5403"/>
                  <a:pt x="21101" y="5403"/>
                </a:cubicBezTo>
                <a:cubicBezTo>
                  <a:pt x="21099" y="5403"/>
                  <a:pt x="21097" y="5403"/>
                  <a:pt x="21094" y="5403"/>
                </a:cubicBezTo>
                <a:cubicBezTo>
                  <a:pt x="21088" y="5289"/>
                  <a:pt x="21192" y="5363"/>
                  <a:pt x="21239" y="5282"/>
                </a:cubicBezTo>
                <a:cubicBezTo>
                  <a:pt x="21290" y="5104"/>
                  <a:pt x="20990" y="4919"/>
                  <a:pt x="21104" y="4808"/>
                </a:cubicBezTo>
                <a:cubicBezTo>
                  <a:pt x="21107" y="4805"/>
                  <a:pt x="21110" y="4803"/>
                  <a:pt x="21114" y="4803"/>
                </a:cubicBezTo>
                <a:cubicBezTo>
                  <a:pt x="21124" y="4803"/>
                  <a:pt x="21138" y="4815"/>
                  <a:pt x="21150" y="4830"/>
                </a:cubicBezTo>
                <a:lnTo>
                  <a:pt x="21150" y="4830"/>
                </a:lnTo>
                <a:cubicBezTo>
                  <a:pt x="21092" y="4725"/>
                  <a:pt x="21059" y="4500"/>
                  <a:pt x="20985" y="4500"/>
                </a:cubicBezTo>
                <a:cubicBezTo>
                  <a:pt x="20969" y="4500"/>
                  <a:pt x="20952" y="4510"/>
                  <a:pt x="20933" y="4532"/>
                </a:cubicBezTo>
                <a:cubicBezTo>
                  <a:pt x="20926" y="4236"/>
                  <a:pt x="20687" y="4050"/>
                  <a:pt x="20684" y="3811"/>
                </a:cubicBezTo>
                <a:cubicBezTo>
                  <a:pt x="20478" y="3769"/>
                  <a:pt x="20531" y="3418"/>
                  <a:pt x="20356" y="3418"/>
                </a:cubicBezTo>
                <a:cubicBezTo>
                  <a:pt x="20337" y="3418"/>
                  <a:pt x="20315" y="3422"/>
                  <a:pt x="20290" y="3431"/>
                </a:cubicBezTo>
                <a:cubicBezTo>
                  <a:pt x="20536" y="3313"/>
                  <a:pt x="20213" y="2889"/>
                  <a:pt x="19994" y="2836"/>
                </a:cubicBezTo>
                <a:cubicBezTo>
                  <a:pt x="20095" y="2836"/>
                  <a:pt x="19967" y="2661"/>
                  <a:pt x="20098" y="2647"/>
                </a:cubicBezTo>
                <a:cubicBezTo>
                  <a:pt x="20009" y="2530"/>
                  <a:pt x="19896" y="2449"/>
                  <a:pt x="19810" y="2449"/>
                </a:cubicBezTo>
                <a:cubicBezTo>
                  <a:pt x="19773" y="2449"/>
                  <a:pt x="19740" y="2464"/>
                  <a:pt x="19718" y="2499"/>
                </a:cubicBezTo>
                <a:cubicBezTo>
                  <a:pt x="19715" y="2250"/>
                  <a:pt x="19529" y="2156"/>
                  <a:pt x="19365" y="2088"/>
                </a:cubicBezTo>
                <a:cubicBezTo>
                  <a:pt x="19203" y="2014"/>
                  <a:pt x="19072" y="1954"/>
                  <a:pt x="19109" y="1732"/>
                </a:cubicBezTo>
                <a:cubicBezTo>
                  <a:pt x="18584" y="1493"/>
                  <a:pt x="18035" y="1321"/>
                  <a:pt x="17466" y="1213"/>
                </a:cubicBezTo>
                <a:cubicBezTo>
                  <a:pt x="17492" y="1151"/>
                  <a:pt x="17542" y="1130"/>
                  <a:pt x="17602" y="1130"/>
                </a:cubicBezTo>
                <a:cubicBezTo>
                  <a:pt x="17661" y="1130"/>
                  <a:pt x="17731" y="1150"/>
                  <a:pt x="17800" y="1170"/>
                </a:cubicBezTo>
                <a:cubicBezTo>
                  <a:pt x="17869" y="1196"/>
                  <a:pt x="17938" y="1221"/>
                  <a:pt x="17995" y="1221"/>
                </a:cubicBezTo>
                <a:cubicBezTo>
                  <a:pt x="18049" y="1221"/>
                  <a:pt x="18092" y="1199"/>
                  <a:pt x="18116" y="1136"/>
                </a:cubicBezTo>
                <a:cubicBezTo>
                  <a:pt x="17927" y="1093"/>
                  <a:pt x="17760" y="1085"/>
                  <a:pt x="17605" y="1085"/>
                </a:cubicBezTo>
                <a:cubicBezTo>
                  <a:pt x="17517" y="1085"/>
                  <a:pt x="17432" y="1088"/>
                  <a:pt x="17350" y="1088"/>
                </a:cubicBezTo>
                <a:cubicBezTo>
                  <a:pt x="17168" y="1088"/>
                  <a:pt x="16995" y="1076"/>
                  <a:pt x="16810" y="998"/>
                </a:cubicBezTo>
                <a:cubicBezTo>
                  <a:pt x="16706" y="941"/>
                  <a:pt x="16908" y="907"/>
                  <a:pt x="16958" y="870"/>
                </a:cubicBezTo>
                <a:cubicBezTo>
                  <a:pt x="16556" y="867"/>
                  <a:pt x="16206" y="714"/>
                  <a:pt x="15846" y="714"/>
                </a:cubicBezTo>
                <a:cubicBezTo>
                  <a:pt x="15779" y="714"/>
                  <a:pt x="15711" y="719"/>
                  <a:pt x="15642" y="732"/>
                </a:cubicBezTo>
                <a:cubicBezTo>
                  <a:pt x="15646" y="709"/>
                  <a:pt x="15696" y="688"/>
                  <a:pt x="15740" y="675"/>
                </a:cubicBezTo>
                <a:cubicBezTo>
                  <a:pt x="15696" y="673"/>
                  <a:pt x="15649" y="655"/>
                  <a:pt x="15612" y="655"/>
                </a:cubicBezTo>
                <a:cubicBezTo>
                  <a:pt x="15578" y="655"/>
                  <a:pt x="15553" y="671"/>
                  <a:pt x="15548" y="729"/>
                </a:cubicBezTo>
                <a:lnTo>
                  <a:pt x="15632" y="709"/>
                </a:lnTo>
                <a:lnTo>
                  <a:pt x="15632" y="709"/>
                </a:lnTo>
                <a:cubicBezTo>
                  <a:pt x="15727" y="889"/>
                  <a:pt x="15317" y="1010"/>
                  <a:pt x="15248" y="1102"/>
                </a:cubicBezTo>
                <a:lnTo>
                  <a:pt x="15248" y="1102"/>
                </a:lnTo>
                <a:cubicBezTo>
                  <a:pt x="15397" y="796"/>
                  <a:pt x="14856" y="974"/>
                  <a:pt x="15117" y="571"/>
                </a:cubicBezTo>
                <a:lnTo>
                  <a:pt x="15117" y="571"/>
                </a:lnTo>
                <a:cubicBezTo>
                  <a:pt x="15064" y="591"/>
                  <a:pt x="14990" y="638"/>
                  <a:pt x="14993" y="722"/>
                </a:cubicBezTo>
                <a:cubicBezTo>
                  <a:pt x="14916" y="688"/>
                  <a:pt x="14895" y="638"/>
                  <a:pt x="14986" y="557"/>
                </a:cubicBezTo>
                <a:lnTo>
                  <a:pt x="14986" y="557"/>
                </a:lnTo>
                <a:cubicBezTo>
                  <a:pt x="14710" y="588"/>
                  <a:pt x="14766" y="708"/>
                  <a:pt x="14573" y="708"/>
                </a:cubicBezTo>
                <a:cubicBezTo>
                  <a:pt x="14557" y="708"/>
                  <a:pt x="14539" y="707"/>
                  <a:pt x="14518" y="705"/>
                </a:cubicBezTo>
                <a:cubicBezTo>
                  <a:pt x="14522" y="648"/>
                  <a:pt x="14579" y="628"/>
                  <a:pt x="14613" y="561"/>
                </a:cubicBezTo>
                <a:lnTo>
                  <a:pt x="14613" y="561"/>
                </a:lnTo>
                <a:cubicBezTo>
                  <a:pt x="14499" y="643"/>
                  <a:pt x="14387" y="725"/>
                  <a:pt x="14239" y="725"/>
                </a:cubicBezTo>
                <a:cubicBezTo>
                  <a:pt x="14199" y="725"/>
                  <a:pt x="14157" y="719"/>
                  <a:pt x="14111" y="705"/>
                </a:cubicBezTo>
                <a:cubicBezTo>
                  <a:pt x="14123" y="676"/>
                  <a:pt x="14107" y="634"/>
                  <a:pt x="14146" y="628"/>
                </a:cubicBezTo>
                <a:lnTo>
                  <a:pt x="14146" y="628"/>
                </a:lnTo>
                <a:cubicBezTo>
                  <a:pt x="13834" y="634"/>
                  <a:pt x="13597" y="822"/>
                  <a:pt x="13294" y="822"/>
                </a:cubicBezTo>
                <a:cubicBezTo>
                  <a:pt x="13233" y="822"/>
                  <a:pt x="13169" y="814"/>
                  <a:pt x="13102" y="796"/>
                </a:cubicBezTo>
                <a:cubicBezTo>
                  <a:pt x="13219" y="540"/>
                  <a:pt x="12957" y="712"/>
                  <a:pt x="12933" y="493"/>
                </a:cubicBezTo>
                <a:lnTo>
                  <a:pt x="12708" y="567"/>
                </a:lnTo>
                <a:lnTo>
                  <a:pt x="12802" y="672"/>
                </a:lnTo>
                <a:cubicBezTo>
                  <a:pt x="12635" y="672"/>
                  <a:pt x="12491" y="794"/>
                  <a:pt x="12347" y="794"/>
                </a:cubicBezTo>
                <a:cubicBezTo>
                  <a:pt x="12321" y="794"/>
                  <a:pt x="12294" y="789"/>
                  <a:pt x="12267" y="779"/>
                </a:cubicBezTo>
                <a:lnTo>
                  <a:pt x="12408" y="682"/>
                </a:lnTo>
                <a:lnTo>
                  <a:pt x="12408" y="682"/>
                </a:lnTo>
                <a:lnTo>
                  <a:pt x="12045" y="746"/>
                </a:lnTo>
                <a:lnTo>
                  <a:pt x="12257" y="813"/>
                </a:lnTo>
                <a:cubicBezTo>
                  <a:pt x="12091" y="925"/>
                  <a:pt x="12246" y="1056"/>
                  <a:pt x="12109" y="1056"/>
                </a:cubicBezTo>
                <a:cubicBezTo>
                  <a:pt x="12090" y="1056"/>
                  <a:pt x="12066" y="1054"/>
                  <a:pt x="12035" y="1049"/>
                </a:cubicBezTo>
                <a:cubicBezTo>
                  <a:pt x="12085" y="1022"/>
                  <a:pt x="11833" y="1062"/>
                  <a:pt x="11762" y="937"/>
                </a:cubicBezTo>
                <a:cubicBezTo>
                  <a:pt x="11713" y="989"/>
                  <a:pt x="11647" y="1051"/>
                  <a:pt x="11582" y="1051"/>
                </a:cubicBezTo>
                <a:cubicBezTo>
                  <a:pt x="11549" y="1051"/>
                  <a:pt x="11516" y="1035"/>
                  <a:pt x="11486" y="991"/>
                </a:cubicBezTo>
                <a:cubicBezTo>
                  <a:pt x="11486" y="914"/>
                  <a:pt x="11580" y="766"/>
                  <a:pt x="11580" y="715"/>
                </a:cubicBezTo>
                <a:lnTo>
                  <a:pt x="11580" y="715"/>
                </a:lnTo>
                <a:cubicBezTo>
                  <a:pt x="11570" y="758"/>
                  <a:pt x="11543" y="773"/>
                  <a:pt x="11505" y="773"/>
                </a:cubicBezTo>
                <a:cubicBezTo>
                  <a:pt x="11411" y="773"/>
                  <a:pt x="11254" y="683"/>
                  <a:pt x="11127" y="683"/>
                </a:cubicBezTo>
                <a:cubicBezTo>
                  <a:pt x="11091" y="683"/>
                  <a:pt x="11057" y="690"/>
                  <a:pt x="11027" y="710"/>
                </a:cubicBezTo>
                <a:lnTo>
                  <a:pt x="11027" y="710"/>
                </a:lnTo>
                <a:cubicBezTo>
                  <a:pt x="11074" y="673"/>
                  <a:pt x="11104" y="619"/>
                  <a:pt x="11116" y="561"/>
                </a:cubicBezTo>
                <a:lnTo>
                  <a:pt x="11116" y="561"/>
                </a:lnTo>
                <a:lnTo>
                  <a:pt x="10981" y="661"/>
                </a:lnTo>
                <a:cubicBezTo>
                  <a:pt x="10917" y="577"/>
                  <a:pt x="10914" y="550"/>
                  <a:pt x="10961" y="470"/>
                </a:cubicBezTo>
                <a:cubicBezTo>
                  <a:pt x="10926" y="450"/>
                  <a:pt x="10900" y="442"/>
                  <a:pt x="10882" y="442"/>
                </a:cubicBezTo>
                <a:cubicBezTo>
                  <a:pt x="10799" y="442"/>
                  <a:pt x="10854" y="598"/>
                  <a:pt x="10791" y="598"/>
                </a:cubicBezTo>
                <a:cubicBezTo>
                  <a:pt x="10770" y="598"/>
                  <a:pt x="10736" y="581"/>
                  <a:pt x="10679" y="534"/>
                </a:cubicBezTo>
                <a:cubicBezTo>
                  <a:pt x="10705" y="530"/>
                  <a:pt x="10702" y="507"/>
                  <a:pt x="10763" y="500"/>
                </a:cubicBezTo>
                <a:cubicBezTo>
                  <a:pt x="10460" y="349"/>
                  <a:pt x="10123" y="386"/>
                  <a:pt x="9844" y="258"/>
                </a:cubicBezTo>
                <a:cubicBezTo>
                  <a:pt x="9826" y="156"/>
                  <a:pt x="9871" y="140"/>
                  <a:pt x="9925" y="140"/>
                </a:cubicBezTo>
                <a:cubicBezTo>
                  <a:pt x="9952" y="140"/>
                  <a:pt x="9980" y="144"/>
                  <a:pt x="10005" y="144"/>
                </a:cubicBezTo>
                <a:cubicBezTo>
                  <a:pt x="10051" y="144"/>
                  <a:pt x="10082" y="130"/>
                  <a:pt x="10059" y="52"/>
                </a:cubicBezTo>
                <a:cubicBezTo>
                  <a:pt x="9999" y="48"/>
                  <a:pt x="9939" y="46"/>
                  <a:pt x="9878" y="46"/>
                </a:cubicBezTo>
                <a:cubicBezTo>
                  <a:pt x="9498" y="46"/>
                  <a:pt x="9111" y="125"/>
                  <a:pt x="8767" y="125"/>
                </a:cubicBezTo>
                <a:cubicBezTo>
                  <a:pt x="8735" y="125"/>
                  <a:pt x="8704" y="125"/>
                  <a:pt x="8673" y="123"/>
                </a:cubicBezTo>
                <a:lnTo>
                  <a:pt x="8673" y="123"/>
                </a:lnTo>
                <a:lnTo>
                  <a:pt x="8750" y="147"/>
                </a:lnTo>
                <a:cubicBezTo>
                  <a:pt x="8736" y="230"/>
                  <a:pt x="8707" y="259"/>
                  <a:pt x="8668" y="259"/>
                </a:cubicBezTo>
                <a:cubicBezTo>
                  <a:pt x="8582" y="259"/>
                  <a:pt x="8447" y="116"/>
                  <a:pt x="8315" y="116"/>
                </a:cubicBezTo>
                <a:cubicBezTo>
                  <a:pt x="8283" y="116"/>
                  <a:pt x="8251" y="125"/>
                  <a:pt x="8220" y="146"/>
                </a:cubicBezTo>
                <a:lnTo>
                  <a:pt x="8220" y="146"/>
                </a:lnTo>
                <a:cubicBezTo>
                  <a:pt x="8261" y="113"/>
                  <a:pt x="8267" y="0"/>
                  <a:pt x="82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5" name="Google Shape;725;p33"/>
          <p:cNvGrpSpPr/>
          <p:nvPr/>
        </p:nvGrpSpPr>
        <p:grpSpPr>
          <a:xfrm>
            <a:off x="3392418" y="4285808"/>
            <a:ext cx="773397" cy="547192"/>
            <a:chOff x="10675068" y="418658"/>
            <a:chExt cx="773397" cy="547192"/>
          </a:xfrm>
        </p:grpSpPr>
        <p:sp>
          <p:nvSpPr>
            <p:cNvPr id="726" name="Google Shape;726;p33"/>
            <p:cNvSpPr/>
            <p:nvPr/>
          </p:nvSpPr>
          <p:spPr>
            <a:xfrm>
              <a:off x="11161452" y="418658"/>
              <a:ext cx="287013" cy="253207"/>
            </a:xfrm>
            <a:custGeom>
              <a:avLst/>
              <a:gdLst/>
              <a:ahLst/>
              <a:cxnLst/>
              <a:rect l="l" t="t" r="r" b="b"/>
              <a:pathLst>
                <a:path w="6792" h="5992" extrusionOk="0">
                  <a:moveTo>
                    <a:pt x="3597" y="765"/>
                  </a:moveTo>
                  <a:cubicBezTo>
                    <a:pt x="3946" y="765"/>
                    <a:pt x="4249" y="965"/>
                    <a:pt x="4466" y="1264"/>
                  </a:cubicBezTo>
                  <a:cubicBezTo>
                    <a:pt x="4130" y="1294"/>
                    <a:pt x="3800" y="1392"/>
                    <a:pt x="3497" y="1546"/>
                  </a:cubicBezTo>
                  <a:cubicBezTo>
                    <a:pt x="3462" y="1542"/>
                    <a:pt x="3427" y="1540"/>
                    <a:pt x="3392" y="1540"/>
                  </a:cubicBezTo>
                  <a:cubicBezTo>
                    <a:pt x="3237" y="1540"/>
                    <a:pt x="3082" y="1581"/>
                    <a:pt x="2945" y="1661"/>
                  </a:cubicBezTo>
                  <a:cubicBezTo>
                    <a:pt x="2797" y="1583"/>
                    <a:pt x="2639" y="1519"/>
                    <a:pt x="2478" y="1476"/>
                  </a:cubicBezTo>
                  <a:cubicBezTo>
                    <a:pt x="2579" y="1321"/>
                    <a:pt x="2700" y="1183"/>
                    <a:pt x="2838" y="1065"/>
                  </a:cubicBezTo>
                  <a:lnTo>
                    <a:pt x="2841" y="1065"/>
                  </a:lnTo>
                  <a:cubicBezTo>
                    <a:pt x="3107" y="855"/>
                    <a:pt x="3362" y="765"/>
                    <a:pt x="3597" y="765"/>
                  </a:cubicBezTo>
                  <a:close/>
                  <a:moveTo>
                    <a:pt x="5079" y="2216"/>
                  </a:moveTo>
                  <a:lnTo>
                    <a:pt x="5079" y="2216"/>
                  </a:lnTo>
                  <a:cubicBezTo>
                    <a:pt x="5170" y="2236"/>
                    <a:pt x="5251" y="2280"/>
                    <a:pt x="5325" y="2337"/>
                  </a:cubicBezTo>
                  <a:cubicBezTo>
                    <a:pt x="5658" y="2620"/>
                    <a:pt x="5739" y="3545"/>
                    <a:pt x="5540" y="3932"/>
                  </a:cubicBezTo>
                  <a:cubicBezTo>
                    <a:pt x="5419" y="4165"/>
                    <a:pt x="5224" y="4360"/>
                    <a:pt x="5002" y="4515"/>
                  </a:cubicBezTo>
                  <a:cubicBezTo>
                    <a:pt x="4985" y="4303"/>
                    <a:pt x="4938" y="4094"/>
                    <a:pt x="4857" y="3899"/>
                  </a:cubicBezTo>
                  <a:cubicBezTo>
                    <a:pt x="4941" y="3710"/>
                    <a:pt x="4981" y="3508"/>
                    <a:pt x="4985" y="3303"/>
                  </a:cubicBezTo>
                  <a:cubicBezTo>
                    <a:pt x="5069" y="2946"/>
                    <a:pt x="5103" y="2580"/>
                    <a:pt x="5079" y="2216"/>
                  </a:cubicBezTo>
                  <a:close/>
                  <a:moveTo>
                    <a:pt x="2690" y="3821"/>
                  </a:moveTo>
                  <a:cubicBezTo>
                    <a:pt x="2854" y="3990"/>
                    <a:pt x="3033" y="4033"/>
                    <a:pt x="3309" y="4091"/>
                  </a:cubicBezTo>
                  <a:cubicBezTo>
                    <a:pt x="3320" y="4093"/>
                    <a:pt x="3331" y="4094"/>
                    <a:pt x="3343" y="4094"/>
                  </a:cubicBezTo>
                  <a:cubicBezTo>
                    <a:pt x="3448" y="4094"/>
                    <a:pt x="3567" y="4001"/>
                    <a:pt x="3528" y="3885"/>
                  </a:cubicBezTo>
                  <a:lnTo>
                    <a:pt x="3528" y="3885"/>
                  </a:lnTo>
                  <a:cubicBezTo>
                    <a:pt x="3639" y="3976"/>
                    <a:pt x="3642" y="4138"/>
                    <a:pt x="3602" y="4484"/>
                  </a:cubicBezTo>
                  <a:cubicBezTo>
                    <a:pt x="3612" y="4548"/>
                    <a:pt x="3615" y="4616"/>
                    <a:pt x="3612" y="4683"/>
                  </a:cubicBezTo>
                  <a:cubicBezTo>
                    <a:pt x="3511" y="4737"/>
                    <a:pt x="3403" y="4784"/>
                    <a:pt x="3295" y="4821"/>
                  </a:cubicBezTo>
                  <a:cubicBezTo>
                    <a:pt x="3013" y="4760"/>
                    <a:pt x="2750" y="4622"/>
                    <a:pt x="2538" y="4427"/>
                  </a:cubicBezTo>
                  <a:cubicBezTo>
                    <a:pt x="2538" y="4336"/>
                    <a:pt x="2548" y="4245"/>
                    <a:pt x="2572" y="4158"/>
                  </a:cubicBezTo>
                  <a:cubicBezTo>
                    <a:pt x="2605" y="4043"/>
                    <a:pt x="2646" y="3929"/>
                    <a:pt x="2690" y="3821"/>
                  </a:cubicBezTo>
                  <a:close/>
                  <a:moveTo>
                    <a:pt x="3505" y="0"/>
                  </a:moveTo>
                  <a:cubicBezTo>
                    <a:pt x="3161" y="0"/>
                    <a:pt x="2766" y="142"/>
                    <a:pt x="2323" y="476"/>
                  </a:cubicBezTo>
                  <a:cubicBezTo>
                    <a:pt x="1996" y="722"/>
                    <a:pt x="1737" y="1052"/>
                    <a:pt x="1576" y="1429"/>
                  </a:cubicBezTo>
                  <a:cubicBezTo>
                    <a:pt x="1343" y="1462"/>
                    <a:pt x="1121" y="1536"/>
                    <a:pt x="913" y="1647"/>
                  </a:cubicBezTo>
                  <a:cubicBezTo>
                    <a:pt x="219" y="2028"/>
                    <a:pt x="1" y="2633"/>
                    <a:pt x="88" y="3273"/>
                  </a:cubicBezTo>
                  <a:cubicBezTo>
                    <a:pt x="118" y="3529"/>
                    <a:pt x="192" y="3778"/>
                    <a:pt x="314" y="4006"/>
                  </a:cubicBezTo>
                  <a:cubicBezTo>
                    <a:pt x="805" y="5050"/>
                    <a:pt x="1955" y="5991"/>
                    <a:pt x="3045" y="5991"/>
                  </a:cubicBezTo>
                  <a:cubicBezTo>
                    <a:pt x="3238" y="5991"/>
                    <a:pt x="3430" y="5962"/>
                    <a:pt x="3615" y="5898"/>
                  </a:cubicBezTo>
                  <a:cubicBezTo>
                    <a:pt x="3675" y="5905"/>
                    <a:pt x="3734" y="5909"/>
                    <a:pt x="3793" y="5909"/>
                  </a:cubicBezTo>
                  <a:cubicBezTo>
                    <a:pt x="4248" y="5909"/>
                    <a:pt x="4667" y="5683"/>
                    <a:pt x="4914" y="5117"/>
                  </a:cubicBezTo>
                  <a:cubicBezTo>
                    <a:pt x="4954" y="5016"/>
                    <a:pt x="4985" y="4912"/>
                    <a:pt x="4998" y="4804"/>
                  </a:cubicBezTo>
                  <a:cubicBezTo>
                    <a:pt x="6058" y="4242"/>
                    <a:pt x="6792" y="3078"/>
                    <a:pt x="5978" y="1954"/>
                  </a:cubicBezTo>
                  <a:cubicBezTo>
                    <a:pt x="5725" y="1593"/>
                    <a:pt x="5338" y="1348"/>
                    <a:pt x="4901" y="1280"/>
                  </a:cubicBezTo>
                  <a:cubicBezTo>
                    <a:pt x="4657" y="554"/>
                    <a:pt x="4182" y="0"/>
                    <a:pt x="35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3"/>
            <p:cNvSpPr/>
            <p:nvPr/>
          </p:nvSpPr>
          <p:spPr>
            <a:xfrm>
              <a:off x="10808897" y="459606"/>
              <a:ext cx="231444" cy="205202"/>
            </a:xfrm>
            <a:custGeom>
              <a:avLst/>
              <a:gdLst/>
              <a:ahLst/>
              <a:cxnLst/>
              <a:rect l="l" t="t" r="r" b="b"/>
              <a:pathLst>
                <a:path w="5477" h="4856" extrusionOk="0">
                  <a:moveTo>
                    <a:pt x="2460" y="2389"/>
                  </a:moveTo>
                  <a:cubicBezTo>
                    <a:pt x="2775" y="2389"/>
                    <a:pt x="3101" y="2639"/>
                    <a:pt x="3329" y="2906"/>
                  </a:cubicBezTo>
                  <a:cubicBezTo>
                    <a:pt x="3329" y="2940"/>
                    <a:pt x="3329" y="2974"/>
                    <a:pt x="3326" y="3007"/>
                  </a:cubicBezTo>
                  <a:cubicBezTo>
                    <a:pt x="3127" y="3303"/>
                    <a:pt x="2796" y="3528"/>
                    <a:pt x="2465" y="3528"/>
                  </a:cubicBezTo>
                  <a:cubicBezTo>
                    <a:pt x="2298" y="3528"/>
                    <a:pt x="2131" y="3471"/>
                    <a:pt x="1980" y="3337"/>
                  </a:cubicBezTo>
                  <a:cubicBezTo>
                    <a:pt x="1906" y="3270"/>
                    <a:pt x="1845" y="3189"/>
                    <a:pt x="1801" y="3101"/>
                  </a:cubicBezTo>
                  <a:cubicBezTo>
                    <a:pt x="1852" y="2883"/>
                    <a:pt x="1933" y="2674"/>
                    <a:pt x="2054" y="2560"/>
                  </a:cubicBezTo>
                  <a:cubicBezTo>
                    <a:pt x="2181" y="2439"/>
                    <a:pt x="2319" y="2389"/>
                    <a:pt x="2460" y="2389"/>
                  </a:cubicBezTo>
                  <a:close/>
                  <a:moveTo>
                    <a:pt x="2543" y="1"/>
                  </a:moveTo>
                  <a:cubicBezTo>
                    <a:pt x="1988" y="1"/>
                    <a:pt x="1433" y="162"/>
                    <a:pt x="984" y="490"/>
                  </a:cubicBezTo>
                  <a:cubicBezTo>
                    <a:pt x="146" y="1102"/>
                    <a:pt x="1" y="2041"/>
                    <a:pt x="260" y="2869"/>
                  </a:cubicBezTo>
                  <a:cubicBezTo>
                    <a:pt x="334" y="3505"/>
                    <a:pt x="664" y="4118"/>
                    <a:pt x="1199" y="4491"/>
                  </a:cubicBezTo>
                  <a:cubicBezTo>
                    <a:pt x="1560" y="4743"/>
                    <a:pt x="1959" y="4855"/>
                    <a:pt x="2355" y="4855"/>
                  </a:cubicBezTo>
                  <a:cubicBezTo>
                    <a:pt x="2919" y="4855"/>
                    <a:pt x="3478" y="4627"/>
                    <a:pt x="3915" y="4246"/>
                  </a:cubicBezTo>
                  <a:cubicBezTo>
                    <a:pt x="4015" y="4440"/>
                    <a:pt x="4223" y="4572"/>
                    <a:pt x="4428" y="4572"/>
                  </a:cubicBezTo>
                  <a:cubicBezTo>
                    <a:pt x="4589" y="4572"/>
                    <a:pt x="4749" y="4491"/>
                    <a:pt x="4854" y="4296"/>
                  </a:cubicBezTo>
                  <a:cubicBezTo>
                    <a:pt x="5476" y="3142"/>
                    <a:pt x="5342" y="1631"/>
                    <a:pt x="4369" y="699"/>
                  </a:cubicBezTo>
                  <a:cubicBezTo>
                    <a:pt x="3885" y="236"/>
                    <a:pt x="3214" y="1"/>
                    <a:pt x="25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3"/>
            <p:cNvSpPr/>
            <p:nvPr/>
          </p:nvSpPr>
          <p:spPr>
            <a:xfrm>
              <a:off x="11043257" y="709136"/>
              <a:ext cx="320608" cy="256714"/>
            </a:xfrm>
            <a:custGeom>
              <a:avLst/>
              <a:gdLst/>
              <a:ahLst/>
              <a:cxnLst/>
              <a:rect l="l" t="t" r="r" b="b"/>
              <a:pathLst>
                <a:path w="7587" h="6075" extrusionOk="0">
                  <a:moveTo>
                    <a:pt x="3292" y="1898"/>
                  </a:moveTo>
                  <a:cubicBezTo>
                    <a:pt x="3387" y="1975"/>
                    <a:pt x="3467" y="2066"/>
                    <a:pt x="3531" y="2170"/>
                  </a:cubicBezTo>
                  <a:cubicBezTo>
                    <a:pt x="3406" y="2274"/>
                    <a:pt x="3250" y="2328"/>
                    <a:pt x="3093" y="2328"/>
                  </a:cubicBezTo>
                  <a:cubicBezTo>
                    <a:pt x="3009" y="2328"/>
                    <a:pt x="2925" y="2313"/>
                    <a:pt x="2845" y="2282"/>
                  </a:cubicBezTo>
                  <a:cubicBezTo>
                    <a:pt x="2973" y="2133"/>
                    <a:pt x="3124" y="2006"/>
                    <a:pt x="3289" y="1901"/>
                  </a:cubicBezTo>
                  <a:lnTo>
                    <a:pt x="3292" y="1898"/>
                  </a:lnTo>
                  <a:close/>
                  <a:moveTo>
                    <a:pt x="4601" y="1555"/>
                  </a:moveTo>
                  <a:cubicBezTo>
                    <a:pt x="4877" y="1578"/>
                    <a:pt x="5143" y="1662"/>
                    <a:pt x="5362" y="1831"/>
                  </a:cubicBezTo>
                  <a:cubicBezTo>
                    <a:pt x="5655" y="2063"/>
                    <a:pt x="5843" y="2335"/>
                    <a:pt x="6001" y="2628"/>
                  </a:cubicBezTo>
                  <a:cubicBezTo>
                    <a:pt x="5938" y="2609"/>
                    <a:pt x="5874" y="2599"/>
                    <a:pt x="5811" y="2599"/>
                  </a:cubicBezTo>
                  <a:cubicBezTo>
                    <a:pt x="5536" y="2599"/>
                    <a:pt x="5281" y="2775"/>
                    <a:pt x="5194" y="3049"/>
                  </a:cubicBezTo>
                  <a:cubicBezTo>
                    <a:pt x="5116" y="3284"/>
                    <a:pt x="4948" y="3507"/>
                    <a:pt x="4763" y="3705"/>
                  </a:cubicBezTo>
                  <a:cubicBezTo>
                    <a:pt x="4871" y="3493"/>
                    <a:pt x="4945" y="3261"/>
                    <a:pt x="4982" y="3025"/>
                  </a:cubicBezTo>
                  <a:cubicBezTo>
                    <a:pt x="5063" y="2477"/>
                    <a:pt x="4898" y="1972"/>
                    <a:pt x="4601" y="1555"/>
                  </a:cubicBezTo>
                  <a:close/>
                  <a:moveTo>
                    <a:pt x="1785" y="2133"/>
                  </a:moveTo>
                  <a:cubicBezTo>
                    <a:pt x="1933" y="2709"/>
                    <a:pt x="2401" y="3187"/>
                    <a:pt x="3084" y="3217"/>
                  </a:cubicBezTo>
                  <a:cubicBezTo>
                    <a:pt x="3096" y="3217"/>
                    <a:pt x="3108" y="3217"/>
                    <a:pt x="3120" y="3217"/>
                  </a:cubicBezTo>
                  <a:cubicBezTo>
                    <a:pt x="3276" y="3217"/>
                    <a:pt x="3432" y="3197"/>
                    <a:pt x="3582" y="3153"/>
                  </a:cubicBezTo>
                  <a:lnTo>
                    <a:pt x="3582" y="3153"/>
                  </a:lnTo>
                  <a:cubicBezTo>
                    <a:pt x="3511" y="3355"/>
                    <a:pt x="3403" y="3544"/>
                    <a:pt x="3262" y="3705"/>
                  </a:cubicBezTo>
                  <a:cubicBezTo>
                    <a:pt x="3056" y="3838"/>
                    <a:pt x="2819" y="3918"/>
                    <a:pt x="2588" y="3918"/>
                  </a:cubicBezTo>
                  <a:cubicBezTo>
                    <a:pt x="2237" y="3918"/>
                    <a:pt x="1897" y="3733"/>
                    <a:pt x="1690" y="3261"/>
                  </a:cubicBezTo>
                  <a:cubicBezTo>
                    <a:pt x="1492" y="2803"/>
                    <a:pt x="1566" y="2416"/>
                    <a:pt x="1785" y="2137"/>
                  </a:cubicBezTo>
                  <a:lnTo>
                    <a:pt x="1785" y="2133"/>
                  </a:lnTo>
                  <a:close/>
                  <a:moveTo>
                    <a:pt x="4610" y="1"/>
                  </a:moveTo>
                  <a:cubicBezTo>
                    <a:pt x="4103" y="1"/>
                    <a:pt x="3579" y="134"/>
                    <a:pt x="3151" y="380"/>
                  </a:cubicBezTo>
                  <a:cubicBezTo>
                    <a:pt x="3101" y="374"/>
                    <a:pt x="3052" y="371"/>
                    <a:pt x="3002" y="371"/>
                  </a:cubicBezTo>
                  <a:cubicBezTo>
                    <a:pt x="2801" y="371"/>
                    <a:pt x="2603" y="421"/>
                    <a:pt x="2424" y="518"/>
                  </a:cubicBezTo>
                  <a:cubicBezTo>
                    <a:pt x="1734" y="572"/>
                    <a:pt x="1071" y="905"/>
                    <a:pt x="698" y="1538"/>
                  </a:cubicBezTo>
                  <a:cubicBezTo>
                    <a:pt x="1" y="2706"/>
                    <a:pt x="563" y="4395"/>
                    <a:pt x="1805" y="4930"/>
                  </a:cubicBezTo>
                  <a:cubicBezTo>
                    <a:pt x="2057" y="5038"/>
                    <a:pt x="2325" y="5094"/>
                    <a:pt x="2597" y="5094"/>
                  </a:cubicBezTo>
                  <a:cubicBezTo>
                    <a:pt x="2688" y="5094"/>
                    <a:pt x="2780" y="5088"/>
                    <a:pt x="2872" y="5075"/>
                  </a:cubicBezTo>
                  <a:lnTo>
                    <a:pt x="2872" y="5075"/>
                  </a:lnTo>
                  <a:cubicBezTo>
                    <a:pt x="2845" y="5145"/>
                    <a:pt x="2841" y="5223"/>
                    <a:pt x="2858" y="5297"/>
                  </a:cubicBezTo>
                  <a:cubicBezTo>
                    <a:pt x="2973" y="5738"/>
                    <a:pt x="3494" y="5963"/>
                    <a:pt x="3905" y="6044"/>
                  </a:cubicBezTo>
                  <a:cubicBezTo>
                    <a:pt x="4005" y="6065"/>
                    <a:pt x="4105" y="6074"/>
                    <a:pt x="4204" y="6074"/>
                  </a:cubicBezTo>
                  <a:cubicBezTo>
                    <a:pt x="4623" y="6074"/>
                    <a:pt x="5030" y="5903"/>
                    <a:pt x="5376" y="5664"/>
                  </a:cubicBezTo>
                  <a:cubicBezTo>
                    <a:pt x="6065" y="5186"/>
                    <a:pt x="6526" y="4408"/>
                    <a:pt x="6493" y="3584"/>
                  </a:cubicBezTo>
                  <a:lnTo>
                    <a:pt x="6493" y="3584"/>
                  </a:lnTo>
                  <a:cubicBezTo>
                    <a:pt x="6658" y="3813"/>
                    <a:pt x="6836" y="4045"/>
                    <a:pt x="6870" y="4267"/>
                  </a:cubicBezTo>
                  <a:cubicBezTo>
                    <a:pt x="6878" y="4327"/>
                    <a:pt x="6930" y="4355"/>
                    <a:pt x="6984" y="4355"/>
                  </a:cubicBezTo>
                  <a:cubicBezTo>
                    <a:pt x="7040" y="4355"/>
                    <a:pt x="7097" y="4325"/>
                    <a:pt x="7109" y="4267"/>
                  </a:cubicBezTo>
                  <a:cubicBezTo>
                    <a:pt x="7179" y="3914"/>
                    <a:pt x="7482" y="3655"/>
                    <a:pt x="7533" y="3268"/>
                  </a:cubicBezTo>
                  <a:cubicBezTo>
                    <a:pt x="7587" y="2827"/>
                    <a:pt x="7412" y="2335"/>
                    <a:pt x="7250" y="1938"/>
                  </a:cubicBezTo>
                  <a:cubicBezTo>
                    <a:pt x="6900" y="1090"/>
                    <a:pt x="6240" y="377"/>
                    <a:pt x="5345" y="104"/>
                  </a:cubicBezTo>
                  <a:cubicBezTo>
                    <a:pt x="5114" y="34"/>
                    <a:pt x="4864" y="1"/>
                    <a:pt x="46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3"/>
            <p:cNvSpPr/>
            <p:nvPr/>
          </p:nvSpPr>
          <p:spPr>
            <a:xfrm>
              <a:off x="10675068" y="726884"/>
              <a:ext cx="241966" cy="201780"/>
            </a:xfrm>
            <a:custGeom>
              <a:avLst/>
              <a:gdLst/>
              <a:ahLst/>
              <a:cxnLst/>
              <a:rect l="l" t="t" r="r" b="b"/>
              <a:pathLst>
                <a:path w="5726" h="4775" extrusionOk="0">
                  <a:moveTo>
                    <a:pt x="3582" y="2501"/>
                  </a:moveTo>
                  <a:cubicBezTo>
                    <a:pt x="3656" y="2868"/>
                    <a:pt x="3555" y="3241"/>
                    <a:pt x="3097" y="3376"/>
                  </a:cubicBezTo>
                  <a:cubicBezTo>
                    <a:pt x="3043" y="3392"/>
                    <a:pt x="2990" y="3399"/>
                    <a:pt x="2938" y="3399"/>
                  </a:cubicBezTo>
                  <a:cubicBezTo>
                    <a:pt x="2766" y="3399"/>
                    <a:pt x="2609" y="3320"/>
                    <a:pt x="2488" y="3201"/>
                  </a:cubicBezTo>
                  <a:cubicBezTo>
                    <a:pt x="2518" y="3174"/>
                    <a:pt x="2549" y="3147"/>
                    <a:pt x="2579" y="3120"/>
                  </a:cubicBezTo>
                  <a:lnTo>
                    <a:pt x="2784" y="3120"/>
                  </a:lnTo>
                  <a:cubicBezTo>
                    <a:pt x="3225" y="3120"/>
                    <a:pt x="3488" y="2837"/>
                    <a:pt x="3582" y="2501"/>
                  </a:cubicBezTo>
                  <a:close/>
                  <a:moveTo>
                    <a:pt x="2286" y="0"/>
                  </a:moveTo>
                  <a:cubicBezTo>
                    <a:pt x="1843" y="0"/>
                    <a:pt x="1403" y="123"/>
                    <a:pt x="1017" y="364"/>
                  </a:cubicBezTo>
                  <a:cubicBezTo>
                    <a:pt x="963" y="361"/>
                    <a:pt x="910" y="350"/>
                    <a:pt x="856" y="347"/>
                  </a:cubicBezTo>
                  <a:cubicBezTo>
                    <a:pt x="846" y="347"/>
                    <a:pt x="837" y="346"/>
                    <a:pt x="828" y="346"/>
                  </a:cubicBezTo>
                  <a:cubicBezTo>
                    <a:pt x="465" y="346"/>
                    <a:pt x="262" y="732"/>
                    <a:pt x="334" y="1047"/>
                  </a:cubicBezTo>
                  <a:cubicBezTo>
                    <a:pt x="95" y="1458"/>
                    <a:pt x="1" y="1966"/>
                    <a:pt x="142" y="2538"/>
                  </a:cubicBezTo>
                  <a:cubicBezTo>
                    <a:pt x="263" y="3036"/>
                    <a:pt x="566" y="3450"/>
                    <a:pt x="967" y="3618"/>
                  </a:cubicBezTo>
                  <a:cubicBezTo>
                    <a:pt x="1342" y="4303"/>
                    <a:pt x="2026" y="4775"/>
                    <a:pt x="2797" y="4775"/>
                  </a:cubicBezTo>
                  <a:cubicBezTo>
                    <a:pt x="3167" y="4775"/>
                    <a:pt x="3556" y="4667"/>
                    <a:pt x="3942" y="4423"/>
                  </a:cubicBezTo>
                  <a:cubicBezTo>
                    <a:pt x="5726" y="3288"/>
                    <a:pt x="4898" y="886"/>
                    <a:pt x="3191" y="179"/>
                  </a:cubicBezTo>
                  <a:cubicBezTo>
                    <a:pt x="2900" y="59"/>
                    <a:pt x="2592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0" name="Google Shape;730;p33"/>
          <p:cNvGrpSpPr/>
          <p:nvPr/>
        </p:nvGrpSpPr>
        <p:grpSpPr>
          <a:xfrm>
            <a:off x="7840826" y="1272606"/>
            <a:ext cx="2027086" cy="2053176"/>
            <a:chOff x="7840826" y="1272606"/>
            <a:chExt cx="2027086" cy="2053176"/>
          </a:xfrm>
        </p:grpSpPr>
        <p:sp>
          <p:nvSpPr>
            <p:cNvPr id="731" name="Google Shape;731;p33"/>
            <p:cNvSpPr/>
            <p:nvPr/>
          </p:nvSpPr>
          <p:spPr>
            <a:xfrm>
              <a:off x="7840826" y="1430753"/>
              <a:ext cx="2027086" cy="1895029"/>
            </a:xfrm>
            <a:custGeom>
              <a:avLst/>
              <a:gdLst/>
              <a:ahLst/>
              <a:cxnLst/>
              <a:rect l="l" t="t" r="r" b="b"/>
              <a:pathLst>
                <a:path w="21398" h="20004" extrusionOk="0">
                  <a:moveTo>
                    <a:pt x="14157" y="627"/>
                  </a:moveTo>
                  <a:cubicBezTo>
                    <a:pt x="14153" y="627"/>
                    <a:pt x="14150" y="627"/>
                    <a:pt x="14146" y="628"/>
                  </a:cubicBezTo>
                  <a:lnTo>
                    <a:pt x="14146" y="628"/>
                  </a:lnTo>
                  <a:cubicBezTo>
                    <a:pt x="14151" y="628"/>
                    <a:pt x="14157" y="628"/>
                    <a:pt x="14162" y="628"/>
                  </a:cubicBezTo>
                  <a:cubicBezTo>
                    <a:pt x="14164" y="628"/>
                    <a:pt x="14166" y="628"/>
                    <a:pt x="14168" y="628"/>
                  </a:cubicBezTo>
                  <a:cubicBezTo>
                    <a:pt x="14164" y="627"/>
                    <a:pt x="14161" y="627"/>
                    <a:pt x="14157" y="627"/>
                  </a:cubicBezTo>
                  <a:close/>
                  <a:moveTo>
                    <a:pt x="5805" y="1102"/>
                  </a:moveTo>
                  <a:cubicBezTo>
                    <a:pt x="5836" y="1139"/>
                    <a:pt x="5859" y="1176"/>
                    <a:pt x="5879" y="1220"/>
                  </a:cubicBezTo>
                  <a:cubicBezTo>
                    <a:pt x="5839" y="1244"/>
                    <a:pt x="5795" y="1267"/>
                    <a:pt x="5755" y="1294"/>
                  </a:cubicBezTo>
                  <a:cubicBezTo>
                    <a:pt x="5738" y="1244"/>
                    <a:pt x="5745" y="1180"/>
                    <a:pt x="5805" y="1102"/>
                  </a:cubicBezTo>
                  <a:close/>
                  <a:moveTo>
                    <a:pt x="2676" y="4407"/>
                  </a:moveTo>
                  <a:lnTo>
                    <a:pt x="2817" y="4421"/>
                  </a:lnTo>
                  <a:cubicBezTo>
                    <a:pt x="2790" y="4471"/>
                    <a:pt x="2763" y="4522"/>
                    <a:pt x="2733" y="4572"/>
                  </a:cubicBezTo>
                  <a:cubicBezTo>
                    <a:pt x="2699" y="4525"/>
                    <a:pt x="2679" y="4464"/>
                    <a:pt x="2676" y="4407"/>
                  </a:cubicBezTo>
                  <a:close/>
                  <a:moveTo>
                    <a:pt x="21150" y="4830"/>
                  </a:moveTo>
                  <a:cubicBezTo>
                    <a:pt x="21159" y="4846"/>
                    <a:pt x="21168" y="4859"/>
                    <a:pt x="21179" y="4868"/>
                  </a:cubicBezTo>
                  <a:cubicBezTo>
                    <a:pt x="21172" y="4858"/>
                    <a:pt x="21162" y="4843"/>
                    <a:pt x="21150" y="4830"/>
                  </a:cubicBezTo>
                  <a:close/>
                  <a:moveTo>
                    <a:pt x="2173" y="5468"/>
                  </a:moveTo>
                  <a:cubicBezTo>
                    <a:pt x="2211" y="5468"/>
                    <a:pt x="2250" y="5479"/>
                    <a:pt x="2285" y="5498"/>
                  </a:cubicBezTo>
                  <a:cubicBezTo>
                    <a:pt x="2255" y="5562"/>
                    <a:pt x="2228" y="5625"/>
                    <a:pt x="2201" y="5689"/>
                  </a:cubicBezTo>
                  <a:cubicBezTo>
                    <a:pt x="2174" y="5619"/>
                    <a:pt x="2147" y="5545"/>
                    <a:pt x="2124" y="5474"/>
                  </a:cubicBezTo>
                  <a:cubicBezTo>
                    <a:pt x="2140" y="5470"/>
                    <a:pt x="2156" y="5468"/>
                    <a:pt x="2173" y="5468"/>
                  </a:cubicBezTo>
                  <a:close/>
                  <a:moveTo>
                    <a:pt x="1797" y="6352"/>
                  </a:moveTo>
                  <a:lnTo>
                    <a:pt x="1797" y="6352"/>
                  </a:lnTo>
                  <a:cubicBezTo>
                    <a:pt x="1791" y="6360"/>
                    <a:pt x="1783" y="6367"/>
                    <a:pt x="1776" y="6374"/>
                  </a:cubicBezTo>
                  <a:lnTo>
                    <a:pt x="1776" y="6374"/>
                  </a:lnTo>
                  <a:cubicBezTo>
                    <a:pt x="1787" y="6372"/>
                    <a:pt x="1794" y="6365"/>
                    <a:pt x="1797" y="6352"/>
                  </a:cubicBezTo>
                  <a:close/>
                  <a:moveTo>
                    <a:pt x="485" y="8250"/>
                  </a:moveTo>
                  <a:cubicBezTo>
                    <a:pt x="486" y="8257"/>
                    <a:pt x="487" y="8263"/>
                    <a:pt x="488" y="8269"/>
                  </a:cubicBezTo>
                  <a:lnTo>
                    <a:pt x="488" y="8269"/>
                  </a:lnTo>
                  <a:cubicBezTo>
                    <a:pt x="487" y="8263"/>
                    <a:pt x="486" y="8257"/>
                    <a:pt x="485" y="8250"/>
                  </a:cubicBezTo>
                  <a:close/>
                  <a:moveTo>
                    <a:pt x="7666" y="9573"/>
                  </a:moveTo>
                  <a:cubicBezTo>
                    <a:pt x="7670" y="9580"/>
                    <a:pt x="7677" y="9587"/>
                    <a:pt x="7683" y="9597"/>
                  </a:cubicBezTo>
                  <a:lnTo>
                    <a:pt x="7693" y="9627"/>
                  </a:lnTo>
                  <a:cubicBezTo>
                    <a:pt x="7691" y="9627"/>
                    <a:pt x="7690" y="9628"/>
                    <a:pt x="7687" y="9628"/>
                  </a:cubicBezTo>
                  <a:cubicBezTo>
                    <a:pt x="7686" y="9628"/>
                    <a:pt x="7683" y="9628"/>
                    <a:pt x="7680" y="9627"/>
                  </a:cubicBezTo>
                  <a:cubicBezTo>
                    <a:pt x="7673" y="9607"/>
                    <a:pt x="7670" y="9590"/>
                    <a:pt x="7666" y="9573"/>
                  </a:cubicBezTo>
                  <a:close/>
                  <a:moveTo>
                    <a:pt x="7592" y="9637"/>
                  </a:moveTo>
                  <a:lnTo>
                    <a:pt x="7592" y="9637"/>
                  </a:lnTo>
                  <a:cubicBezTo>
                    <a:pt x="7606" y="9664"/>
                    <a:pt x="7609" y="9681"/>
                    <a:pt x="7616" y="9701"/>
                  </a:cubicBezTo>
                  <a:lnTo>
                    <a:pt x="7613" y="9698"/>
                  </a:lnTo>
                  <a:cubicBezTo>
                    <a:pt x="7606" y="9677"/>
                    <a:pt x="7599" y="9661"/>
                    <a:pt x="7592" y="9637"/>
                  </a:cubicBezTo>
                  <a:close/>
                  <a:moveTo>
                    <a:pt x="7569" y="9714"/>
                  </a:moveTo>
                  <a:cubicBezTo>
                    <a:pt x="7579" y="9728"/>
                    <a:pt x="7589" y="9741"/>
                    <a:pt x="7596" y="9758"/>
                  </a:cubicBezTo>
                  <a:lnTo>
                    <a:pt x="7582" y="9748"/>
                  </a:lnTo>
                  <a:lnTo>
                    <a:pt x="7582" y="9748"/>
                  </a:lnTo>
                  <a:cubicBezTo>
                    <a:pt x="7582" y="9748"/>
                    <a:pt x="7582" y="9748"/>
                    <a:pt x="7582" y="9748"/>
                  </a:cubicBezTo>
                  <a:lnTo>
                    <a:pt x="7569" y="9714"/>
                  </a:lnTo>
                  <a:close/>
                  <a:moveTo>
                    <a:pt x="7582" y="9748"/>
                  </a:moveTo>
                  <a:lnTo>
                    <a:pt x="7599" y="9762"/>
                  </a:lnTo>
                  <a:lnTo>
                    <a:pt x="7616" y="9792"/>
                  </a:lnTo>
                  <a:lnTo>
                    <a:pt x="7596" y="9778"/>
                  </a:lnTo>
                  <a:cubicBezTo>
                    <a:pt x="7592" y="9772"/>
                    <a:pt x="7586" y="9758"/>
                    <a:pt x="7582" y="9748"/>
                  </a:cubicBezTo>
                  <a:close/>
                  <a:moveTo>
                    <a:pt x="7616" y="9714"/>
                  </a:moveTo>
                  <a:cubicBezTo>
                    <a:pt x="7619" y="9718"/>
                    <a:pt x="7623" y="9718"/>
                    <a:pt x="7623" y="9718"/>
                  </a:cubicBezTo>
                  <a:lnTo>
                    <a:pt x="7623" y="9721"/>
                  </a:lnTo>
                  <a:cubicBezTo>
                    <a:pt x="7636" y="9751"/>
                    <a:pt x="7643" y="9772"/>
                    <a:pt x="7650" y="9795"/>
                  </a:cubicBezTo>
                  <a:lnTo>
                    <a:pt x="7636" y="9785"/>
                  </a:lnTo>
                  <a:cubicBezTo>
                    <a:pt x="7633" y="9765"/>
                    <a:pt x="7626" y="9738"/>
                    <a:pt x="7616" y="9714"/>
                  </a:cubicBezTo>
                  <a:close/>
                  <a:moveTo>
                    <a:pt x="7643" y="9795"/>
                  </a:moveTo>
                  <a:lnTo>
                    <a:pt x="7656" y="9805"/>
                  </a:lnTo>
                  <a:cubicBezTo>
                    <a:pt x="7656" y="9805"/>
                    <a:pt x="7656" y="9812"/>
                    <a:pt x="7660" y="9815"/>
                  </a:cubicBezTo>
                  <a:lnTo>
                    <a:pt x="7660" y="9819"/>
                  </a:lnTo>
                  <a:lnTo>
                    <a:pt x="7646" y="9812"/>
                  </a:lnTo>
                  <a:cubicBezTo>
                    <a:pt x="7646" y="9805"/>
                    <a:pt x="7643" y="9799"/>
                    <a:pt x="7643" y="9795"/>
                  </a:cubicBezTo>
                  <a:close/>
                  <a:moveTo>
                    <a:pt x="7680" y="9640"/>
                  </a:moveTo>
                  <a:lnTo>
                    <a:pt x="7700" y="9644"/>
                  </a:lnTo>
                  <a:cubicBezTo>
                    <a:pt x="7707" y="9661"/>
                    <a:pt x="7710" y="9681"/>
                    <a:pt x="7714" y="9698"/>
                  </a:cubicBezTo>
                  <a:lnTo>
                    <a:pt x="7714" y="9714"/>
                  </a:lnTo>
                  <a:cubicBezTo>
                    <a:pt x="7714" y="9681"/>
                    <a:pt x="7720" y="9667"/>
                    <a:pt x="7727" y="9664"/>
                  </a:cubicBezTo>
                  <a:cubicBezTo>
                    <a:pt x="7737" y="9674"/>
                    <a:pt x="7751" y="9684"/>
                    <a:pt x="7764" y="9694"/>
                  </a:cubicBezTo>
                  <a:cubicBezTo>
                    <a:pt x="7781" y="9718"/>
                    <a:pt x="7798" y="9745"/>
                    <a:pt x="7815" y="9775"/>
                  </a:cubicBezTo>
                  <a:cubicBezTo>
                    <a:pt x="7791" y="9768"/>
                    <a:pt x="7767" y="9755"/>
                    <a:pt x="7744" y="9745"/>
                  </a:cubicBezTo>
                  <a:lnTo>
                    <a:pt x="7744" y="9745"/>
                  </a:lnTo>
                  <a:cubicBezTo>
                    <a:pt x="7790" y="9785"/>
                    <a:pt x="7839" y="9826"/>
                    <a:pt x="7818" y="9826"/>
                  </a:cubicBezTo>
                  <a:cubicBezTo>
                    <a:pt x="7814" y="9826"/>
                    <a:pt x="7809" y="9824"/>
                    <a:pt x="7801" y="9822"/>
                  </a:cubicBezTo>
                  <a:lnTo>
                    <a:pt x="7697" y="9755"/>
                  </a:lnTo>
                  <a:cubicBezTo>
                    <a:pt x="7697" y="9741"/>
                    <a:pt x="7700" y="9728"/>
                    <a:pt x="7703" y="9711"/>
                  </a:cubicBezTo>
                  <a:cubicBezTo>
                    <a:pt x="7717" y="9725"/>
                    <a:pt x="7730" y="9735"/>
                    <a:pt x="7744" y="9745"/>
                  </a:cubicBezTo>
                  <a:lnTo>
                    <a:pt x="7703" y="9704"/>
                  </a:lnTo>
                  <a:lnTo>
                    <a:pt x="7697" y="9687"/>
                  </a:lnTo>
                  <a:cubicBezTo>
                    <a:pt x="7707" y="9687"/>
                    <a:pt x="7714" y="9687"/>
                    <a:pt x="7700" y="9674"/>
                  </a:cubicBezTo>
                  <a:lnTo>
                    <a:pt x="7693" y="9674"/>
                  </a:lnTo>
                  <a:cubicBezTo>
                    <a:pt x="7687" y="9664"/>
                    <a:pt x="7683" y="9650"/>
                    <a:pt x="7680" y="9640"/>
                  </a:cubicBezTo>
                  <a:close/>
                  <a:moveTo>
                    <a:pt x="7687" y="9812"/>
                  </a:moveTo>
                  <a:cubicBezTo>
                    <a:pt x="7694" y="9819"/>
                    <a:pt x="7701" y="9826"/>
                    <a:pt x="7708" y="9833"/>
                  </a:cubicBezTo>
                  <a:lnTo>
                    <a:pt x="7708" y="9833"/>
                  </a:lnTo>
                  <a:cubicBezTo>
                    <a:pt x="7701" y="9828"/>
                    <a:pt x="7694" y="9823"/>
                    <a:pt x="7687" y="9818"/>
                  </a:cubicBezTo>
                  <a:lnTo>
                    <a:pt x="7687" y="9818"/>
                  </a:lnTo>
                  <a:cubicBezTo>
                    <a:pt x="7687" y="9815"/>
                    <a:pt x="7687" y="9812"/>
                    <a:pt x="7687" y="9812"/>
                  </a:cubicBezTo>
                  <a:close/>
                  <a:moveTo>
                    <a:pt x="7603" y="9799"/>
                  </a:moveTo>
                  <a:lnTo>
                    <a:pt x="7626" y="9815"/>
                  </a:lnTo>
                  <a:cubicBezTo>
                    <a:pt x="7629" y="9819"/>
                    <a:pt x="7633" y="9822"/>
                    <a:pt x="7636" y="9829"/>
                  </a:cubicBezTo>
                  <a:lnTo>
                    <a:pt x="7633" y="9825"/>
                  </a:lnTo>
                  <a:cubicBezTo>
                    <a:pt x="7619" y="9825"/>
                    <a:pt x="7619" y="9829"/>
                    <a:pt x="7616" y="9836"/>
                  </a:cubicBezTo>
                  <a:cubicBezTo>
                    <a:pt x="7613" y="9822"/>
                    <a:pt x="7606" y="9809"/>
                    <a:pt x="7603" y="9799"/>
                  </a:cubicBezTo>
                  <a:close/>
                  <a:moveTo>
                    <a:pt x="7683" y="9825"/>
                  </a:moveTo>
                  <a:lnTo>
                    <a:pt x="7697" y="9836"/>
                  </a:lnTo>
                  <a:cubicBezTo>
                    <a:pt x="7693" y="9836"/>
                    <a:pt x="7690" y="9829"/>
                    <a:pt x="7683" y="9829"/>
                  </a:cubicBezTo>
                  <a:cubicBezTo>
                    <a:pt x="7680" y="9825"/>
                    <a:pt x="7683" y="9825"/>
                    <a:pt x="7683" y="9825"/>
                  </a:cubicBezTo>
                  <a:close/>
                  <a:moveTo>
                    <a:pt x="7653" y="9829"/>
                  </a:moveTo>
                  <a:lnTo>
                    <a:pt x="7666" y="9836"/>
                  </a:lnTo>
                  <a:lnTo>
                    <a:pt x="7670" y="9856"/>
                  </a:lnTo>
                  <a:cubicBezTo>
                    <a:pt x="7666" y="9852"/>
                    <a:pt x="7660" y="9849"/>
                    <a:pt x="7656" y="9846"/>
                  </a:cubicBezTo>
                  <a:cubicBezTo>
                    <a:pt x="7656" y="9839"/>
                    <a:pt x="7653" y="9832"/>
                    <a:pt x="7653" y="9829"/>
                  </a:cubicBezTo>
                  <a:close/>
                  <a:moveTo>
                    <a:pt x="7680" y="9846"/>
                  </a:moveTo>
                  <a:cubicBezTo>
                    <a:pt x="7698" y="9857"/>
                    <a:pt x="7710" y="9865"/>
                    <a:pt x="7701" y="9865"/>
                  </a:cubicBezTo>
                  <a:cubicBezTo>
                    <a:pt x="7698" y="9865"/>
                    <a:pt x="7690" y="9864"/>
                    <a:pt x="7677" y="9860"/>
                  </a:cubicBezTo>
                  <a:lnTo>
                    <a:pt x="7677" y="9860"/>
                  </a:lnTo>
                  <a:cubicBezTo>
                    <a:pt x="7677" y="9854"/>
                    <a:pt x="7677" y="9849"/>
                    <a:pt x="7680" y="9846"/>
                  </a:cubicBezTo>
                  <a:close/>
                  <a:moveTo>
                    <a:pt x="7406" y="9849"/>
                  </a:moveTo>
                  <a:cubicBezTo>
                    <a:pt x="7411" y="9849"/>
                    <a:pt x="7430" y="9860"/>
                    <a:pt x="7454" y="9876"/>
                  </a:cubicBezTo>
                  <a:cubicBezTo>
                    <a:pt x="7465" y="9886"/>
                    <a:pt x="7471" y="9896"/>
                    <a:pt x="7478" y="9906"/>
                  </a:cubicBezTo>
                  <a:lnTo>
                    <a:pt x="7475" y="9906"/>
                  </a:lnTo>
                  <a:lnTo>
                    <a:pt x="7417" y="9866"/>
                  </a:lnTo>
                  <a:cubicBezTo>
                    <a:pt x="7405" y="9854"/>
                    <a:pt x="7402" y="9849"/>
                    <a:pt x="7406" y="9849"/>
                  </a:cubicBezTo>
                  <a:close/>
                  <a:moveTo>
                    <a:pt x="7438" y="9667"/>
                  </a:moveTo>
                  <a:cubicBezTo>
                    <a:pt x="7498" y="9745"/>
                    <a:pt x="7555" y="9829"/>
                    <a:pt x="7609" y="9913"/>
                  </a:cubicBezTo>
                  <a:lnTo>
                    <a:pt x="7576" y="9852"/>
                  </a:lnTo>
                  <a:lnTo>
                    <a:pt x="7613" y="9913"/>
                  </a:lnTo>
                  <a:cubicBezTo>
                    <a:pt x="7613" y="9913"/>
                    <a:pt x="7609" y="9916"/>
                    <a:pt x="7606" y="9916"/>
                  </a:cubicBezTo>
                  <a:cubicBezTo>
                    <a:pt x="7552" y="9842"/>
                    <a:pt x="7454" y="9708"/>
                    <a:pt x="7448" y="9691"/>
                  </a:cubicBezTo>
                  <a:lnTo>
                    <a:pt x="7448" y="9691"/>
                  </a:lnTo>
                  <a:lnTo>
                    <a:pt x="7569" y="9859"/>
                  </a:lnTo>
                  <a:cubicBezTo>
                    <a:pt x="7498" y="9751"/>
                    <a:pt x="7518" y="9795"/>
                    <a:pt x="7438" y="9667"/>
                  </a:cubicBezTo>
                  <a:close/>
                  <a:moveTo>
                    <a:pt x="7384" y="9849"/>
                  </a:moveTo>
                  <a:lnTo>
                    <a:pt x="7485" y="9920"/>
                  </a:lnTo>
                  <a:cubicBezTo>
                    <a:pt x="7485" y="9923"/>
                    <a:pt x="7487" y="9926"/>
                    <a:pt x="7488" y="9929"/>
                  </a:cubicBezTo>
                  <a:lnTo>
                    <a:pt x="7488" y="9929"/>
                  </a:lnTo>
                  <a:lnTo>
                    <a:pt x="7479" y="9923"/>
                  </a:lnTo>
                  <a:lnTo>
                    <a:pt x="7479" y="9923"/>
                  </a:lnTo>
                  <a:lnTo>
                    <a:pt x="7488" y="9930"/>
                  </a:lnTo>
                  <a:cubicBezTo>
                    <a:pt x="7488" y="9929"/>
                    <a:pt x="7488" y="9929"/>
                    <a:pt x="7488" y="9929"/>
                  </a:cubicBezTo>
                  <a:lnTo>
                    <a:pt x="7488" y="9929"/>
                  </a:lnTo>
                  <a:lnTo>
                    <a:pt x="7495" y="9933"/>
                  </a:lnTo>
                  <a:lnTo>
                    <a:pt x="7502" y="9947"/>
                  </a:lnTo>
                  <a:cubicBezTo>
                    <a:pt x="7461" y="9920"/>
                    <a:pt x="7424" y="9889"/>
                    <a:pt x="7387" y="9862"/>
                  </a:cubicBezTo>
                  <a:lnTo>
                    <a:pt x="7387" y="9862"/>
                  </a:lnTo>
                  <a:lnTo>
                    <a:pt x="7479" y="9923"/>
                  </a:lnTo>
                  <a:lnTo>
                    <a:pt x="7479" y="9923"/>
                  </a:lnTo>
                  <a:lnTo>
                    <a:pt x="7384" y="9849"/>
                  </a:lnTo>
                  <a:close/>
                  <a:moveTo>
                    <a:pt x="7279" y="9852"/>
                  </a:moveTo>
                  <a:lnTo>
                    <a:pt x="7279" y="9852"/>
                  </a:lnTo>
                  <a:cubicBezTo>
                    <a:pt x="7394" y="9903"/>
                    <a:pt x="7451" y="9937"/>
                    <a:pt x="7515" y="9970"/>
                  </a:cubicBezTo>
                  <a:cubicBezTo>
                    <a:pt x="7522" y="9990"/>
                    <a:pt x="7525" y="10007"/>
                    <a:pt x="7505" y="10011"/>
                  </a:cubicBezTo>
                  <a:lnTo>
                    <a:pt x="7528" y="10017"/>
                  </a:lnTo>
                  <a:cubicBezTo>
                    <a:pt x="7607" y="10067"/>
                    <a:pt x="7626" y="10082"/>
                    <a:pt x="7617" y="10082"/>
                  </a:cubicBezTo>
                  <a:cubicBezTo>
                    <a:pt x="7602" y="10082"/>
                    <a:pt x="7500" y="10033"/>
                    <a:pt x="7478" y="10033"/>
                  </a:cubicBezTo>
                  <a:cubicBezTo>
                    <a:pt x="7470" y="10033"/>
                    <a:pt x="7473" y="10040"/>
                    <a:pt x="7495" y="10058"/>
                  </a:cubicBezTo>
                  <a:cubicBezTo>
                    <a:pt x="7458" y="10031"/>
                    <a:pt x="7424" y="10007"/>
                    <a:pt x="7384" y="9984"/>
                  </a:cubicBezTo>
                  <a:lnTo>
                    <a:pt x="7384" y="9984"/>
                  </a:lnTo>
                  <a:cubicBezTo>
                    <a:pt x="7414" y="9990"/>
                    <a:pt x="7441" y="9997"/>
                    <a:pt x="7468" y="10007"/>
                  </a:cubicBezTo>
                  <a:cubicBezTo>
                    <a:pt x="7249" y="9886"/>
                    <a:pt x="7589" y="10017"/>
                    <a:pt x="7279" y="9852"/>
                  </a:cubicBezTo>
                  <a:close/>
                  <a:moveTo>
                    <a:pt x="7340" y="9980"/>
                  </a:moveTo>
                  <a:cubicBezTo>
                    <a:pt x="7350" y="9980"/>
                    <a:pt x="7362" y="9981"/>
                    <a:pt x="7377" y="9984"/>
                  </a:cubicBezTo>
                  <a:cubicBezTo>
                    <a:pt x="7330" y="9990"/>
                    <a:pt x="7417" y="10078"/>
                    <a:pt x="7475" y="10165"/>
                  </a:cubicBezTo>
                  <a:lnTo>
                    <a:pt x="7407" y="10118"/>
                  </a:lnTo>
                  <a:cubicBezTo>
                    <a:pt x="7393" y="10114"/>
                    <a:pt x="7382" y="10113"/>
                    <a:pt x="7373" y="10113"/>
                  </a:cubicBezTo>
                  <a:cubicBezTo>
                    <a:pt x="7360" y="10113"/>
                    <a:pt x="7352" y="10116"/>
                    <a:pt x="7343" y="10118"/>
                  </a:cubicBezTo>
                  <a:lnTo>
                    <a:pt x="7306" y="10098"/>
                  </a:lnTo>
                  <a:cubicBezTo>
                    <a:pt x="7340" y="10064"/>
                    <a:pt x="7370" y="10041"/>
                    <a:pt x="7370" y="10041"/>
                  </a:cubicBezTo>
                  <a:lnTo>
                    <a:pt x="7370" y="10041"/>
                  </a:lnTo>
                  <a:cubicBezTo>
                    <a:pt x="7370" y="10041"/>
                    <a:pt x="7337" y="10061"/>
                    <a:pt x="7303" y="10098"/>
                  </a:cubicBezTo>
                  <a:lnTo>
                    <a:pt x="7290" y="10091"/>
                  </a:lnTo>
                  <a:cubicBezTo>
                    <a:pt x="7296" y="10085"/>
                    <a:pt x="7303" y="10078"/>
                    <a:pt x="7306" y="10071"/>
                  </a:cubicBezTo>
                  <a:lnTo>
                    <a:pt x="7306" y="10071"/>
                  </a:lnTo>
                  <a:lnTo>
                    <a:pt x="7286" y="10091"/>
                  </a:lnTo>
                  <a:cubicBezTo>
                    <a:pt x="7228" y="10060"/>
                    <a:pt x="7170" y="10030"/>
                    <a:pt x="7188" y="10030"/>
                  </a:cubicBezTo>
                  <a:cubicBezTo>
                    <a:pt x="7193" y="10030"/>
                    <a:pt x="7204" y="10032"/>
                    <a:pt x="7222" y="10037"/>
                  </a:cubicBezTo>
                  <a:lnTo>
                    <a:pt x="7249" y="10054"/>
                  </a:lnTo>
                  <a:cubicBezTo>
                    <a:pt x="7314" y="10045"/>
                    <a:pt x="7268" y="9980"/>
                    <a:pt x="7340" y="9980"/>
                  </a:cubicBezTo>
                  <a:close/>
                  <a:moveTo>
                    <a:pt x="7279" y="10125"/>
                  </a:moveTo>
                  <a:cubicBezTo>
                    <a:pt x="7293" y="10125"/>
                    <a:pt x="7306" y="10128"/>
                    <a:pt x="7320" y="10128"/>
                  </a:cubicBezTo>
                  <a:cubicBezTo>
                    <a:pt x="7317" y="10131"/>
                    <a:pt x="7314" y="10136"/>
                    <a:pt x="7308" y="10136"/>
                  </a:cubicBezTo>
                  <a:cubicBezTo>
                    <a:pt x="7307" y="10136"/>
                    <a:pt x="7305" y="10136"/>
                    <a:pt x="7303" y="10135"/>
                  </a:cubicBezTo>
                  <a:lnTo>
                    <a:pt x="7303" y="10135"/>
                  </a:lnTo>
                  <a:cubicBezTo>
                    <a:pt x="7316" y="10145"/>
                    <a:pt x="7323" y="10152"/>
                    <a:pt x="7330" y="10159"/>
                  </a:cubicBezTo>
                  <a:cubicBezTo>
                    <a:pt x="7350" y="10175"/>
                    <a:pt x="7374" y="10189"/>
                    <a:pt x="7397" y="10202"/>
                  </a:cubicBezTo>
                  <a:lnTo>
                    <a:pt x="7387" y="10212"/>
                  </a:lnTo>
                  <a:cubicBezTo>
                    <a:pt x="7370" y="10206"/>
                    <a:pt x="7350" y="10199"/>
                    <a:pt x="7330" y="10196"/>
                  </a:cubicBezTo>
                  <a:lnTo>
                    <a:pt x="7327" y="10196"/>
                  </a:lnTo>
                  <a:lnTo>
                    <a:pt x="7340" y="10179"/>
                  </a:lnTo>
                  <a:lnTo>
                    <a:pt x="7323" y="10196"/>
                  </a:lnTo>
                  <a:lnTo>
                    <a:pt x="7313" y="10196"/>
                  </a:lnTo>
                  <a:lnTo>
                    <a:pt x="7303" y="10189"/>
                  </a:lnTo>
                  <a:cubicBezTo>
                    <a:pt x="7296" y="10182"/>
                    <a:pt x="7290" y="10179"/>
                    <a:pt x="7283" y="10172"/>
                  </a:cubicBezTo>
                  <a:cubicBezTo>
                    <a:pt x="7273" y="10165"/>
                    <a:pt x="7266" y="10155"/>
                    <a:pt x="7259" y="10145"/>
                  </a:cubicBezTo>
                  <a:cubicBezTo>
                    <a:pt x="7259" y="10138"/>
                    <a:pt x="7253" y="10132"/>
                    <a:pt x="7256" y="10128"/>
                  </a:cubicBezTo>
                  <a:lnTo>
                    <a:pt x="7276" y="10128"/>
                  </a:lnTo>
                  <a:lnTo>
                    <a:pt x="7279" y="10125"/>
                  </a:lnTo>
                  <a:close/>
                  <a:moveTo>
                    <a:pt x="7280" y="10223"/>
                  </a:moveTo>
                  <a:cubicBezTo>
                    <a:pt x="7282" y="10223"/>
                    <a:pt x="7293" y="10223"/>
                    <a:pt x="7303" y="10226"/>
                  </a:cubicBezTo>
                  <a:lnTo>
                    <a:pt x="7296" y="10229"/>
                  </a:lnTo>
                  <a:cubicBezTo>
                    <a:pt x="7293" y="10226"/>
                    <a:pt x="7286" y="10226"/>
                    <a:pt x="7280" y="10223"/>
                  </a:cubicBezTo>
                  <a:close/>
                  <a:moveTo>
                    <a:pt x="7397" y="10206"/>
                  </a:moveTo>
                  <a:cubicBezTo>
                    <a:pt x="7411" y="10216"/>
                    <a:pt x="7431" y="10226"/>
                    <a:pt x="7458" y="10239"/>
                  </a:cubicBezTo>
                  <a:cubicBezTo>
                    <a:pt x="7428" y="10226"/>
                    <a:pt x="7414" y="10223"/>
                    <a:pt x="7391" y="10216"/>
                  </a:cubicBezTo>
                  <a:cubicBezTo>
                    <a:pt x="7391" y="10212"/>
                    <a:pt x="7394" y="10209"/>
                    <a:pt x="7397" y="10206"/>
                  </a:cubicBezTo>
                  <a:close/>
                  <a:moveTo>
                    <a:pt x="6990" y="10260"/>
                  </a:moveTo>
                  <a:lnTo>
                    <a:pt x="6990" y="10263"/>
                  </a:lnTo>
                  <a:lnTo>
                    <a:pt x="6987" y="10266"/>
                  </a:lnTo>
                  <a:lnTo>
                    <a:pt x="6987" y="10263"/>
                  </a:lnTo>
                  <a:lnTo>
                    <a:pt x="6990" y="10260"/>
                  </a:lnTo>
                  <a:close/>
                  <a:moveTo>
                    <a:pt x="7360" y="10324"/>
                  </a:moveTo>
                  <a:cubicBezTo>
                    <a:pt x="7357" y="10334"/>
                    <a:pt x="7353" y="10337"/>
                    <a:pt x="7347" y="10347"/>
                  </a:cubicBezTo>
                  <a:cubicBezTo>
                    <a:pt x="7343" y="10347"/>
                    <a:pt x="7333" y="10340"/>
                    <a:pt x="7327" y="10340"/>
                  </a:cubicBezTo>
                  <a:cubicBezTo>
                    <a:pt x="7323" y="10340"/>
                    <a:pt x="7330" y="10334"/>
                    <a:pt x="7330" y="10330"/>
                  </a:cubicBezTo>
                  <a:cubicBezTo>
                    <a:pt x="7340" y="10327"/>
                    <a:pt x="7350" y="10327"/>
                    <a:pt x="7360" y="10324"/>
                  </a:cubicBezTo>
                  <a:close/>
                  <a:moveTo>
                    <a:pt x="7370" y="10324"/>
                  </a:moveTo>
                  <a:cubicBezTo>
                    <a:pt x="7376" y="10338"/>
                    <a:pt x="7374" y="10348"/>
                    <a:pt x="7358" y="10348"/>
                  </a:cubicBezTo>
                  <a:cubicBezTo>
                    <a:pt x="7356" y="10348"/>
                    <a:pt x="7353" y="10348"/>
                    <a:pt x="7350" y="10347"/>
                  </a:cubicBezTo>
                  <a:lnTo>
                    <a:pt x="7364" y="10324"/>
                  </a:lnTo>
                  <a:close/>
                  <a:moveTo>
                    <a:pt x="7303" y="10381"/>
                  </a:moveTo>
                  <a:lnTo>
                    <a:pt x="7316" y="10387"/>
                  </a:lnTo>
                  <a:cubicBezTo>
                    <a:pt x="7310" y="10394"/>
                    <a:pt x="7306" y="10398"/>
                    <a:pt x="7300" y="10404"/>
                  </a:cubicBezTo>
                  <a:lnTo>
                    <a:pt x="7293" y="10401"/>
                  </a:lnTo>
                  <a:lnTo>
                    <a:pt x="7303" y="10381"/>
                  </a:lnTo>
                  <a:close/>
                  <a:moveTo>
                    <a:pt x="7323" y="10391"/>
                  </a:moveTo>
                  <a:cubicBezTo>
                    <a:pt x="7333" y="10398"/>
                    <a:pt x="7343" y="10401"/>
                    <a:pt x="7360" y="10404"/>
                  </a:cubicBezTo>
                  <a:cubicBezTo>
                    <a:pt x="7353" y="10411"/>
                    <a:pt x="7347" y="10418"/>
                    <a:pt x="7343" y="10421"/>
                  </a:cubicBezTo>
                  <a:lnTo>
                    <a:pt x="7313" y="10411"/>
                  </a:lnTo>
                  <a:lnTo>
                    <a:pt x="7323" y="10391"/>
                  </a:lnTo>
                  <a:close/>
                  <a:moveTo>
                    <a:pt x="7290" y="10404"/>
                  </a:moveTo>
                  <a:lnTo>
                    <a:pt x="7300" y="10411"/>
                  </a:lnTo>
                  <a:lnTo>
                    <a:pt x="7279" y="10431"/>
                  </a:lnTo>
                  <a:lnTo>
                    <a:pt x="7273" y="10428"/>
                  </a:lnTo>
                  <a:lnTo>
                    <a:pt x="7290" y="10404"/>
                  </a:lnTo>
                  <a:close/>
                  <a:moveTo>
                    <a:pt x="7367" y="10408"/>
                  </a:moveTo>
                  <a:lnTo>
                    <a:pt x="7387" y="10418"/>
                  </a:lnTo>
                  <a:cubicBezTo>
                    <a:pt x="7384" y="10425"/>
                    <a:pt x="7377" y="10431"/>
                    <a:pt x="7374" y="10438"/>
                  </a:cubicBezTo>
                  <a:lnTo>
                    <a:pt x="7357" y="10428"/>
                  </a:lnTo>
                  <a:lnTo>
                    <a:pt x="7367" y="10408"/>
                  </a:lnTo>
                  <a:close/>
                  <a:moveTo>
                    <a:pt x="7391" y="10418"/>
                  </a:moveTo>
                  <a:lnTo>
                    <a:pt x="7397" y="10421"/>
                  </a:lnTo>
                  <a:lnTo>
                    <a:pt x="7387" y="10441"/>
                  </a:lnTo>
                  <a:lnTo>
                    <a:pt x="7380" y="10438"/>
                  </a:lnTo>
                  <a:lnTo>
                    <a:pt x="7391" y="10418"/>
                  </a:lnTo>
                  <a:close/>
                  <a:moveTo>
                    <a:pt x="7351" y="10437"/>
                  </a:moveTo>
                  <a:cubicBezTo>
                    <a:pt x="7353" y="10437"/>
                    <a:pt x="7361" y="10445"/>
                    <a:pt x="7367" y="10448"/>
                  </a:cubicBezTo>
                  <a:lnTo>
                    <a:pt x="7350" y="10441"/>
                  </a:lnTo>
                  <a:lnTo>
                    <a:pt x="7350" y="10438"/>
                  </a:lnTo>
                  <a:cubicBezTo>
                    <a:pt x="7350" y="10438"/>
                    <a:pt x="7350" y="10437"/>
                    <a:pt x="7351" y="10437"/>
                  </a:cubicBezTo>
                  <a:close/>
                  <a:moveTo>
                    <a:pt x="7414" y="10428"/>
                  </a:moveTo>
                  <a:lnTo>
                    <a:pt x="7401" y="10448"/>
                  </a:lnTo>
                  <a:lnTo>
                    <a:pt x="7397" y="10448"/>
                  </a:lnTo>
                  <a:cubicBezTo>
                    <a:pt x="7401" y="10438"/>
                    <a:pt x="7404" y="10435"/>
                    <a:pt x="7407" y="10428"/>
                  </a:cubicBezTo>
                  <a:close/>
                  <a:moveTo>
                    <a:pt x="7481" y="10371"/>
                  </a:moveTo>
                  <a:cubicBezTo>
                    <a:pt x="7515" y="10391"/>
                    <a:pt x="7566" y="10418"/>
                    <a:pt x="7606" y="10441"/>
                  </a:cubicBezTo>
                  <a:cubicBezTo>
                    <a:pt x="7606" y="10445"/>
                    <a:pt x="7603" y="10451"/>
                    <a:pt x="7599" y="10455"/>
                  </a:cubicBezTo>
                  <a:lnTo>
                    <a:pt x="7596" y="10455"/>
                  </a:lnTo>
                  <a:cubicBezTo>
                    <a:pt x="7555" y="10431"/>
                    <a:pt x="7515" y="10404"/>
                    <a:pt x="7481" y="10371"/>
                  </a:cubicBezTo>
                  <a:close/>
                  <a:moveTo>
                    <a:pt x="7310" y="10421"/>
                  </a:moveTo>
                  <a:lnTo>
                    <a:pt x="7337" y="10435"/>
                  </a:lnTo>
                  <a:lnTo>
                    <a:pt x="7333" y="10438"/>
                  </a:lnTo>
                  <a:cubicBezTo>
                    <a:pt x="7324" y="10433"/>
                    <a:pt x="7319" y="10431"/>
                    <a:pt x="7318" y="10431"/>
                  </a:cubicBezTo>
                  <a:cubicBezTo>
                    <a:pt x="7317" y="10431"/>
                    <a:pt x="7321" y="10434"/>
                    <a:pt x="7330" y="10441"/>
                  </a:cubicBezTo>
                  <a:lnTo>
                    <a:pt x="7330" y="10445"/>
                  </a:lnTo>
                  <a:cubicBezTo>
                    <a:pt x="7327" y="10448"/>
                    <a:pt x="7323" y="10455"/>
                    <a:pt x="7320" y="10458"/>
                  </a:cubicBezTo>
                  <a:cubicBezTo>
                    <a:pt x="7319" y="10459"/>
                    <a:pt x="7319" y="10459"/>
                    <a:pt x="7318" y="10459"/>
                  </a:cubicBezTo>
                  <a:cubicBezTo>
                    <a:pt x="7315" y="10459"/>
                    <a:pt x="7312" y="10454"/>
                    <a:pt x="7310" y="10451"/>
                  </a:cubicBezTo>
                  <a:cubicBezTo>
                    <a:pt x="7316" y="10431"/>
                    <a:pt x="7303" y="10441"/>
                    <a:pt x="7310" y="10421"/>
                  </a:cubicBezTo>
                  <a:close/>
                  <a:moveTo>
                    <a:pt x="7417" y="10435"/>
                  </a:moveTo>
                  <a:lnTo>
                    <a:pt x="7431" y="10445"/>
                  </a:lnTo>
                  <a:lnTo>
                    <a:pt x="7417" y="10462"/>
                  </a:lnTo>
                  <a:cubicBezTo>
                    <a:pt x="7414" y="10462"/>
                    <a:pt x="7411" y="10458"/>
                    <a:pt x="7407" y="10455"/>
                  </a:cubicBezTo>
                  <a:lnTo>
                    <a:pt x="7417" y="10435"/>
                  </a:lnTo>
                  <a:close/>
                  <a:moveTo>
                    <a:pt x="7256" y="10458"/>
                  </a:moveTo>
                  <a:cubicBezTo>
                    <a:pt x="7254" y="10460"/>
                    <a:pt x="7252" y="10461"/>
                    <a:pt x="7250" y="10462"/>
                  </a:cubicBezTo>
                  <a:lnTo>
                    <a:pt x="7250" y="10462"/>
                  </a:lnTo>
                  <a:lnTo>
                    <a:pt x="7253" y="10458"/>
                  </a:lnTo>
                  <a:close/>
                  <a:moveTo>
                    <a:pt x="7347" y="10451"/>
                  </a:moveTo>
                  <a:cubicBezTo>
                    <a:pt x="7344" y="10457"/>
                    <a:pt x="7338" y="10461"/>
                    <a:pt x="7335" y="10466"/>
                  </a:cubicBezTo>
                  <a:lnTo>
                    <a:pt x="7335" y="10466"/>
                  </a:lnTo>
                  <a:lnTo>
                    <a:pt x="7343" y="10451"/>
                  </a:lnTo>
                  <a:close/>
                  <a:moveTo>
                    <a:pt x="7061" y="10468"/>
                  </a:moveTo>
                  <a:lnTo>
                    <a:pt x="7061" y="10472"/>
                  </a:lnTo>
                  <a:lnTo>
                    <a:pt x="7057" y="10475"/>
                  </a:lnTo>
                  <a:lnTo>
                    <a:pt x="7057" y="10472"/>
                  </a:lnTo>
                  <a:lnTo>
                    <a:pt x="7061" y="10468"/>
                  </a:lnTo>
                  <a:close/>
                  <a:moveTo>
                    <a:pt x="7313" y="10468"/>
                  </a:moveTo>
                  <a:lnTo>
                    <a:pt x="7303" y="10482"/>
                  </a:lnTo>
                  <a:lnTo>
                    <a:pt x="7300" y="10482"/>
                  </a:lnTo>
                  <a:lnTo>
                    <a:pt x="7306" y="10468"/>
                  </a:lnTo>
                  <a:close/>
                  <a:moveTo>
                    <a:pt x="7333" y="10472"/>
                  </a:moveTo>
                  <a:lnTo>
                    <a:pt x="7333" y="10475"/>
                  </a:lnTo>
                  <a:lnTo>
                    <a:pt x="7323" y="10485"/>
                  </a:lnTo>
                  <a:cubicBezTo>
                    <a:pt x="7327" y="10478"/>
                    <a:pt x="7330" y="10475"/>
                    <a:pt x="7333" y="10472"/>
                  </a:cubicBezTo>
                  <a:close/>
                  <a:moveTo>
                    <a:pt x="7347" y="10455"/>
                  </a:moveTo>
                  <a:lnTo>
                    <a:pt x="7360" y="10462"/>
                  </a:lnTo>
                  <a:cubicBezTo>
                    <a:pt x="7350" y="10475"/>
                    <a:pt x="7343" y="10485"/>
                    <a:pt x="7337" y="10499"/>
                  </a:cubicBezTo>
                  <a:lnTo>
                    <a:pt x="7327" y="10495"/>
                  </a:lnTo>
                  <a:lnTo>
                    <a:pt x="7340" y="10472"/>
                  </a:lnTo>
                  <a:cubicBezTo>
                    <a:pt x="7343" y="10468"/>
                    <a:pt x="7347" y="10462"/>
                    <a:pt x="7347" y="10455"/>
                  </a:cubicBezTo>
                  <a:close/>
                  <a:moveTo>
                    <a:pt x="7296" y="10492"/>
                  </a:moveTo>
                  <a:lnTo>
                    <a:pt x="7286" y="10502"/>
                  </a:lnTo>
                  <a:lnTo>
                    <a:pt x="7293" y="10492"/>
                  </a:lnTo>
                  <a:close/>
                  <a:moveTo>
                    <a:pt x="7367" y="10465"/>
                  </a:moveTo>
                  <a:lnTo>
                    <a:pt x="7370" y="10468"/>
                  </a:lnTo>
                  <a:lnTo>
                    <a:pt x="7347" y="10505"/>
                  </a:lnTo>
                  <a:lnTo>
                    <a:pt x="7343" y="10505"/>
                  </a:lnTo>
                  <a:lnTo>
                    <a:pt x="7367" y="10465"/>
                  </a:lnTo>
                  <a:close/>
                  <a:moveTo>
                    <a:pt x="7327" y="10502"/>
                  </a:moveTo>
                  <a:lnTo>
                    <a:pt x="7333" y="10509"/>
                  </a:lnTo>
                  <a:lnTo>
                    <a:pt x="7327" y="10515"/>
                  </a:lnTo>
                  <a:cubicBezTo>
                    <a:pt x="7327" y="10512"/>
                    <a:pt x="7323" y="10512"/>
                    <a:pt x="7320" y="10512"/>
                  </a:cubicBezTo>
                  <a:lnTo>
                    <a:pt x="7327" y="10502"/>
                  </a:lnTo>
                  <a:close/>
                  <a:moveTo>
                    <a:pt x="7434" y="10445"/>
                  </a:moveTo>
                  <a:cubicBezTo>
                    <a:pt x="7488" y="10485"/>
                    <a:pt x="7528" y="10519"/>
                    <a:pt x="7525" y="10525"/>
                  </a:cubicBezTo>
                  <a:cubicBezTo>
                    <a:pt x="7495" y="10502"/>
                    <a:pt x="7461" y="10482"/>
                    <a:pt x="7428" y="10465"/>
                  </a:cubicBezTo>
                  <a:cubicBezTo>
                    <a:pt x="7428" y="10458"/>
                    <a:pt x="7431" y="10451"/>
                    <a:pt x="7434" y="10445"/>
                  </a:cubicBezTo>
                  <a:close/>
                  <a:moveTo>
                    <a:pt x="7401" y="10485"/>
                  </a:moveTo>
                  <a:lnTo>
                    <a:pt x="7374" y="10529"/>
                  </a:lnTo>
                  <a:lnTo>
                    <a:pt x="7370" y="10529"/>
                  </a:lnTo>
                  <a:lnTo>
                    <a:pt x="7394" y="10485"/>
                  </a:lnTo>
                  <a:close/>
                  <a:moveTo>
                    <a:pt x="7414" y="10492"/>
                  </a:moveTo>
                  <a:cubicBezTo>
                    <a:pt x="7461" y="10520"/>
                    <a:pt x="7501" y="10547"/>
                    <a:pt x="7485" y="10547"/>
                  </a:cubicBezTo>
                  <a:cubicBezTo>
                    <a:pt x="7481" y="10547"/>
                    <a:pt x="7471" y="10544"/>
                    <a:pt x="7454" y="10539"/>
                  </a:cubicBezTo>
                  <a:lnTo>
                    <a:pt x="7407" y="10509"/>
                  </a:lnTo>
                  <a:lnTo>
                    <a:pt x="7414" y="10492"/>
                  </a:lnTo>
                  <a:close/>
                  <a:moveTo>
                    <a:pt x="7389" y="10554"/>
                  </a:moveTo>
                  <a:lnTo>
                    <a:pt x="7394" y="10559"/>
                  </a:lnTo>
                  <a:lnTo>
                    <a:pt x="7394" y="10559"/>
                  </a:lnTo>
                  <a:lnTo>
                    <a:pt x="7387" y="10556"/>
                  </a:lnTo>
                  <a:cubicBezTo>
                    <a:pt x="7387" y="10556"/>
                    <a:pt x="7388" y="10555"/>
                    <a:pt x="7389" y="10554"/>
                  </a:cubicBezTo>
                  <a:close/>
                  <a:moveTo>
                    <a:pt x="7404" y="10512"/>
                  </a:moveTo>
                  <a:cubicBezTo>
                    <a:pt x="7438" y="10542"/>
                    <a:pt x="7495" y="10586"/>
                    <a:pt x="7471" y="10586"/>
                  </a:cubicBezTo>
                  <a:cubicBezTo>
                    <a:pt x="7458" y="10579"/>
                    <a:pt x="7451" y="10576"/>
                    <a:pt x="7438" y="10569"/>
                  </a:cubicBezTo>
                  <a:lnTo>
                    <a:pt x="7414" y="10552"/>
                  </a:lnTo>
                  <a:lnTo>
                    <a:pt x="7394" y="10539"/>
                  </a:lnTo>
                  <a:cubicBezTo>
                    <a:pt x="7397" y="10532"/>
                    <a:pt x="7401" y="10522"/>
                    <a:pt x="7404" y="10512"/>
                  </a:cubicBezTo>
                  <a:close/>
                  <a:moveTo>
                    <a:pt x="7286" y="10579"/>
                  </a:moveTo>
                  <a:cubicBezTo>
                    <a:pt x="7283" y="10583"/>
                    <a:pt x="7283" y="10586"/>
                    <a:pt x="7283" y="10589"/>
                  </a:cubicBezTo>
                  <a:lnTo>
                    <a:pt x="7279" y="10589"/>
                  </a:lnTo>
                  <a:cubicBezTo>
                    <a:pt x="7279" y="10586"/>
                    <a:pt x="7283" y="10583"/>
                    <a:pt x="7286" y="10579"/>
                  </a:cubicBezTo>
                  <a:close/>
                  <a:moveTo>
                    <a:pt x="7404" y="10566"/>
                  </a:moveTo>
                  <a:lnTo>
                    <a:pt x="7407" y="10569"/>
                  </a:lnTo>
                  <a:cubicBezTo>
                    <a:pt x="7407" y="10573"/>
                    <a:pt x="7404" y="10576"/>
                    <a:pt x="7404" y="10579"/>
                  </a:cubicBezTo>
                  <a:lnTo>
                    <a:pt x="7417" y="10576"/>
                  </a:lnTo>
                  <a:cubicBezTo>
                    <a:pt x="7438" y="10593"/>
                    <a:pt x="7452" y="10606"/>
                    <a:pt x="7443" y="10606"/>
                  </a:cubicBezTo>
                  <a:cubicBezTo>
                    <a:pt x="7438" y="10606"/>
                    <a:pt x="7425" y="10601"/>
                    <a:pt x="7401" y="10589"/>
                  </a:cubicBezTo>
                  <a:lnTo>
                    <a:pt x="7397" y="10589"/>
                  </a:lnTo>
                  <a:cubicBezTo>
                    <a:pt x="7391" y="10586"/>
                    <a:pt x="7384" y="10579"/>
                    <a:pt x="7380" y="10573"/>
                  </a:cubicBezTo>
                  <a:lnTo>
                    <a:pt x="7384" y="10566"/>
                  </a:lnTo>
                  <a:close/>
                  <a:moveTo>
                    <a:pt x="6812" y="10612"/>
                  </a:moveTo>
                  <a:cubicBezTo>
                    <a:pt x="6819" y="10612"/>
                    <a:pt x="6829" y="10612"/>
                    <a:pt x="6842" y="10613"/>
                  </a:cubicBezTo>
                  <a:lnTo>
                    <a:pt x="6839" y="10613"/>
                  </a:lnTo>
                  <a:lnTo>
                    <a:pt x="6845" y="10633"/>
                  </a:lnTo>
                  <a:lnTo>
                    <a:pt x="6828" y="10626"/>
                  </a:lnTo>
                  <a:lnTo>
                    <a:pt x="6798" y="10620"/>
                  </a:lnTo>
                  <a:cubicBezTo>
                    <a:pt x="6788" y="10615"/>
                    <a:pt x="6791" y="10612"/>
                    <a:pt x="6812" y="10612"/>
                  </a:cubicBezTo>
                  <a:close/>
                  <a:moveTo>
                    <a:pt x="7337" y="10663"/>
                  </a:moveTo>
                  <a:cubicBezTo>
                    <a:pt x="7341" y="10667"/>
                    <a:pt x="7345" y="10670"/>
                    <a:pt x="7349" y="10674"/>
                  </a:cubicBezTo>
                  <a:lnTo>
                    <a:pt x="7349" y="10674"/>
                  </a:lnTo>
                  <a:cubicBezTo>
                    <a:pt x="7346" y="10672"/>
                    <a:pt x="7343" y="10669"/>
                    <a:pt x="7340" y="10667"/>
                  </a:cubicBezTo>
                  <a:lnTo>
                    <a:pt x="7337" y="10667"/>
                  </a:lnTo>
                  <a:cubicBezTo>
                    <a:pt x="7337" y="10667"/>
                    <a:pt x="7337" y="10667"/>
                    <a:pt x="7337" y="10663"/>
                  </a:cubicBezTo>
                  <a:close/>
                  <a:moveTo>
                    <a:pt x="7397" y="10724"/>
                  </a:moveTo>
                  <a:cubicBezTo>
                    <a:pt x="7384" y="10731"/>
                    <a:pt x="7374" y="10737"/>
                    <a:pt x="7364" y="10748"/>
                  </a:cubicBezTo>
                  <a:lnTo>
                    <a:pt x="7290" y="10775"/>
                  </a:lnTo>
                  <a:lnTo>
                    <a:pt x="7296" y="10761"/>
                  </a:lnTo>
                  <a:lnTo>
                    <a:pt x="7397" y="10724"/>
                  </a:lnTo>
                  <a:close/>
                  <a:moveTo>
                    <a:pt x="7266" y="10812"/>
                  </a:moveTo>
                  <a:lnTo>
                    <a:pt x="7300" y="10828"/>
                  </a:lnTo>
                  <a:cubicBezTo>
                    <a:pt x="7296" y="10828"/>
                    <a:pt x="7296" y="10832"/>
                    <a:pt x="7296" y="10835"/>
                  </a:cubicBezTo>
                  <a:cubicBezTo>
                    <a:pt x="7290" y="10828"/>
                    <a:pt x="7279" y="10822"/>
                    <a:pt x="7269" y="10815"/>
                  </a:cubicBezTo>
                  <a:lnTo>
                    <a:pt x="7266" y="10815"/>
                  </a:lnTo>
                  <a:lnTo>
                    <a:pt x="7266" y="10812"/>
                  </a:lnTo>
                  <a:close/>
                  <a:moveTo>
                    <a:pt x="330" y="10832"/>
                  </a:moveTo>
                  <a:cubicBezTo>
                    <a:pt x="329" y="10837"/>
                    <a:pt x="329" y="10843"/>
                    <a:pt x="331" y="10848"/>
                  </a:cubicBezTo>
                  <a:lnTo>
                    <a:pt x="331" y="10848"/>
                  </a:lnTo>
                  <a:cubicBezTo>
                    <a:pt x="331" y="10842"/>
                    <a:pt x="331" y="10837"/>
                    <a:pt x="330" y="10832"/>
                  </a:cubicBezTo>
                  <a:close/>
                  <a:moveTo>
                    <a:pt x="7158" y="10812"/>
                  </a:moveTo>
                  <a:lnTo>
                    <a:pt x="7165" y="10818"/>
                  </a:lnTo>
                  <a:lnTo>
                    <a:pt x="7061" y="10859"/>
                  </a:lnTo>
                  <a:lnTo>
                    <a:pt x="7051" y="10852"/>
                  </a:lnTo>
                  <a:lnTo>
                    <a:pt x="7158" y="10812"/>
                  </a:lnTo>
                  <a:close/>
                  <a:moveTo>
                    <a:pt x="7037" y="10859"/>
                  </a:moveTo>
                  <a:lnTo>
                    <a:pt x="7047" y="10865"/>
                  </a:lnTo>
                  <a:lnTo>
                    <a:pt x="7030" y="10872"/>
                  </a:lnTo>
                  <a:lnTo>
                    <a:pt x="7020" y="10865"/>
                  </a:lnTo>
                  <a:lnTo>
                    <a:pt x="7037" y="10859"/>
                  </a:lnTo>
                  <a:close/>
                  <a:moveTo>
                    <a:pt x="7316" y="10835"/>
                  </a:moveTo>
                  <a:lnTo>
                    <a:pt x="7374" y="10862"/>
                  </a:lnTo>
                  <a:lnTo>
                    <a:pt x="7364" y="10879"/>
                  </a:lnTo>
                  <a:cubicBezTo>
                    <a:pt x="7347" y="10869"/>
                    <a:pt x="7330" y="10855"/>
                    <a:pt x="7313" y="10845"/>
                  </a:cubicBezTo>
                  <a:cubicBezTo>
                    <a:pt x="7313" y="10842"/>
                    <a:pt x="7316" y="10838"/>
                    <a:pt x="7316" y="10835"/>
                  </a:cubicBezTo>
                  <a:close/>
                  <a:moveTo>
                    <a:pt x="6993" y="10872"/>
                  </a:moveTo>
                  <a:lnTo>
                    <a:pt x="7003" y="10882"/>
                  </a:lnTo>
                  <a:lnTo>
                    <a:pt x="6983" y="10889"/>
                  </a:lnTo>
                  <a:cubicBezTo>
                    <a:pt x="6980" y="10889"/>
                    <a:pt x="6977" y="10882"/>
                    <a:pt x="6973" y="10882"/>
                  </a:cubicBezTo>
                  <a:lnTo>
                    <a:pt x="6993" y="10872"/>
                  </a:lnTo>
                  <a:close/>
                  <a:moveTo>
                    <a:pt x="6953" y="10891"/>
                  </a:moveTo>
                  <a:cubicBezTo>
                    <a:pt x="6956" y="10891"/>
                    <a:pt x="6962" y="10893"/>
                    <a:pt x="6970" y="10896"/>
                  </a:cubicBezTo>
                  <a:lnTo>
                    <a:pt x="6956" y="10899"/>
                  </a:lnTo>
                  <a:cubicBezTo>
                    <a:pt x="6949" y="10893"/>
                    <a:pt x="6949" y="10891"/>
                    <a:pt x="6953" y="10891"/>
                  </a:cubicBezTo>
                  <a:close/>
                  <a:moveTo>
                    <a:pt x="7222" y="10929"/>
                  </a:moveTo>
                  <a:lnTo>
                    <a:pt x="7229" y="10933"/>
                  </a:lnTo>
                  <a:lnTo>
                    <a:pt x="7229" y="10946"/>
                  </a:lnTo>
                  <a:lnTo>
                    <a:pt x="7219" y="10939"/>
                  </a:lnTo>
                  <a:lnTo>
                    <a:pt x="7222" y="10929"/>
                  </a:lnTo>
                  <a:close/>
                  <a:moveTo>
                    <a:pt x="7249" y="10882"/>
                  </a:moveTo>
                  <a:cubicBezTo>
                    <a:pt x="7276" y="10902"/>
                    <a:pt x="7303" y="10926"/>
                    <a:pt x="7330" y="10946"/>
                  </a:cubicBezTo>
                  <a:cubicBezTo>
                    <a:pt x="7327" y="10950"/>
                    <a:pt x="7327" y="10950"/>
                    <a:pt x="7327" y="10950"/>
                  </a:cubicBezTo>
                  <a:lnTo>
                    <a:pt x="7327" y="10953"/>
                  </a:lnTo>
                  <a:cubicBezTo>
                    <a:pt x="7296" y="10939"/>
                    <a:pt x="7269" y="10926"/>
                    <a:pt x="7246" y="10909"/>
                  </a:cubicBezTo>
                  <a:cubicBezTo>
                    <a:pt x="7246" y="10902"/>
                    <a:pt x="7249" y="10892"/>
                    <a:pt x="7249" y="10882"/>
                  </a:cubicBezTo>
                  <a:close/>
                  <a:moveTo>
                    <a:pt x="7199" y="10946"/>
                  </a:moveTo>
                  <a:lnTo>
                    <a:pt x="7195" y="10956"/>
                  </a:lnTo>
                  <a:lnTo>
                    <a:pt x="7192" y="10963"/>
                  </a:lnTo>
                  <a:lnTo>
                    <a:pt x="7192" y="10966"/>
                  </a:lnTo>
                  <a:lnTo>
                    <a:pt x="7199" y="10946"/>
                  </a:lnTo>
                  <a:close/>
                  <a:moveTo>
                    <a:pt x="7202" y="10943"/>
                  </a:moveTo>
                  <a:cubicBezTo>
                    <a:pt x="7199" y="10956"/>
                    <a:pt x="7199" y="10966"/>
                    <a:pt x="7202" y="10976"/>
                  </a:cubicBezTo>
                  <a:cubicBezTo>
                    <a:pt x="7202" y="10977"/>
                    <a:pt x="7203" y="10977"/>
                    <a:pt x="7203" y="10977"/>
                  </a:cubicBezTo>
                  <a:cubicBezTo>
                    <a:pt x="7206" y="10977"/>
                    <a:pt x="7210" y="10968"/>
                    <a:pt x="7216" y="10953"/>
                  </a:cubicBezTo>
                  <a:lnTo>
                    <a:pt x="7226" y="10956"/>
                  </a:lnTo>
                  <a:cubicBezTo>
                    <a:pt x="7226" y="10970"/>
                    <a:pt x="7226" y="10983"/>
                    <a:pt x="7222" y="10993"/>
                  </a:cubicBezTo>
                  <a:lnTo>
                    <a:pt x="7189" y="10966"/>
                  </a:lnTo>
                  <a:lnTo>
                    <a:pt x="7199" y="10946"/>
                  </a:lnTo>
                  <a:lnTo>
                    <a:pt x="7199" y="10946"/>
                  </a:lnTo>
                  <a:lnTo>
                    <a:pt x="7202" y="10943"/>
                  </a:lnTo>
                  <a:close/>
                  <a:moveTo>
                    <a:pt x="7238" y="10937"/>
                  </a:moveTo>
                  <a:lnTo>
                    <a:pt x="7238" y="10937"/>
                  </a:lnTo>
                  <a:cubicBezTo>
                    <a:pt x="7264" y="10950"/>
                    <a:pt x="7287" y="10963"/>
                    <a:pt x="7310" y="10976"/>
                  </a:cubicBezTo>
                  <a:lnTo>
                    <a:pt x="7300" y="10997"/>
                  </a:lnTo>
                  <a:lnTo>
                    <a:pt x="7236" y="10950"/>
                  </a:lnTo>
                  <a:cubicBezTo>
                    <a:pt x="7236" y="10946"/>
                    <a:pt x="7236" y="10943"/>
                    <a:pt x="7238" y="10937"/>
                  </a:cubicBezTo>
                  <a:close/>
                  <a:moveTo>
                    <a:pt x="7232" y="10963"/>
                  </a:moveTo>
                  <a:lnTo>
                    <a:pt x="7296" y="11000"/>
                  </a:lnTo>
                  <a:cubicBezTo>
                    <a:pt x="7286" y="11020"/>
                    <a:pt x="7276" y="11040"/>
                    <a:pt x="7263" y="11061"/>
                  </a:cubicBezTo>
                  <a:cubicBezTo>
                    <a:pt x="7229" y="11047"/>
                    <a:pt x="7189" y="11057"/>
                    <a:pt x="7155" y="11040"/>
                  </a:cubicBezTo>
                  <a:cubicBezTo>
                    <a:pt x="7162" y="11024"/>
                    <a:pt x="7168" y="11013"/>
                    <a:pt x="7175" y="11003"/>
                  </a:cubicBezTo>
                  <a:lnTo>
                    <a:pt x="7172" y="11000"/>
                  </a:lnTo>
                  <a:lnTo>
                    <a:pt x="7172" y="11000"/>
                  </a:lnTo>
                  <a:cubicBezTo>
                    <a:pt x="7213" y="11019"/>
                    <a:pt x="7235" y="11027"/>
                    <a:pt x="7243" y="11027"/>
                  </a:cubicBezTo>
                  <a:cubicBezTo>
                    <a:pt x="7255" y="11027"/>
                    <a:pt x="7245" y="11014"/>
                    <a:pt x="7226" y="10997"/>
                  </a:cubicBezTo>
                  <a:cubicBezTo>
                    <a:pt x="7226" y="10987"/>
                    <a:pt x="7229" y="10973"/>
                    <a:pt x="7232" y="10963"/>
                  </a:cubicBezTo>
                  <a:close/>
                  <a:moveTo>
                    <a:pt x="2153" y="13481"/>
                  </a:moveTo>
                  <a:cubicBezTo>
                    <a:pt x="2143" y="13488"/>
                    <a:pt x="2133" y="13494"/>
                    <a:pt x="2124" y="13500"/>
                  </a:cubicBezTo>
                  <a:cubicBezTo>
                    <a:pt x="2134" y="13496"/>
                    <a:pt x="2144" y="13489"/>
                    <a:pt x="2153" y="13481"/>
                  </a:cubicBezTo>
                  <a:close/>
                  <a:moveTo>
                    <a:pt x="4450" y="16543"/>
                  </a:moveTo>
                  <a:lnTo>
                    <a:pt x="4450" y="16543"/>
                  </a:lnTo>
                  <a:cubicBezTo>
                    <a:pt x="4470" y="16557"/>
                    <a:pt x="4500" y="16577"/>
                    <a:pt x="4550" y="16607"/>
                  </a:cubicBezTo>
                  <a:lnTo>
                    <a:pt x="4550" y="16610"/>
                  </a:lnTo>
                  <a:lnTo>
                    <a:pt x="4450" y="16543"/>
                  </a:lnTo>
                  <a:close/>
                  <a:moveTo>
                    <a:pt x="4845" y="16690"/>
                  </a:moveTo>
                  <a:cubicBezTo>
                    <a:pt x="4854" y="16690"/>
                    <a:pt x="4864" y="16694"/>
                    <a:pt x="4873" y="16701"/>
                  </a:cubicBezTo>
                  <a:cubicBezTo>
                    <a:pt x="4833" y="16718"/>
                    <a:pt x="4900" y="16809"/>
                    <a:pt x="4927" y="16889"/>
                  </a:cubicBezTo>
                  <a:cubicBezTo>
                    <a:pt x="4877" y="16842"/>
                    <a:pt x="4823" y="16802"/>
                    <a:pt x="4769" y="16762"/>
                  </a:cubicBezTo>
                  <a:lnTo>
                    <a:pt x="4766" y="16765"/>
                  </a:lnTo>
                  <a:cubicBezTo>
                    <a:pt x="4783" y="16722"/>
                    <a:pt x="4814" y="16690"/>
                    <a:pt x="4845" y="16690"/>
                  </a:cubicBezTo>
                  <a:close/>
                  <a:moveTo>
                    <a:pt x="12136" y="19709"/>
                  </a:moveTo>
                  <a:lnTo>
                    <a:pt x="12136" y="19709"/>
                  </a:lnTo>
                  <a:cubicBezTo>
                    <a:pt x="12129" y="19715"/>
                    <a:pt x="12120" y="19723"/>
                    <a:pt x="12112" y="19732"/>
                  </a:cubicBezTo>
                  <a:lnTo>
                    <a:pt x="12112" y="19732"/>
                  </a:lnTo>
                  <a:cubicBezTo>
                    <a:pt x="12120" y="19724"/>
                    <a:pt x="12128" y="19716"/>
                    <a:pt x="12136" y="19709"/>
                  </a:cubicBezTo>
                  <a:close/>
                  <a:moveTo>
                    <a:pt x="12112" y="19732"/>
                  </a:moveTo>
                  <a:cubicBezTo>
                    <a:pt x="12103" y="19741"/>
                    <a:pt x="12094" y="19750"/>
                    <a:pt x="12085" y="19760"/>
                  </a:cubicBezTo>
                  <a:cubicBezTo>
                    <a:pt x="12095" y="19750"/>
                    <a:pt x="12103" y="19740"/>
                    <a:pt x="12112" y="19732"/>
                  </a:cubicBezTo>
                  <a:close/>
                  <a:moveTo>
                    <a:pt x="8259" y="0"/>
                  </a:moveTo>
                  <a:cubicBezTo>
                    <a:pt x="8258" y="0"/>
                    <a:pt x="8257" y="2"/>
                    <a:pt x="8255" y="5"/>
                  </a:cubicBezTo>
                  <a:cubicBezTo>
                    <a:pt x="8252" y="5"/>
                    <a:pt x="8249" y="5"/>
                    <a:pt x="8246" y="5"/>
                  </a:cubicBezTo>
                  <a:cubicBezTo>
                    <a:pt x="7949" y="5"/>
                    <a:pt x="7642" y="159"/>
                    <a:pt x="7253" y="369"/>
                  </a:cubicBezTo>
                  <a:lnTo>
                    <a:pt x="7283" y="274"/>
                  </a:lnTo>
                  <a:cubicBezTo>
                    <a:pt x="7271" y="273"/>
                    <a:pt x="7258" y="273"/>
                    <a:pt x="7245" y="273"/>
                  </a:cubicBezTo>
                  <a:cubicBezTo>
                    <a:pt x="7063" y="273"/>
                    <a:pt x="6819" y="377"/>
                    <a:pt x="6640" y="399"/>
                  </a:cubicBezTo>
                  <a:cubicBezTo>
                    <a:pt x="6613" y="486"/>
                    <a:pt x="6516" y="520"/>
                    <a:pt x="6616" y="604"/>
                  </a:cubicBezTo>
                  <a:cubicBezTo>
                    <a:pt x="6552" y="586"/>
                    <a:pt x="6490" y="579"/>
                    <a:pt x="6433" y="579"/>
                  </a:cubicBezTo>
                  <a:cubicBezTo>
                    <a:pt x="6184" y="579"/>
                    <a:pt x="5996" y="725"/>
                    <a:pt x="5832" y="867"/>
                  </a:cubicBezTo>
                  <a:cubicBezTo>
                    <a:pt x="5651" y="1064"/>
                    <a:pt x="5497" y="1252"/>
                    <a:pt x="5207" y="1252"/>
                  </a:cubicBezTo>
                  <a:cubicBezTo>
                    <a:pt x="5191" y="1252"/>
                    <a:pt x="5173" y="1252"/>
                    <a:pt x="5156" y="1250"/>
                  </a:cubicBezTo>
                  <a:cubicBezTo>
                    <a:pt x="5201" y="1220"/>
                    <a:pt x="5233" y="1136"/>
                    <a:pt x="5207" y="1136"/>
                  </a:cubicBezTo>
                  <a:cubicBezTo>
                    <a:pt x="5204" y="1136"/>
                    <a:pt x="5201" y="1137"/>
                    <a:pt x="5196" y="1139"/>
                  </a:cubicBezTo>
                  <a:cubicBezTo>
                    <a:pt x="5085" y="1240"/>
                    <a:pt x="4984" y="1345"/>
                    <a:pt x="4890" y="1459"/>
                  </a:cubicBezTo>
                  <a:cubicBezTo>
                    <a:pt x="4947" y="1504"/>
                    <a:pt x="4971" y="1511"/>
                    <a:pt x="4998" y="1511"/>
                  </a:cubicBezTo>
                  <a:cubicBezTo>
                    <a:pt x="5010" y="1511"/>
                    <a:pt x="5022" y="1510"/>
                    <a:pt x="5038" y="1510"/>
                  </a:cubicBezTo>
                  <a:cubicBezTo>
                    <a:pt x="5057" y="1510"/>
                    <a:pt x="5083" y="1512"/>
                    <a:pt x="5119" y="1520"/>
                  </a:cubicBezTo>
                  <a:cubicBezTo>
                    <a:pt x="5122" y="1627"/>
                    <a:pt x="5075" y="1735"/>
                    <a:pt x="4991" y="1806"/>
                  </a:cubicBezTo>
                  <a:cubicBezTo>
                    <a:pt x="5082" y="1617"/>
                    <a:pt x="4856" y="1634"/>
                    <a:pt x="4739" y="1627"/>
                  </a:cubicBezTo>
                  <a:lnTo>
                    <a:pt x="4739" y="1627"/>
                  </a:lnTo>
                  <a:cubicBezTo>
                    <a:pt x="4776" y="1651"/>
                    <a:pt x="4786" y="1705"/>
                    <a:pt x="4816" y="1735"/>
                  </a:cubicBezTo>
                  <a:cubicBezTo>
                    <a:pt x="4789" y="1731"/>
                    <a:pt x="4768" y="1729"/>
                    <a:pt x="4751" y="1729"/>
                  </a:cubicBezTo>
                  <a:cubicBezTo>
                    <a:pt x="4558" y="1729"/>
                    <a:pt x="4937" y="1972"/>
                    <a:pt x="4628" y="2028"/>
                  </a:cubicBezTo>
                  <a:lnTo>
                    <a:pt x="4591" y="1964"/>
                  </a:lnTo>
                  <a:cubicBezTo>
                    <a:pt x="4530" y="2065"/>
                    <a:pt x="4527" y="2210"/>
                    <a:pt x="4426" y="2280"/>
                  </a:cubicBezTo>
                  <a:cubicBezTo>
                    <a:pt x="4281" y="2199"/>
                    <a:pt x="4459" y="2142"/>
                    <a:pt x="4375" y="2041"/>
                  </a:cubicBezTo>
                  <a:lnTo>
                    <a:pt x="4375" y="2041"/>
                  </a:lnTo>
                  <a:cubicBezTo>
                    <a:pt x="4258" y="2169"/>
                    <a:pt x="4347" y="2489"/>
                    <a:pt x="4133" y="2489"/>
                  </a:cubicBezTo>
                  <a:cubicBezTo>
                    <a:pt x="4132" y="2489"/>
                    <a:pt x="4131" y="2489"/>
                    <a:pt x="4129" y="2489"/>
                  </a:cubicBezTo>
                  <a:cubicBezTo>
                    <a:pt x="4146" y="2405"/>
                    <a:pt x="4220" y="2334"/>
                    <a:pt x="4241" y="2250"/>
                  </a:cubicBezTo>
                  <a:cubicBezTo>
                    <a:pt x="4213" y="2248"/>
                    <a:pt x="4188" y="2248"/>
                    <a:pt x="4167" y="2248"/>
                  </a:cubicBezTo>
                  <a:cubicBezTo>
                    <a:pt x="3991" y="2248"/>
                    <a:pt x="3996" y="2294"/>
                    <a:pt x="3897" y="2354"/>
                  </a:cubicBezTo>
                  <a:lnTo>
                    <a:pt x="3907" y="2348"/>
                  </a:lnTo>
                  <a:lnTo>
                    <a:pt x="3907" y="2348"/>
                  </a:lnTo>
                  <a:cubicBezTo>
                    <a:pt x="3816" y="2398"/>
                    <a:pt x="3729" y="2452"/>
                    <a:pt x="3645" y="2509"/>
                  </a:cubicBezTo>
                  <a:lnTo>
                    <a:pt x="3729" y="2486"/>
                  </a:lnTo>
                  <a:lnTo>
                    <a:pt x="3729" y="2486"/>
                  </a:lnTo>
                  <a:cubicBezTo>
                    <a:pt x="3903" y="2921"/>
                    <a:pt x="3507" y="2876"/>
                    <a:pt x="3533" y="3258"/>
                  </a:cubicBezTo>
                  <a:lnTo>
                    <a:pt x="3533" y="3258"/>
                  </a:lnTo>
                  <a:cubicBezTo>
                    <a:pt x="3520" y="3075"/>
                    <a:pt x="3497" y="3046"/>
                    <a:pt x="3462" y="3046"/>
                  </a:cubicBezTo>
                  <a:cubicBezTo>
                    <a:pt x="3446" y="3046"/>
                    <a:pt x="3428" y="3052"/>
                    <a:pt x="3406" y="3052"/>
                  </a:cubicBezTo>
                  <a:cubicBezTo>
                    <a:pt x="3381" y="3052"/>
                    <a:pt x="3352" y="3044"/>
                    <a:pt x="3318" y="3011"/>
                  </a:cubicBezTo>
                  <a:cubicBezTo>
                    <a:pt x="3258" y="3029"/>
                    <a:pt x="3183" y="3060"/>
                    <a:pt x="3136" y="3060"/>
                  </a:cubicBezTo>
                  <a:cubicBezTo>
                    <a:pt x="3115" y="3060"/>
                    <a:pt x="3099" y="3054"/>
                    <a:pt x="3093" y="3037"/>
                  </a:cubicBezTo>
                  <a:lnTo>
                    <a:pt x="3093" y="3037"/>
                  </a:lnTo>
                  <a:cubicBezTo>
                    <a:pt x="3130" y="3236"/>
                    <a:pt x="2867" y="3162"/>
                    <a:pt x="2928" y="3448"/>
                  </a:cubicBezTo>
                  <a:cubicBezTo>
                    <a:pt x="2923" y="3446"/>
                    <a:pt x="2919" y="3445"/>
                    <a:pt x="2914" y="3445"/>
                  </a:cubicBezTo>
                  <a:cubicBezTo>
                    <a:pt x="2881" y="3445"/>
                    <a:pt x="2852" y="3501"/>
                    <a:pt x="2806" y="3501"/>
                  </a:cubicBezTo>
                  <a:cubicBezTo>
                    <a:pt x="2787" y="3501"/>
                    <a:pt x="2764" y="3491"/>
                    <a:pt x="2736" y="3461"/>
                  </a:cubicBezTo>
                  <a:lnTo>
                    <a:pt x="2736" y="3461"/>
                  </a:lnTo>
                  <a:cubicBezTo>
                    <a:pt x="2710" y="3529"/>
                    <a:pt x="2720" y="3548"/>
                    <a:pt x="2746" y="3548"/>
                  </a:cubicBezTo>
                  <a:cubicBezTo>
                    <a:pt x="2775" y="3548"/>
                    <a:pt x="2825" y="3524"/>
                    <a:pt x="2861" y="3524"/>
                  </a:cubicBezTo>
                  <a:cubicBezTo>
                    <a:pt x="2875" y="3524"/>
                    <a:pt x="2886" y="3527"/>
                    <a:pt x="2894" y="3536"/>
                  </a:cubicBezTo>
                  <a:cubicBezTo>
                    <a:pt x="2894" y="3862"/>
                    <a:pt x="2336" y="3960"/>
                    <a:pt x="2376" y="4448"/>
                  </a:cubicBezTo>
                  <a:cubicBezTo>
                    <a:pt x="2305" y="4761"/>
                    <a:pt x="2427" y="4919"/>
                    <a:pt x="2420" y="5181"/>
                  </a:cubicBezTo>
                  <a:cubicBezTo>
                    <a:pt x="2406" y="5208"/>
                    <a:pt x="2393" y="5235"/>
                    <a:pt x="2383" y="5262"/>
                  </a:cubicBezTo>
                  <a:cubicBezTo>
                    <a:pt x="2289" y="5259"/>
                    <a:pt x="2265" y="5097"/>
                    <a:pt x="2265" y="5097"/>
                  </a:cubicBezTo>
                  <a:cubicBezTo>
                    <a:pt x="2117" y="5215"/>
                    <a:pt x="2077" y="5339"/>
                    <a:pt x="2070" y="5511"/>
                  </a:cubicBezTo>
                  <a:cubicBezTo>
                    <a:pt x="2053" y="5487"/>
                    <a:pt x="2032" y="5479"/>
                    <a:pt x="2005" y="5479"/>
                  </a:cubicBezTo>
                  <a:cubicBezTo>
                    <a:pt x="1977" y="5479"/>
                    <a:pt x="1944" y="5487"/>
                    <a:pt x="1902" y="5498"/>
                  </a:cubicBezTo>
                  <a:cubicBezTo>
                    <a:pt x="1868" y="5622"/>
                    <a:pt x="2066" y="5656"/>
                    <a:pt x="1928" y="5784"/>
                  </a:cubicBezTo>
                  <a:cubicBezTo>
                    <a:pt x="1878" y="5733"/>
                    <a:pt x="1794" y="5662"/>
                    <a:pt x="1757" y="5578"/>
                  </a:cubicBezTo>
                  <a:lnTo>
                    <a:pt x="1757" y="5578"/>
                  </a:lnTo>
                  <a:cubicBezTo>
                    <a:pt x="1753" y="5747"/>
                    <a:pt x="1801" y="5925"/>
                    <a:pt x="1797" y="6090"/>
                  </a:cubicBezTo>
                  <a:cubicBezTo>
                    <a:pt x="1795" y="6090"/>
                    <a:pt x="1793" y="6090"/>
                    <a:pt x="1790" y="6090"/>
                  </a:cubicBezTo>
                  <a:cubicBezTo>
                    <a:pt x="1689" y="6090"/>
                    <a:pt x="1685" y="5947"/>
                    <a:pt x="1642" y="5874"/>
                  </a:cubicBezTo>
                  <a:lnTo>
                    <a:pt x="1642" y="5874"/>
                  </a:lnTo>
                  <a:cubicBezTo>
                    <a:pt x="1626" y="6060"/>
                    <a:pt x="1568" y="6342"/>
                    <a:pt x="1706" y="6443"/>
                  </a:cubicBezTo>
                  <a:cubicBezTo>
                    <a:pt x="1729" y="6418"/>
                    <a:pt x="1754" y="6396"/>
                    <a:pt x="1776" y="6374"/>
                  </a:cubicBezTo>
                  <a:lnTo>
                    <a:pt x="1776" y="6374"/>
                  </a:lnTo>
                  <a:cubicBezTo>
                    <a:pt x="1773" y="6375"/>
                    <a:pt x="1769" y="6376"/>
                    <a:pt x="1765" y="6376"/>
                  </a:cubicBezTo>
                  <a:cubicBezTo>
                    <a:pt x="1723" y="6376"/>
                    <a:pt x="1653" y="6328"/>
                    <a:pt x="1646" y="6288"/>
                  </a:cubicBezTo>
                  <a:cubicBezTo>
                    <a:pt x="1591" y="6139"/>
                    <a:pt x="1707" y="6106"/>
                    <a:pt x="1785" y="6106"/>
                  </a:cubicBezTo>
                  <a:cubicBezTo>
                    <a:pt x="1803" y="6106"/>
                    <a:pt x="1819" y="6107"/>
                    <a:pt x="1831" y="6110"/>
                  </a:cubicBezTo>
                  <a:lnTo>
                    <a:pt x="1828" y="6224"/>
                  </a:lnTo>
                  <a:cubicBezTo>
                    <a:pt x="1830" y="6225"/>
                    <a:pt x="1833" y="6225"/>
                    <a:pt x="1836" y="6225"/>
                  </a:cubicBezTo>
                  <a:cubicBezTo>
                    <a:pt x="2184" y="6225"/>
                    <a:pt x="1929" y="5789"/>
                    <a:pt x="2023" y="5582"/>
                  </a:cubicBezTo>
                  <a:lnTo>
                    <a:pt x="2023" y="5582"/>
                  </a:lnTo>
                  <a:lnTo>
                    <a:pt x="2184" y="5726"/>
                  </a:lnTo>
                  <a:cubicBezTo>
                    <a:pt x="1972" y="6248"/>
                    <a:pt x="1807" y="6787"/>
                    <a:pt x="1683" y="7338"/>
                  </a:cubicBezTo>
                  <a:lnTo>
                    <a:pt x="1673" y="7359"/>
                  </a:lnTo>
                  <a:cubicBezTo>
                    <a:pt x="1572" y="7285"/>
                    <a:pt x="1474" y="7200"/>
                    <a:pt x="1366" y="7157"/>
                  </a:cubicBezTo>
                  <a:lnTo>
                    <a:pt x="1282" y="7106"/>
                  </a:lnTo>
                  <a:lnTo>
                    <a:pt x="1282" y="7133"/>
                  </a:lnTo>
                  <a:cubicBezTo>
                    <a:pt x="1263" y="7130"/>
                    <a:pt x="1242" y="7128"/>
                    <a:pt x="1221" y="7128"/>
                  </a:cubicBezTo>
                  <a:cubicBezTo>
                    <a:pt x="1141" y="7128"/>
                    <a:pt x="1050" y="7155"/>
                    <a:pt x="946" y="7227"/>
                  </a:cubicBezTo>
                  <a:lnTo>
                    <a:pt x="979" y="7537"/>
                  </a:lnTo>
                  <a:lnTo>
                    <a:pt x="821" y="7557"/>
                  </a:lnTo>
                  <a:lnTo>
                    <a:pt x="912" y="7352"/>
                  </a:lnTo>
                  <a:lnTo>
                    <a:pt x="912" y="7352"/>
                  </a:lnTo>
                  <a:cubicBezTo>
                    <a:pt x="744" y="7409"/>
                    <a:pt x="808" y="7534"/>
                    <a:pt x="841" y="7648"/>
                  </a:cubicBezTo>
                  <a:cubicBezTo>
                    <a:pt x="827" y="7645"/>
                    <a:pt x="812" y="7643"/>
                    <a:pt x="797" y="7643"/>
                  </a:cubicBezTo>
                  <a:cubicBezTo>
                    <a:pt x="747" y="7643"/>
                    <a:pt x="699" y="7660"/>
                    <a:pt x="660" y="7688"/>
                  </a:cubicBezTo>
                  <a:cubicBezTo>
                    <a:pt x="703" y="7806"/>
                    <a:pt x="754" y="7921"/>
                    <a:pt x="801" y="8035"/>
                  </a:cubicBezTo>
                  <a:cubicBezTo>
                    <a:pt x="721" y="8028"/>
                    <a:pt x="676" y="7932"/>
                    <a:pt x="613" y="7932"/>
                  </a:cubicBezTo>
                  <a:cubicBezTo>
                    <a:pt x="587" y="7932"/>
                    <a:pt x="559" y="7947"/>
                    <a:pt x="525" y="7988"/>
                  </a:cubicBezTo>
                  <a:cubicBezTo>
                    <a:pt x="592" y="8146"/>
                    <a:pt x="794" y="7968"/>
                    <a:pt x="794" y="8183"/>
                  </a:cubicBezTo>
                  <a:cubicBezTo>
                    <a:pt x="636" y="8257"/>
                    <a:pt x="549" y="8190"/>
                    <a:pt x="603" y="8368"/>
                  </a:cubicBezTo>
                  <a:cubicBezTo>
                    <a:pt x="532" y="8365"/>
                    <a:pt x="501" y="8329"/>
                    <a:pt x="488" y="8269"/>
                  </a:cubicBezTo>
                  <a:lnTo>
                    <a:pt x="488" y="8269"/>
                  </a:lnTo>
                  <a:cubicBezTo>
                    <a:pt x="510" y="8424"/>
                    <a:pt x="412" y="8615"/>
                    <a:pt x="532" y="8715"/>
                  </a:cubicBezTo>
                  <a:cubicBezTo>
                    <a:pt x="358" y="8799"/>
                    <a:pt x="451" y="9115"/>
                    <a:pt x="267" y="9115"/>
                  </a:cubicBezTo>
                  <a:cubicBezTo>
                    <a:pt x="252" y="9115"/>
                    <a:pt x="235" y="9113"/>
                    <a:pt x="216" y="9109"/>
                  </a:cubicBezTo>
                  <a:lnTo>
                    <a:pt x="216" y="9109"/>
                  </a:lnTo>
                  <a:cubicBezTo>
                    <a:pt x="266" y="9166"/>
                    <a:pt x="380" y="9388"/>
                    <a:pt x="374" y="9512"/>
                  </a:cubicBezTo>
                  <a:cubicBezTo>
                    <a:pt x="329" y="9471"/>
                    <a:pt x="296" y="9454"/>
                    <a:pt x="273" y="9454"/>
                  </a:cubicBezTo>
                  <a:cubicBezTo>
                    <a:pt x="147" y="9454"/>
                    <a:pt x="259" y="9934"/>
                    <a:pt x="37" y="9934"/>
                  </a:cubicBezTo>
                  <a:cubicBezTo>
                    <a:pt x="26" y="9934"/>
                    <a:pt x="13" y="9932"/>
                    <a:pt x="0" y="9930"/>
                  </a:cubicBezTo>
                  <a:lnTo>
                    <a:pt x="0" y="9930"/>
                  </a:lnTo>
                  <a:cubicBezTo>
                    <a:pt x="269" y="10112"/>
                    <a:pt x="158" y="10610"/>
                    <a:pt x="401" y="10899"/>
                  </a:cubicBezTo>
                  <a:cubicBezTo>
                    <a:pt x="379" y="10888"/>
                    <a:pt x="341" y="10870"/>
                    <a:pt x="331" y="10848"/>
                  </a:cubicBezTo>
                  <a:lnTo>
                    <a:pt x="331" y="10848"/>
                  </a:lnTo>
                  <a:cubicBezTo>
                    <a:pt x="346" y="11021"/>
                    <a:pt x="283" y="11098"/>
                    <a:pt x="276" y="11229"/>
                  </a:cubicBezTo>
                  <a:cubicBezTo>
                    <a:pt x="297" y="11224"/>
                    <a:pt x="317" y="11222"/>
                    <a:pt x="337" y="11222"/>
                  </a:cubicBezTo>
                  <a:cubicBezTo>
                    <a:pt x="530" y="11222"/>
                    <a:pt x="674" y="11430"/>
                    <a:pt x="852" y="11488"/>
                  </a:cubicBezTo>
                  <a:cubicBezTo>
                    <a:pt x="813" y="11599"/>
                    <a:pt x="760" y="11627"/>
                    <a:pt x="702" y="11627"/>
                  </a:cubicBezTo>
                  <a:cubicBezTo>
                    <a:pt x="640" y="11627"/>
                    <a:pt x="572" y="11596"/>
                    <a:pt x="504" y="11596"/>
                  </a:cubicBezTo>
                  <a:cubicBezTo>
                    <a:pt x="463" y="11596"/>
                    <a:pt x="422" y="11607"/>
                    <a:pt x="384" y="11643"/>
                  </a:cubicBezTo>
                  <a:cubicBezTo>
                    <a:pt x="402" y="11634"/>
                    <a:pt x="420" y="11630"/>
                    <a:pt x="438" y="11630"/>
                  </a:cubicBezTo>
                  <a:cubicBezTo>
                    <a:pt x="556" y="11630"/>
                    <a:pt x="682" y="11798"/>
                    <a:pt x="773" y="11798"/>
                  </a:cubicBezTo>
                  <a:cubicBezTo>
                    <a:pt x="796" y="11798"/>
                    <a:pt x="817" y="11787"/>
                    <a:pt x="835" y="11761"/>
                  </a:cubicBezTo>
                  <a:lnTo>
                    <a:pt x="835" y="11761"/>
                  </a:lnTo>
                  <a:cubicBezTo>
                    <a:pt x="801" y="11969"/>
                    <a:pt x="848" y="11915"/>
                    <a:pt x="734" y="12090"/>
                  </a:cubicBezTo>
                  <a:cubicBezTo>
                    <a:pt x="791" y="12061"/>
                    <a:pt x="829" y="12049"/>
                    <a:pt x="855" y="12049"/>
                  </a:cubicBezTo>
                  <a:cubicBezTo>
                    <a:pt x="951" y="12049"/>
                    <a:pt x="908" y="12195"/>
                    <a:pt x="1084" y="12198"/>
                  </a:cubicBezTo>
                  <a:cubicBezTo>
                    <a:pt x="1107" y="12467"/>
                    <a:pt x="902" y="12413"/>
                    <a:pt x="1131" y="12558"/>
                  </a:cubicBezTo>
                  <a:cubicBezTo>
                    <a:pt x="1135" y="12618"/>
                    <a:pt x="1102" y="12637"/>
                    <a:pt x="1060" y="12637"/>
                  </a:cubicBezTo>
                  <a:cubicBezTo>
                    <a:pt x="997" y="12637"/>
                    <a:pt x="916" y="12595"/>
                    <a:pt x="916" y="12595"/>
                  </a:cubicBezTo>
                  <a:lnTo>
                    <a:pt x="916" y="12595"/>
                  </a:lnTo>
                  <a:cubicBezTo>
                    <a:pt x="962" y="12656"/>
                    <a:pt x="1002" y="12678"/>
                    <a:pt x="1039" y="12678"/>
                  </a:cubicBezTo>
                  <a:cubicBezTo>
                    <a:pt x="1128" y="12678"/>
                    <a:pt x="1196" y="12544"/>
                    <a:pt x="1289" y="12518"/>
                  </a:cubicBezTo>
                  <a:lnTo>
                    <a:pt x="1289" y="12518"/>
                  </a:lnTo>
                  <a:cubicBezTo>
                    <a:pt x="1531" y="12703"/>
                    <a:pt x="1259" y="12726"/>
                    <a:pt x="1242" y="12881"/>
                  </a:cubicBezTo>
                  <a:cubicBezTo>
                    <a:pt x="1410" y="12986"/>
                    <a:pt x="1663" y="12952"/>
                    <a:pt x="1743" y="13046"/>
                  </a:cubicBezTo>
                  <a:cubicBezTo>
                    <a:pt x="1727" y="13073"/>
                    <a:pt x="1703" y="13097"/>
                    <a:pt x="1676" y="13113"/>
                  </a:cubicBezTo>
                  <a:cubicBezTo>
                    <a:pt x="1695" y="13103"/>
                    <a:pt x="1715" y="13098"/>
                    <a:pt x="1735" y="13098"/>
                  </a:cubicBezTo>
                  <a:cubicBezTo>
                    <a:pt x="1747" y="13098"/>
                    <a:pt x="1759" y="13100"/>
                    <a:pt x="1770" y="13103"/>
                  </a:cubicBezTo>
                  <a:cubicBezTo>
                    <a:pt x="1768" y="13097"/>
                    <a:pt x="1768" y="13095"/>
                    <a:pt x="1770" y="13095"/>
                  </a:cubicBezTo>
                  <a:cubicBezTo>
                    <a:pt x="1778" y="13095"/>
                    <a:pt x="1836" y="13184"/>
                    <a:pt x="1868" y="13225"/>
                  </a:cubicBezTo>
                  <a:cubicBezTo>
                    <a:pt x="1908" y="13288"/>
                    <a:pt x="1955" y="13349"/>
                    <a:pt x="2006" y="13403"/>
                  </a:cubicBezTo>
                  <a:cubicBezTo>
                    <a:pt x="2033" y="13430"/>
                    <a:pt x="2063" y="13453"/>
                    <a:pt x="2093" y="13470"/>
                  </a:cubicBezTo>
                  <a:cubicBezTo>
                    <a:pt x="2102" y="13477"/>
                    <a:pt x="2108" y="13480"/>
                    <a:pt x="2112" y="13480"/>
                  </a:cubicBezTo>
                  <a:cubicBezTo>
                    <a:pt x="2119" y="13480"/>
                    <a:pt x="2122" y="13475"/>
                    <a:pt x="2124" y="13467"/>
                  </a:cubicBezTo>
                  <a:lnTo>
                    <a:pt x="2167" y="13467"/>
                  </a:lnTo>
                  <a:cubicBezTo>
                    <a:pt x="2163" y="13472"/>
                    <a:pt x="2158" y="13477"/>
                    <a:pt x="2153" y="13481"/>
                  </a:cubicBezTo>
                  <a:lnTo>
                    <a:pt x="2153" y="13481"/>
                  </a:lnTo>
                  <a:cubicBezTo>
                    <a:pt x="2228" y="13432"/>
                    <a:pt x="2305" y="13388"/>
                    <a:pt x="2383" y="13349"/>
                  </a:cubicBezTo>
                  <a:cubicBezTo>
                    <a:pt x="2420" y="13406"/>
                    <a:pt x="2575" y="13447"/>
                    <a:pt x="2457" y="13538"/>
                  </a:cubicBezTo>
                  <a:cubicBezTo>
                    <a:pt x="2437" y="13477"/>
                    <a:pt x="2383" y="13490"/>
                    <a:pt x="2329" y="13480"/>
                  </a:cubicBezTo>
                  <a:lnTo>
                    <a:pt x="2329" y="13480"/>
                  </a:lnTo>
                  <a:lnTo>
                    <a:pt x="2427" y="13561"/>
                  </a:lnTo>
                  <a:cubicBezTo>
                    <a:pt x="2392" y="13602"/>
                    <a:pt x="2367" y="13617"/>
                    <a:pt x="2347" y="13617"/>
                  </a:cubicBezTo>
                  <a:cubicBezTo>
                    <a:pt x="2291" y="13617"/>
                    <a:pt x="2274" y="13501"/>
                    <a:pt x="2213" y="13501"/>
                  </a:cubicBezTo>
                  <a:cubicBezTo>
                    <a:pt x="2201" y="13501"/>
                    <a:pt x="2187" y="13506"/>
                    <a:pt x="2171" y="13517"/>
                  </a:cubicBezTo>
                  <a:cubicBezTo>
                    <a:pt x="2299" y="13669"/>
                    <a:pt x="2568" y="13857"/>
                    <a:pt x="2585" y="14025"/>
                  </a:cubicBezTo>
                  <a:cubicBezTo>
                    <a:pt x="2564" y="14040"/>
                    <a:pt x="2545" y="14046"/>
                    <a:pt x="2528" y="14046"/>
                  </a:cubicBezTo>
                  <a:cubicBezTo>
                    <a:pt x="2437" y="14046"/>
                    <a:pt x="2384" y="13879"/>
                    <a:pt x="2339" y="13879"/>
                  </a:cubicBezTo>
                  <a:cubicBezTo>
                    <a:pt x="2321" y="13879"/>
                    <a:pt x="2305" y="13905"/>
                    <a:pt x="2289" y="13975"/>
                  </a:cubicBezTo>
                  <a:lnTo>
                    <a:pt x="2255" y="13699"/>
                  </a:lnTo>
                  <a:cubicBezTo>
                    <a:pt x="2196" y="13785"/>
                    <a:pt x="2166" y="13812"/>
                    <a:pt x="2149" y="13812"/>
                  </a:cubicBezTo>
                  <a:cubicBezTo>
                    <a:pt x="2120" y="13812"/>
                    <a:pt x="2126" y="13737"/>
                    <a:pt x="2091" y="13737"/>
                  </a:cubicBezTo>
                  <a:cubicBezTo>
                    <a:pt x="2071" y="13737"/>
                    <a:pt x="2036" y="13763"/>
                    <a:pt x="1972" y="13844"/>
                  </a:cubicBezTo>
                  <a:cubicBezTo>
                    <a:pt x="2060" y="14204"/>
                    <a:pt x="2225" y="14174"/>
                    <a:pt x="2339" y="14524"/>
                  </a:cubicBezTo>
                  <a:cubicBezTo>
                    <a:pt x="2348" y="14525"/>
                    <a:pt x="2357" y="14525"/>
                    <a:pt x="2365" y="14525"/>
                  </a:cubicBezTo>
                  <a:cubicBezTo>
                    <a:pt x="2469" y="14525"/>
                    <a:pt x="2481" y="14438"/>
                    <a:pt x="2583" y="14438"/>
                  </a:cubicBezTo>
                  <a:cubicBezTo>
                    <a:pt x="2591" y="14438"/>
                    <a:pt x="2599" y="14438"/>
                    <a:pt x="2608" y="14439"/>
                  </a:cubicBezTo>
                  <a:cubicBezTo>
                    <a:pt x="3029" y="14766"/>
                    <a:pt x="2376" y="15052"/>
                    <a:pt x="2820" y="15224"/>
                  </a:cubicBezTo>
                  <a:cubicBezTo>
                    <a:pt x="2825" y="15224"/>
                    <a:pt x="2830" y="15224"/>
                    <a:pt x="2834" y="15224"/>
                  </a:cubicBezTo>
                  <a:cubicBezTo>
                    <a:pt x="2908" y="15224"/>
                    <a:pt x="2990" y="15202"/>
                    <a:pt x="3064" y="15202"/>
                  </a:cubicBezTo>
                  <a:cubicBezTo>
                    <a:pt x="3157" y="15202"/>
                    <a:pt x="3235" y="15237"/>
                    <a:pt x="3265" y="15392"/>
                  </a:cubicBezTo>
                  <a:lnTo>
                    <a:pt x="3029" y="15463"/>
                  </a:lnTo>
                  <a:cubicBezTo>
                    <a:pt x="3108" y="15577"/>
                    <a:pt x="3183" y="15594"/>
                    <a:pt x="3252" y="15594"/>
                  </a:cubicBezTo>
                  <a:cubicBezTo>
                    <a:pt x="3280" y="15594"/>
                    <a:pt x="3307" y="15591"/>
                    <a:pt x="3333" y="15591"/>
                  </a:cubicBezTo>
                  <a:cubicBezTo>
                    <a:pt x="3407" y="15591"/>
                    <a:pt x="3471" y="15613"/>
                    <a:pt x="3524" y="15779"/>
                  </a:cubicBezTo>
                  <a:cubicBezTo>
                    <a:pt x="3518" y="15780"/>
                    <a:pt x="3513" y="15780"/>
                    <a:pt x="3508" y="15780"/>
                  </a:cubicBezTo>
                  <a:cubicBezTo>
                    <a:pt x="3418" y="15780"/>
                    <a:pt x="3327" y="15672"/>
                    <a:pt x="3306" y="15672"/>
                  </a:cubicBezTo>
                  <a:cubicBezTo>
                    <a:pt x="3302" y="15672"/>
                    <a:pt x="3300" y="15675"/>
                    <a:pt x="3302" y="15685"/>
                  </a:cubicBezTo>
                  <a:cubicBezTo>
                    <a:pt x="3310" y="15808"/>
                    <a:pt x="3347" y="15836"/>
                    <a:pt x="3395" y="15836"/>
                  </a:cubicBezTo>
                  <a:cubicBezTo>
                    <a:pt x="3438" y="15836"/>
                    <a:pt x="3489" y="15815"/>
                    <a:pt x="3539" y="15815"/>
                  </a:cubicBezTo>
                  <a:cubicBezTo>
                    <a:pt x="3570" y="15815"/>
                    <a:pt x="3601" y="15824"/>
                    <a:pt x="3628" y="15853"/>
                  </a:cubicBezTo>
                  <a:lnTo>
                    <a:pt x="3507" y="16018"/>
                  </a:lnTo>
                  <a:cubicBezTo>
                    <a:pt x="3790" y="16267"/>
                    <a:pt x="4180" y="16432"/>
                    <a:pt x="4513" y="16647"/>
                  </a:cubicBezTo>
                  <a:cubicBezTo>
                    <a:pt x="4459" y="16681"/>
                    <a:pt x="4365" y="16691"/>
                    <a:pt x="4402" y="16795"/>
                  </a:cubicBezTo>
                  <a:cubicBezTo>
                    <a:pt x="4860" y="17034"/>
                    <a:pt x="5260" y="17448"/>
                    <a:pt x="5634" y="17798"/>
                  </a:cubicBezTo>
                  <a:lnTo>
                    <a:pt x="5879" y="17734"/>
                  </a:lnTo>
                  <a:lnTo>
                    <a:pt x="5879" y="17734"/>
                  </a:lnTo>
                  <a:cubicBezTo>
                    <a:pt x="5916" y="17758"/>
                    <a:pt x="5913" y="17842"/>
                    <a:pt x="5856" y="17849"/>
                  </a:cubicBezTo>
                  <a:cubicBezTo>
                    <a:pt x="5888" y="17883"/>
                    <a:pt x="5909" y="17897"/>
                    <a:pt x="5923" y="17897"/>
                  </a:cubicBezTo>
                  <a:cubicBezTo>
                    <a:pt x="5968" y="17897"/>
                    <a:pt x="5943" y="17753"/>
                    <a:pt x="6031" y="17738"/>
                  </a:cubicBezTo>
                  <a:lnTo>
                    <a:pt x="6031" y="17738"/>
                  </a:lnTo>
                  <a:cubicBezTo>
                    <a:pt x="6128" y="17778"/>
                    <a:pt x="6108" y="17896"/>
                    <a:pt x="6024" y="17906"/>
                  </a:cubicBezTo>
                  <a:cubicBezTo>
                    <a:pt x="6250" y="17923"/>
                    <a:pt x="6472" y="17956"/>
                    <a:pt x="6687" y="18013"/>
                  </a:cubicBezTo>
                  <a:cubicBezTo>
                    <a:pt x="6966" y="18098"/>
                    <a:pt x="7030" y="18111"/>
                    <a:pt x="7003" y="18242"/>
                  </a:cubicBezTo>
                  <a:lnTo>
                    <a:pt x="6953" y="18263"/>
                  </a:lnTo>
                  <a:cubicBezTo>
                    <a:pt x="6956" y="18279"/>
                    <a:pt x="6953" y="18279"/>
                    <a:pt x="6970" y="18289"/>
                  </a:cubicBezTo>
                  <a:cubicBezTo>
                    <a:pt x="6993" y="18306"/>
                    <a:pt x="7020" y="18320"/>
                    <a:pt x="7047" y="18330"/>
                  </a:cubicBezTo>
                  <a:cubicBezTo>
                    <a:pt x="7092" y="18338"/>
                    <a:pt x="7138" y="18344"/>
                    <a:pt x="7183" y="18344"/>
                  </a:cubicBezTo>
                  <a:cubicBezTo>
                    <a:pt x="7193" y="18344"/>
                    <a:pt x="7203" y="18344"/>
                    <a:pt x="7212" y="18343"/>
                  </a:cubicBezTo>
                  <a:cubicBezTo>
                    <a:pt x="7221" y="18343"/>
                    <a:pt x="7230" y="18343"/>
                    <a:pt x="7239" y="18343"/>
                  </a:cubicBezTo>
                  <a:cubicBezTo>
                    <a:pt x="7337" y="18343"/>
                    <a:pt x="7428" y="18349"/>
                    <a:pt x="7465" y="18485"/>
                  </a:cubicBezTo>
                  <a:lnTo>
                    <a:pt x="7407" y="18475"/>
                  </a:lnTo>
                  <a:lnTo>
                    <a:pt x="7407" y="18475"/>
                  </a:lnTo>
                  <a:cubicBezTo>
                    <a:pt x="7828" y="18956"/>
                    <a:pt x="8494" y="19148"/>
                    <a:pt x="8844" y="19565"/>
                  </a:cubicBezTo>
                  <a:cubicBezTo>
                    <a:pt x="8876" y="19530"/>
                    <a:pt x="8913" y="19516"/>
                    <a:pt x="8954" y="19516"/>
                  </a:cubicBezTo>
                  <a:cubicBezTo>
                    <a:pt x="9029" y="19516"/>
                    <a:pt x="9118" y="19564"/>
                    <a:pt x="9208" y="19605"/>
                  </a:cubicBezTo>
                  <a:cubicBezTo>
                    <a:pt x="9271" y="19633"/>
                    <a:pt x="9336" y="19655"/>
                    <a:pt x="9393" y="19655"/>
                  </a:cubicBezTo>
                  <a:cubicBezTo>
                    <a:pt x="9461" y="19655"/>
                    <a:pt x="9518" y="19624"/>
                    <a:pt x="9551" y="19535"/>
                  </a:cubicBezTo>
                  <a:cubicBezTo>
                    <a:pt x="9857" y="19787"/>
                    <a:pt x="9746" y="19824"/>
                    <a:pt x="10265" y="20002"/>
                  </a:cubicBezTo>
                  <a:cubicBezTo>
                    <a:pt x="10271" y="20003"/>
                    <a:pt x="10276" y="20004"/>
                    <a:pt x="10282" y="20004"/>
                  </a:cubicBezTo>
                  <a:cubicBezTo>
                    <a:pt x="10416" y="20004"/>
                    <a:pt x="10494" y="19789"/>
                    <a:pt x="10652" y="19760"/>
                  </a:cubicBezTo>
                  <a:lnTo>
                    <a:pt x="10658" y="19942"/>
                  </a:lnTo>
                  <a:cubicBezTo>
                    <a:pt x="10736" y="19878"/>
                    <a:pt x="10813" y="19807"/>
                    <a:pt x="10884" y="19737"/>
                  </a:cubicBezTo>
                  <a:lnTo>
                    <a:pt x="11022" y="19949"/>
                  </a:lnTo>
                  <a:lnTo>
                    <a:pt x="11180" y="19888"/>
                  </a:lnTo>
                  <a:cubicBezTo>
                    <a:pt x="11116" y="19885"/>
                    <a:pt x="11035" y="19817"/>
                    <a:pt x="11042" y="19763"/>
                  </a:cubicBezTo>
                  <a:cubicBezTo>
                    <a:pt x="11103" y="19738"/>
                    <a:pt x="11174" y="19727"/>
                    <a:pt x="11246" y="19727"/>
                  </a:cubicBezTo>
                  <a:cubicBezTo>
                    <a:pt x="11450" y="19727"/>
                    <a:pt x="11664" y="19812"/>
                    <a:pt x="11691" y="19881"/>
                  </a:cubicBezTo>
                  <a:cubicBezTo>
                    <a:pt x="11877" y="19784"/>
                    <a:pt x="12052" y="19673"/>
                    <a:pt x="12220" y="19565"/>
                  </a:cubicBezTo>
                  <a:lnTo>
                    <a:pt x="12220" y="19565"/>
                  </a:lnTo>
                  <a:cubicBezTo>
                    <a:pt x="12232" y="19622"/>
                    <a:pt x="12186" y="19663"/>
                    <a:pt x="12136" y="19709"/>
                  </a:cubicBezTo>
                  <a:lnTo>
                    <a:pt x="12136" y="19709"/>
                  </a:lnTo>
                  <a:cubicBezTo>
                    <a:pt x="12171" y="19678"/>
                    <a:pt x="12195" y="19667"/>
                    <a:pt x="12214" y="19667"/>
                  </a:cubicBezTo>
                  <a:cubicBezTo>
                    <a:pt x="12264" y="19667"/>
                    <a:pt x="12271" y="19750"/>
                    <a:pt x="12314" y="19750"/>
                  </a:cubicBezTo>
                  <a:cubicBezTo>
                    <a:pt x="12337" y="19750"/>
                    <a:pt x="12370" y="19728"/>
                    <a:pt x="12425" y="19659"/>
                  </a:cubicBezTo>
                  <a:cubicBezTo>
                    <a:pt x="12375" y="19639"/>
                    <a:pt x="12405" y="19551"/>
                    <a:pt x="12398" y="19514"/>
                  </a:cubicBezTo>
                  <a:lnTo>
                    <a:pt x="12398" y="19514"/>
                  </a:lnTo>
                  <a:cubicBezTo>
                    <a:pt x="12424" y="19522"/>
                    <a:pt x="12453" y="19526"/>
                    <a:pt x="12484" y="19526"/>
                  </a:cubicBezTo>
                  <a:cubicBezTo>
                    <a:pt x="12662" y="19526"/>
                    <a:pt x="12910" y="19403"/>
                    <a:pt x="13065" y="19262"/>
                  </a:cubicBezTo>
                  <a:lnTo>
                    <a:pt x="13088" y="19393"/>
                  </a:lnTo>
                  <a:cubicBezTo>
                    <a:pt x="13502" y="19208"/>
                    <a:pt x="13835" y="18835"/>
                    <a:pt x="14195" y="18518"/>
                  </a:cubicBezTo>
                  <a:lnTo>
                    <a:pt x="14195" y="18518"/>
                  </a:lnTo>
                  <a:cubicBezTo>
                    <a:pt x="14171" y="18528"/>
                    <a:pt x="14147" y="18532"/>
                    <a:pt x="14125" y="18532"/>
                  </a:cubicBezTo>
                  <a:cubicBezTo>
                    <a:pt x="13996" y="18532"/>
                    <a:pt x="13925" y="18379"/>
                    <a:pt x="14000" y="18293"/>
                  </a:cubicBezTo>
                  <a:lnTo>
                    <a:pt x="14000" y="18293"/>
                  </a:lnTo>
                  <a:lnTo>
                    <a:pt x="14175" y="18397"/>
                  </a:lnTo>
                  <a:cubicBezTo>
                    <a:pt x="14167" y="18342"/>
                    <a:pt x="14143" y="18335"/>
                    <a:pt x="14118" y="18335"/>
                  </a:cubicBezTo>
                  <a:cubicBezTo>
                    <a:pt x="14109" y="18335"/>
                    <a:pt x="14101" y="18336"/>
                    <a:pt x="14092" y="18336"/>
                  </a:cubicBezTo>
                  <a:cubicBezTo>
                    <a:pt x="14061" y="18336"/>
                    <a:pt x="14036" y="18324"/>
                    <a:pt x="14051" y="18212"/>
                  </a:cubicBezTo>
                  <a:cubicBezTo>
                    <a:pt x="14076" y="18193"/>
                    <a:pt x="14101" y="18185"/>
                    <a:pt x="14124" y="18185"/>
                  </a:cubicBezTo>
                  <a:cubicBezTo>
                    <a:pt x="14216" y="18185"/>
                    <a:pt x="14275" y="18318"/>
                    <a:pt x="14256" y="18407"/>
                  </a:cubicBezTo>
                  <a:lnTo>
                    <a:pt x="14354" y="18222"/>
                  </a:lnTo>
                  <a:cubicBezTo>
                    <a:pt x="14401" y="18256"/>
                    <a:pt x="14387" y="18310"/>
                    <a:pt x="14431" y="18370"/>
                  </a:cubicBezTo>
                  <a:cubicBezTo>
                    <a:pt x="14407" y="18229"/>
                    <a:pt x="14815" y="18273"/>
                    <a:pt x="14754" y="18040"/>
                  </a:cubicBezTo>
                  <a:lnTo>
                    <a:pt x="14754" y="18040"/>
                  </a:lnTo>
                  <a:lnTo>
                    <a:pt x="14804" y="18074"/>
                  </a:lnTo>
                  <a:cubicBezTo>
                    <a:pt x="15117" y="17764"/>
                    <a:pt x="15208" y="17573"/>
                    <a:pt x="15451" y="17307"/>
                  </a:cubicBezTo>
                  <a:cubicBezTo>
                    <a:pt x="15333" y="17189"/>
                    <a:pt x="15457" y="17112"/>
                    <a:pt x="15430" y="16940"/>
                  </a:cubicBezTo>
                  <a:cubicBezTo>
                    <a:pt x="15646" y="16785"/>
                    <a:pt x="15942" y="16661"/>
                    <a:pt x="16137" y="16408"/>
                  </a:cubicBezTo>
                  <a:cubicBezTo>
                    <a:pt x="16221" y="16186"/>
                    <a:pt x="16070" y="16267"/>
                    <a:pt x="16060" y="16125"/>
                  </a:cubicBezTo>
                  <a:lnTo>
                    <a:pt x="16060" y="16125"/>
                  </a:lnTo>
                  <a:cubicBezTo>
                    <a:pt x="16080" y="16140"/>
                    <a:pt x="16103" y="16145"/>
                    <a:pt x="16126" y="16145"/>
                  </a:cubicBezTo>
                  <a:cubicBezTo>
                    <a:pt x="16203" y="16145"/>
                    <a:pt x="16286" y="16084"/>
                    <a:pt x="16330" y="16084"/>
                  </a:cubicBezTo>
                  <a:cubicBezTo>
                    <a:pt x="16354" y="16084"/>
                    <a:pt x="16366" y="16102"/>
                    <a:pt x="16359" y="16159"/>
                  </a:cubicBezTo>
                  <a:cubicBezTo>
                    <a:pt x="16585" y="15853"/>
                    <a:pt x="16645" y="15765"/>
                    <a:pt x="16851" y="15318"/>
                  </a:cubicBezTo>
                  <a:lnTo>
                    <a:pt x="16851" y="15318"/>
                  </a:lnTo>
                  <a:cubicBezTo>
                    <a:pt x="16810" y="15319"/>
                    <a:pt x="16775" y="15327"/>
                    <a:pt x="16747" y="15327"/>
                  </a:cubicBezTo>
                  <a:cubicBezTo>
                    <a:pt x="16719" y="15327"/>
                    <a:pt x="16699" y="15319"/>
                    <a:pt x="16689" y="15291"/>
                  </a:cubicBezTo>
                  <a:cubicBezTo>
                    <a:pt x="16711" y="15235"/>
                    <a:pt x="16777" y="15203"/>
                    <a:pt x="16835" y="15203"/>
                  </a:cubicBezTo>
                  <a:cubicBezTo>
                    <a:pt x="16865" y="15203"/>
                    <a:pt x="16893" y="15212"/>
                    <a:pt x="16911" y="15230"/>
                  </a:cubicBezTo>
                  <a:lnTo>
                    <a:pt x="16911" y="15257"/>
                  </a:lnTo>
                  <a:cubicBezTo>
                    <a:pt x="17054" y="14711"/>
                    <a:pt x="17980" y="14530"/>
                    <a:pt x="17995" y="14008"/>
                  </a:cubicBezTo>
                  <a:lnTo>
                    <a:pt x="17995" y="14008"/>
                  </a:lnTo>
                  <a:lnTo>
                    <a:pt x="18103" y="13548"/>
                  </a:lnTo>
                  <a:cubicBezTo>
                    <a:pt x="18130" y="13516"/>
                    <a:pt x="18147" y="13503"/>
                    <a:pt x="18159" y="13503"/>
                  </a:cubicBezTo>
                  <a:cubicBezTo>
                    <a:pt x="18198" y="13503"/>
                    <a:pt x="18173" y="13647"/>
                    <a:pt x="18249" y="13647"/>
                  </a:cubicBezTo>
                  <a:cubicBezTo>
                    <a:pt x="18261" y="13647"/>
                    <a:pt x="18276" y="13644"/>
                    <a:pt x="18294" y="13635"/>
                  </a:cubicBezTo>
                  <a:cubicBezTo>
                    <a:pt x="18341" y="13097"/>
                    <a:pt x="18732" y="13009"/>
                    <a:pt x="18789" y="12582"/>
                  </a:cubicBezTo>
                  <a:cubicBezTo>
                    <a:pt x="19338" y="12538"/>
                    <a:pt x="19294" y="11612"/>
                    <a:pt x="19728" y="11374"/>
                  </a:cubicBezTo>
                  <a:lnTo>
                    <a:pt x="19624" y="11347"/>
                  </a:lnTo>
                  <a:cubicBezTo>
                    <a:pt x="19580" y="11205"/>
                    <a:pt x="19735" y="11256"/>
                    <a:pt x="19792" y="11195"/>
                  </a:cubicBezTo>
                  <a:cubicBezTo>
                    <a:pt x="19781" y="11191"/>
                    <a:pt x="19771" y="11190"/>
                    <a:pt x="19761" y="11190"/>
                  </a:cubicBezTo>
                  <a:cubicBezTo>
                    <a:pt x="19723" y="11190"/>
                    <a:pt x="19692" y="11212"/>
                    <a:pt x="19668" y="11212"/>
                  </a:cubicBezTo>
                  <a:cubicBezTo>
                    <a:pt x="19653" y="11212"/>
                    <a:pt x="19642" y="11203"/>
                    <a:pt x="19634" y="11175"/>
                  </a:cubicBezTo>
                  <a:cubicBezTo>
                    <a:pt x="19920" y="10307"/>
                    <a:pt x="20542" y="9519"/>
                    <a:pt x="20929" y="8641"/>
                  </a:cubicBezTo>
                  <a:cubicBezTo>
                    <a:pt x="21064" y="8318"/>
                    <a:pt x="20475" y="8294"/>
                    <a:pt x="20835" y="7951"/>
                  </a:cubicBezTo>
                  <a:lnTo>
                    <a:pt x="20835" y="7951"/>
                  </a:lnTo>
                  <a:lnTo>
                    <a:pt x="20987" y="8126"/>
                  </a:lnTo>
                  <a:cubicBezTo>
                    <a:pt x="20960" y="7449"/>
                    <a:pt x="21397" y="6615"/>
                    <a:pt x="21141" y="5868"/>
                  </a:cubicBezTo>
                  <a:lnTo>
                    <a:pt x="21141" y="5868"/>
                  </a:lnTo>
                  <a:cubicBezTo>
                    <a:pt x="21192" y="5908"/>
                    <a:pt x="21249" y="5908"/>
                    <a:pt x="21246" y="5982"/>
                  </a:cubicBezTo>
                  <a:cubicBezTo>
                    <a:pt x="21388" y="5817"/>
                    <a:pt x="21212" y="5403"/>
                    <a:pt x="21101" y="5403"/>
                  </a:cubicBezTo>
                  <a:cubicBezTo>
                    <a:pt x="21099" y="5403"/>
                    <a:pt x="21097" y="5403"/>
                    <a:pt x="21094" y="5403"/>
                  </a:cubicBezTo>
                  <a:cubicBezTo>
                    <a:pt x="21088" y="5289"/>
                    <a:pt x="21192" y="5363"/>
                    <a:pt x="21239" y="5282"/>
                  </a:cubicBezTo>
                  <a:cubicBezTo>
                    <a:pt x="21290" y="5104"/>
                    <a:pt x="20990" y="4919"/>
                    <a:pt x="21104" y="4808"/>
                  </a:cubicBezTo>
                  <a:cubicBezTo>
                    <a:pt x="21107" y="4805"/>
                    <a:pt x="21110" y="4803"/>
                    <a:pt x="21114" y="4803"/>
                  </a:cubicBezTo>
                  <a:cubicBezTo>
                    <a:pt x="21124" y="4803"/>
                    <a:pt x="21138" y="4815"/>
                    <a:pt x="21150" y="4830"/>
                  </a:cubicBezTo>
                  <a:lnTo>
                    <a:pt x="21150" y="4830"/>
                  </a:lnTo>
                  <a:cubicBezTo>
                    <a:pt x="21092" y="4725"/>
                    <a:pt x="21059" y="4500"/>
                    <a:pt x="20985" y="4500"/>
                  </a:cubicBezTo>
                  <a:cubicBezTo>
                    <a:pt x="20969" y="4500"/>
                    <a:pt x="20952" y="4510"/>
                    <a:pt x="20933" y="4532"/>
                  </a:cubicBezTo>
                  <a:cubicBezTo>
                    <a:pt x="20926" y="4236"/>
                    <a:pt x="20687" y="4050"/>
                    <a:pt x="20684" y="3811"/>
                  </a:cubicBezTo>
                  <a:cubicBezTo>
                    <a:pt x="20478" y="3769"/>
                    <a:pt x="20531" y="3418"/>
                    <a:pt x="20356" y="3418"/>
                  </a:cubicBezTo>
                  <a:cubicBezTo>
                    <a:pt x="20337" y="3418"/>
                    <a:pt x="20315" y="3422"/>
                    <a:pt x="20290" y="3431"/>
                  </a:cubicBezTo>
                  <a:cubicBezTo>
                    <a:pt x="20536" y="3313"/>
                    <a:pt x="20213" y="2889"/>
                    <a:pt x="19994" y="2836"/>
                  </a:cubicBezTo>
                  <a:cubicBezTo>
                    <a:pt x="20095" y="2836"/>
                    <a:pt x="19967" y="2661"/>
                    <a:pt x="20098" y="2647"/>
                  </a:cubicBezTo>
                  <a:cubicBezTo>
                    <a:pt x="20009" y="2530"/>
                    <a:pt x="19896" y="2449"/>
                    <a:pt x="19810" y="2449"/>
                  </a:cubicBezTo>
                  <a:cubicBezTo>
                    <a:pt x="19773" y="2449"/>
                    <a:pt x="19740" y="2464"/>
                    <a:pt x="19718" y="2499"/>
                  </a:cubicBezTo>
                  <a:cubicBezTo>
                    <a:pt x="19715" y="2250"/>
                    <a:pt x="19529" y="2156"/>
                    <a:pt x="19365" y="2088"/>
                  </a:cubicBezTo>
                  <a:cubicBezTo>
                    <a:pt x="19203" y="2014"/>
                    <a:pt x="19072" y="1954"/>
                    <a:pt x="19109" y="1732"/>
                  </a:cubicBezTo>
                  <a:cubicBezTo>
                    <a:pt x="18584" y="1493"/>
                    <a:pt x="18035" y="1321"/>
                    <a:pt x="17466" y="1213"/>
                  </a:cubicBezTo>
                  <a:cubicBezTo>
                    <a:pt x="17492" y="1151"/>
                    <a:pt x="17542" y="1130"/>
                    <a:pt x="17602" y="1130"/>
                  </a:cubicBezTo>
                  <a:cubicBezTo>
                    <a:pt x="17661" y="1130"/>
                    <a:pt x="17731" y="1150"/>
                    <a:pt x="17800" y="1170"/>
                  </a:cubicBezTo>
                  <a:cubicBezTo>
                    <a:pt x="17869" y="1196"/>
                    <a:pt x="17938" y="1221"/>
                    <a:pt x="17995" y="1221"/>
                  </a:cubicBezTo>
                  <a:cubicBezTo>
                    <a:pt x="18049" y="1221"/>
                    <a:pt x="18092" y="1199"/>
                    <a:pt x="18116" y="1136"/>
                  </a:cubicBezTo>
                  <a:cubicBezTo>
                    <a:pt x="17927" y="1093"/>
                    <a:pt x="17760" y="1085"/>
                    <a:pt x="17605" y="1085"/>
                  </a:cubicBezTo>
                  <a:cubicBezTo>
                    <a:pt x="17517" y="1085"/>
                    <a:pt x="17432" y="1088"/>
                    <a:pt x="17350" y="1088"/>
                  </a:cubicBezTo>
                  <a:cubicBezTo>
                    <a:pt x="17168" y="1088"/>
                    <a:pt x="16995" y="1076"/>
                    <a:pt x="16810" y="998"/>
                  </a:cubicBezTo>
                  <a:cubicBezTo>
                    <a:pt x="16706" y="941"/>
                    <a:pt x="16908" y="907"/>
                    <a:pt x="16958" y="870"/>
                  </a:cubicBezTo>
                  <a:cubicBezTo>
                    <a:pt x="16556" y="867"/>
                    <a:pt x="16206" y="714"/>
                    <a:pt x="15846" y="714"/>
                  </a:cubicBezTo>
                  <a:cubicBezTo>
                    <a:pt x="15779" y="714"/>
                    <a:pt x="15711" y="719"/>
                    <a:pt x="15642" y="732"/>
                  </a:cubicBezTo>
                  <a:cubicBezTo>
                    <a:pt x="15646" y="709"/>
                    <a:pt x="15696" y="688"/>
                    <a:pt x="15740" y="675"/>
                  </a:cubicBezTo>
                  <a:cubicBezTo>
                    <a:pt x="15696" y="673"/>
                    <a:pt x="15649" y="655"/>
                    <a:pt x="15612" y="655"/>
                  </a:cubicBezTo>
                  <a:cubicBezTo>
                    <a:pt x="15578" y="655"/>
                    <a:pt x="15553" y="671"/>
                    <a:pt x="15548" y="729"/>
                  </a:cubicBezTo>
                  <a:lnTo>
                    <a:pt x="15632" y="709"/>
                  </a:lnTo>
                  <a:lnTo>
                    <a:pt x="15632" y="709"/>
                  </a:lnTo>
                  <a:cubicBezTo>
                    <a:pt x="15727" y="889"/>
                    <a:pt x="15317" y="1010"/>
                    <a:pt x="15248" y="1102"/>
                  </a:cubicBezTo>
                  <a:lnTo>
                    <a:pt x="15248" y="1102"/>
                  </a:lnTo>
                  <a:cubicBezTo>
                    <a:pt x="15397" y="796"/>
                    <a:pt x="14856" y="974"/>
                    <a:pt x="15117" y="571"/>
                  </a:cubicBezTo>
                  <a:lnTo>
                    <a:pt x="15117" y="571"/>
                  </a:lnTo>
                  <a:cubicBezTo>
                    <a:pt x="15064" y="591"/>
                    <a:pt x="14990" y="638"/>
                    <a:pt x="14993" y="722"/>
                  </a:cubicBezTo>
                  <a:cubicBezTo>
                    <a:pt x="14916" y="688"/>
                    <a:pt x="14895" y="638"/>
                    <a:pt x="14986" y="557"/>
                  </a:cubicBezTo>
                  <a:lnTo>
                    <a:pt x="14986" y="557"/>
                  </a:lnTo>
                  <a:cubicBezTo>
                    <a:pt x="14710" y="588"/>
                    <a:pt x="14766" y="708"/>
                    <a:pt x="14573" y="708"/>
                  </a:cubicBezTo>
                  <a:cubicBezTo>
                    <a:pt x="14557" y="708"/>
                    <a:pt x="14539" y="707"/>
                    <a:pt x="14518" y="705"/>
                  </a:cubicBezTo>
                  <a:cubicBezTo>
                    <a:pt x="14522" y="648"/>
                    <a:pt x="14579" y="628"/>
                    <a:pt x="14613" y="561"/>
                  </a:cubicBezTo>
                  <a:lnTo>
                    <a:pt x="14613" y="561"/>
                  </a:lnTo>
                  <a:cubicBezTo>
                    <a:pt x="14499" y="643"/>
                    <a:pt x="14387" y="725"/>
                    <a:pt x="14239" y="725"/>
                  </a:cubicBezTo>
                  <a:cubicBezTo>
                    <a:pt x="14199" y="725"/>
                    <a:pt x="14157" y="719"/>
                    <a:pt x="14111" y="705"/>
                  </a:cubicBezTo>
                  <a:cubicBezTo>
                    <a:pt x="14123" y="676"/>
                    <a:pt x="14107" y="634"/>
                    <a:pt x="14146" y="628"/>
                  </a:cubicBezTo>
                  <a:lnTo>
                    <a:pt x="14146" y="628"/>
                  </a:lnTo>
                  <a:cubicBezTo>
                    <a:pt x="13834" y="634"/>
                    <a:pt x="13597" y="822"/>
                    <a:pt x="13294" y="822"/>
                  </a:cubicBezTo>
                  <a:cubicBezTo>
                    <a:pt x="13233" y="822"/>
                    <a:pt x="13169" y="814"/>
                    <a:pt x="13102" y="796"/>
                  </a:cubicBezTo>
                  <a:cubicBezTo>
                    <a:pt x="13219" y="540"/>
                    <a:pt x="12957" y="712"/>
                    <a:pt x="12933" y="493"/>
                  </a:cubicBezTo>
                  <a:lnTo>
                    <a:pt x="12708" y="567"/>
                  </a:lnTo>
                  <a:lnTo>
                    <a:pt x="12802" y="672"/>
                  </a:lnTo>
                  <a:cubicBezTo>
                    <a:pt x="12635" y="672"/>
                    <a:pt x="12491" y="794"/>
                    <a:pt x="12347" y="794"/>
                  </a:cubicBezTo>
                  <a:cubicBezTo>
                    <a:pt x="12321" y="794"/>
                    <a:pt x="12294" y="789"/>
                    <a:pt x="12267" y="779"/>
                  </a:cubicBezTo>
                  <a:lnTo>
                    <a:pt x="12408" y="682"/>
                  </a:lnTo>
                  <a:lnTo>
                    <a:pt x="12408" y="682"/>
                  </a:lnTo>
                  <a:lnTo>
                    <a:pt x="12045" y="746"/>
                  </a:lnTo>
                  <a:lnTo>
                    <a:pt x="12257" y="813"/>
                  </a:lnTo>
                  <a:cubicBezTo>
                    <a:pt x="12091" y="925"/>
                    <a:pt x="12246" y="1056"/>
                    <a:pt x="12109" y="1056"/>
                  </a:cubicBezTo>
                  <a:cubicBezTo>
                    <a:pt x="12090" y="1056"/>
                    <a:pt x="12066" y="1054"/>
                    <a:pt x="12035" y="1049"/>
                  </a:cubicBezTo>
                  <a:cubicBezTo>
                    <a:pt x="12085" y="1022"/>
                    <a:pt x="11833" y="1062"/>
                    <a:pt x="11762" y="937"/>
                  </a:cubicBezTo>
                  <a:cubicBezTo>
                    <a:pt x="11713" y="989"/>
                    <a:pt x="11647" y="1051"/>
                    <a:pt x="11582" y="1051"/>
                  </a:cubicBezTo>
                  <a:cubicBezTo>
                    <a:pt x="11549" y="1051"/>
                    <a:pt x="11516" y="1035"/>
                    <a:pt x="11486" y="991"/>
                  </a:cubicBezTo>
                  <a:cubicBezTo>
                    <a:pt x="11486" y="914"/>
                    <a:pt x="11580" y="766"/>
                    <a:pt x="11580" y="715"/>
                  </a:cubicBezTo>
                  <a:lnTo>
                    <a:pt x="11580" y="715"/>
                  </a:lnTo>
                  <a:cubicBezTo>
                    <a:pt x="11570" y="758"/>
                    <a:pt x="11543" y="773"/>
                    <a:pt x="11505" y="773"/>
                  </a:cubicBezTo>
                  <a:cubicBezTo>
                    <a:pt x="11411" y="773"/>
                    <a:pt x="11254" y="683"/>
                    <a:pt x="11127" y="683"/>
                  </a:cubicBezTo>
                  <a:cubicBezTo>
                    <a:pt x="11091" y="683"/>
                    <a:pt x="11057" y="690"/>
                    <a:pt x="11027" y="710"/>
                  </a:cubicBezTo>
                  <a:lnTo>
                    <a:pt x="11027" y="710"/>
                  </a:lnTo>
                  <a:cubicBezTo>
                    <a:pt x="11074" y="673"/>
                    <a:pt x="11104" y="619"/>
                    <a:pt x="11116" y="561"/>
                  </a:cubicBezTo>
                  <a:lnTo>
                    <a:pt x="11116" y="561"/>
                  </a:lnTo>
                  <a:lnTo>
                    <a:pt x="10981" y="661"/>
                  </a:lnTo>
                  <a:cubicBezTo>
                    <a:pt x="10917" y="577"/>
                    <a:pt x="10914" y="550"/>
                    <a:pt x="10961" y="470"/>
                  </a:cubicBezTo>
                  <a:cubicBezTo>
                    <a:pt x="10926" y="450"/>
                    <a:pt x="10900" y="442"/>
                    <a:pt x="10882" y="442"/>
                  </a:cubicBezTo>
                  <a:cubicBezTo>
                    <a:pt x="10799" y="442"/>
                    <a:pt x="10854" y="598"/>
                    <a:pt x="10791" y="598"/>
                  </a:cubicBezTo>
                  <a:cubicBezTo>
                    <a:pt x="10770" y="598"/>
                    <a:pt x="10736" y="581"/>
                    <a:pt x="10679" y="534"/>
                  </a:cubicBezTo>
                  <a:cubicBezTo>
                    <a:pt x="10705" y="530"/>
                    <a:pt x="10702" y="507"/>
                    <a:pt x="10763" y="500"/>
                  </a:cubicBezTo>
                  <a:cubicBezTo>
                    <a:pt x="10460" y="349"/>
                    <a:pt x="10123" y="386"/>
                    <a:pt x="9844" y="258"/>
                  </a:cubicBezTo>
                  <a:cubicBezTo>
                    <a:pt x="9826" y="156"/>
                    <a:pt x="9871" y="140"/>
                    <a:pt x="9925" y="140"/>
                  </a:cubicBezTo>
                  <a:cubicBezTo>
                    <a:pt x="9952" y="140"/>
                    <a:pt x="9980" y="144"/>
                    <a:pt x="10005" y="144"/>
                  </a:cubicBezTo>
                  <a:cubicBezTo>
                    <a:pt x="10051" y="144"/>
                    <a:pt x="10082" y="130"/>
                    <a:pt x="10059" y="52"/>
                  </a:cubicBezTo>
                  <a:cubicBezTo>
                    <a:pt x="9999" y="48"/>
                    <a:pt x="9939" y="46"/>
                    <a:pt x="9878" y="46"/>
                  </a:cubicBezTo>
                  <a:cubicBezTo>
                    <a:pt x="9498" y="46"/>
                    <a:pt x="9111" y="125"/>
                    <a:pt x="8767" y="125"/>
                  </a:cubicBezTo>
                  <a:cubicBezTo>
                    <a:pt x="8735" y="125"/>
                    <a:pt x="8704" y="125"/>
                    <a:pt x="8673" y="123"/>
                  </a:cubicBezTo>
                  <a:lnTo>
                    <a:pt x="8673" y="123"/>
                  </a:lnTo>
                  <a:lnTo>
                    <a:pt x="8750" y="147"/>
                  </a:lnTo>
                  <a:cubicBezTo>
                    <a:pt x="8736" y="230"/>
                    <a:pt x="8707" y="259"/>
                    <a:pt x="8668" y="259"/>
                  </a:cubicBezTo>
                  <a:cubicBezTo>
                    <a:pt x="8582" y="259"/>
                    <a:pt x="8447" y="116"/>
                    <a:pt x="8315" y="116"/>
                  </a:cubicBezTo>
                  <a:cubicBezTo>
                    <a:pt x="8283" y="116"/>
                    <a:pt x="8251" y="125"/>
                    <a:pt x="8220" y="146"/>
                  </a:cubicBezTo>
                  <a:lnTo>
                    <a:pt x="8220" y="146"/>
                  </a:lnTo>
                  <a:cubicBezTo>
                    <a:pt x="8261" y="113"/>
                    <a:pt x="8267" y="0"/>
                    <a:pt x="82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2" name="Google Shape;732;p33"/>
            <p:cNvGrpSpPr/>
            <p:nvPr/>
          </p:nvGrpSpPr>
          <p:grpSpPr>
            <a:xfrm>
              <a:off x="7840835" y="1272606"/>
              <a:ext cx="773391" cy="613853"/>
              <a:chOff x="7840830" y="1181343"/>
              <a:chExt cx="1003362" cy="796385"/>
            </a:xfrm>
          </p:grpSpPr>
          <p:sp>
            <p:nvSpPr>
              <p:cNvPr id="733" name="Google Shape;733;p33"/>
              <p:cNvSpPr/>
              <p:nvPr/>
            </p:nvSpPr>
            <p:spPr>
              <a:xfrm>
                <a:off x="8573025" y="1213797"/>
                <a:ext cx="271166" cy="253799"/>
              </a:xfrm>
              <a:custGeom>
                <a:avLst/>
                <a:gdLst/>
                <a:ahLst/>
                <a:cxnLst/>
                <a:rect l="l" t="t" r="r" b="b"/>
                <a:pathLst>
                  <a:path w="6417" h="6006" extrusionOk="0">
                    <a:moveTo>
                      <a:pt x="4419" y="2289"/>
                    </a:moveTo>
                    <a:cubicBezTo>
                      <a:pt x="4543" y="2330"/>
                      <a:pt x="4661" y="2394"/>
                      <a:pt x="4762" y="2478"/>
                    </a:cubicBezTo>
                    <a:lnTo>
                      <a:pt x="4759" y="2478"/>
                    </a:lnTo>
                    <a:cubicBezTo>
                      <a:pt x="4850" y="2649"/>
                      <a:pt x="4887" y="2845"/>
                      <a:pt x="4870" y="3036"/>
                    </a:cubicBezTo>
                    <a:cubicBezTo>
                      <a:pt x="4843" y="2902"/>
                      <a:pt x="4786" y="2774"/>
                      <a:pt x="4688" y="2693"/>
                    </a:cubicBezTo>
                    <a:cubicBezTo>
                      <a:pt x="4597" y="2622"/>
                      <a:pt x="4503" y="2559"/>
                      <a:pt x="4402" y="2508"/>
                    </a:cubicBezTo>
                    <a:cubicBezTo>
                      <a:pt x="4402" y="2434"/>
                      <a:pt x="4409" y="2363"/>
                      <a:pt x="4419" y="2289"/>
                    </a:cubicBezTo>
                    <a:close/>
                    <a:moveTo>
                      <a:pt x="3179" y="0"/>
                    </a:moveTo>
                    <a:cubicBezTo>
                      <a:pt x="3164" y="0"/>
                      <a:pt x="3148" y="0"/>
                      <a:pt x="3133" y="1"/>
                    </a:cubicBezTo>
                    <a:cubicBezTo>
                      <a:pt x="1740" y="51"/>
                      <a:pt x="767" y="1371"/>
                      <a:pt x="407" y="2609"/>
                    </a:cubicBezTo>
                    <a:cubicBezTo>
                      <a:pt x="0" y="3999"/>
                      <a:pt x="576" y="4972"/>
                      <a:pt x="1531" y="5917"/>
                    </a:cubicBezTo>
                    <a:cubicBezTo>
                      <a:pt x="1594" y="5979"/>
                      <a:pt x="1669" y="6005"/>
                      <a:pt x="1743" y="6005"/>
                    </a:cubicBezTo>
                    <a:cubicBezTo>
                      <a:pt x="1969" y="6005"/>
                      <a:pt x="2187" y="5763"/>
                      <a:pt x="2033" y="5530"/>
                    </a:cubicBezTo>
                    <a:cubicBezTo>
                      <a:pt x="2019" y="5510"/>
                      <a:pt x="2013" y="5483"/>
                      <a:pt x="2003" y="5463"/>
                    </a:cubicBezTo>
                    <a:lnTo>
                      <a:pt x="2003" y="5463"/>
                    </a:lnTo>
                    <a:cubicBezTo>
                      <a:pt x="2117" y="5513"/>
                      <a:pt x="2241" y="5547"/>
                      <a:pt x="2369" y="5554"/>
                    </a:cubicBezTo>
                    <a:lnTo>
                      <a:pt x="3211" y="5608"/>
                    </a:lnTo>
                    <a:cubicBezTo>
                      <a:pt x="3223" y="5608"/>
                      <a:pt x="3235" y="5609"/>
                      <a:pt x="3247" y="5609"/>
                    </a:cubicBezTo>
                    <a:cubicBezTo>
                      <a:pt x="3455" y="5609"/>
                      <a:pt x="3647" y="5501"/>
                      <a:pt x="3793" y="5352"/>
                    </a:cubicBezTo>
                    <a:cubicBezTo>
                      <a:pt x="3864" y="5342"/>
                      <a:pt x="3931" y="5318"/>
                      <a:pt x="3988" y="5278"/>
                    </a:cubicBezTo>
                    <a:cubicBezTo>
                      <a:pt x="4934" y="5278"/>
                      <a:pt x="5863" y="4702"/>
                      <a:pt x="6098" y="3740"/>
                    </a:cubicBezTo>
                    <a:cubicBezTo>
                      <a:pt x="6417" y="2459"/>
                      <a:pt x="5633" y="1047"/>
                      <a:pt x="4215" y="1047"/>
                    </a:cubicBezTo>
                    <a:cubicBezTo>
                      <a:pt x="4210" y="1047"/>
                      <a:pt x="4205" y="1047"/>
                      <a:pt x="4200" y="1047"/>
                    </a:cubicBezTo>
                    <a:cubicBezTo>
                      <a:pt x="4173" y="1047"/>
                      <a:pt x="4143" y="1058"/>
                      <a:pt x="4113" y="1058"/>
                    </a:cubicBezTo>
                    <a:cubicBezTo>
                      <a:pt x="4123" y="1034"/>
                      <a:pt x="4133" y="1010"/>
                      <a:pt x="4143" y="984"/>
                    </a:cubicBezTo>
                    <a:cubicBezTo>
                      <a:pt x="4287" y="361"/>
                      <a:pt x="3736" y="0"/>
                      <a:pt x="317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33"/>
              <p:cNvSpPr/>
              <p:nvPr/>
            </p:nvSpPr>
            <p:spPr>
              <a:xfrm>
                <a:off x="8234543" y="1181343"/>
                <a:ext cx="261870" cy="249953"/>
              </a:xfrm>
              <a:custGeom>
                <a:avLst/>
                <a:gdLst/>
                <a:ahLst/>
                <a:cxnLst/>
                <a:rect l="l" t="t" r="r" b="b"/>
                <a:pathLst>
                  <a:path w="6197" h="5915" extrusionOk="0">
                    <a:moveTo>
                      <a:pt x="3110" y="3110"/>
                    </a:moveTo>
                    <a:cubicBezTo>
                      <a:pt x="3139" y="3110"/>
                      <a:pt x="3170" y="3113"/>
                      <a:pt x="3201" y="3118"/>
                    </a:cubicBezTo>
                    <a:cubicBezTo>
                      <a:pt x="3241" y="3273"/>
                      <a:pt x="3272" y="3427"/>
                      <a:pt x="3292" y="3589"/>
                    </a:cubicBezTo>
                    <a:cubicBezTo>
                      <a:pt x="3204" y="3636"/>
                      <a:pt x="3108" y="3661"/>
                      <a:pt x="3025" y="3661"/>
                    </a:cubicBezTo>
                    <a:cubicBezTo>
                      <a:pt x="2834" y="3661"/>
                      <a:pt x="2704" y="3533"/>
                      <a:pt x="2868" y="3246"/>
                    </a:cubicBezTo>
                    <a:lnTo>
                      <a:pt x="2864" y="3246"/>
                    </a:lnTo>
                    <a:cubicBezTo>
                      <a:pt x="2920" y="3146"/>
                      <a:pt x="3007" y="3110"/>
                      <a:pt x="3110" y="3110"/>
                    </a:cubicBezTo>
                    <a:close/>
                    <a:moveTo>
                      <a:pt x="1656" y="1"/>
                    </a:moveTo>
                    <a:cubicBezTo>
                      <a:pt x="1398" y="1"/>
                      <a:pt x="1142" y="262"/>
                      <a:pt x="1162" y="520"/>
                    </a:cubicBezTo>
                    <a:cubicBezTo>
                      <a:pt x="1175" y="735"/>
                      <a:pt x="1212" y="944"/>
                      <a:pt x="1266" y="1149"/>
                    </a:cubicBezTo>
                    <a:cubicBezTo>
                      <a:pt x="660" y="1590"/>
                      <a:pt x="260" y="2260"/>
                      <a:pt x="162" y="3007"/>
                    </a:cubicBezTo>
                    <a:cubicBezTo>
                      <a:pt x="0" y="4286"/>
                      <a:pt x="761" y="5740"/>
                      <a:pt x="2151" y="5901"/>
                    </a:cubicBezTo>
                    <a:cubicBezTo>
                      <a:pt x="2227" y="5910"/>
                      <a:pt x="2300" y="5914"/>
                      <a:pt x="2371" y="5914"/>
                    </a:cubicBezTo>
                    <a:cubicBezTo>
                      <a:pt x="2775" y="5914"/>
                      <a:pt x="3100" y="5771"/>
                      <a:pt x="3352" y="5531"/>
                    </a:cubicBezTo>
                    <a:cubicBezTo>
                      <a:pt x="3574" y="5652"/>
                      <a:pt x="3828" y="5712"/>
                      <a:pt x="4088" y="5712"/>
                    </a:cubicBezTo>
                    <a:cubicBezTo>
                      <a:pt x="4500" y="5712"/>
                      <a:pt x="4926" y="5561"/>
                      <a:pt x="5254" y="5268"/>
                    </a:cubicBezTo>
                    <a:cubicBezTo>
                      <a:pt x="6196" y="4427"/>
                      <a:pt x="5957" y="3094"/>
                      <a:pt x="5247" y="2192"/>
                    </a:cubicBezTo>
                    <a:cubicBezTo>
                      <a:pt x="4880" y="1338"/>
                      <a:pt x="3992" y="718"/>
                      <a:pt x="3033" y="638"/>
                    </a:cubicBezTo>
                    <a:cubicBezTo>
                      <a:pt x="3019" y="638"/>
                      <a:pt x="3004" y="639"/>
                      <a:pt x="2990" y="639"/>
                    </a:cubicBezTo>
                    <a:cubicBezTo>
                      <a:pt x="2983" y="639"/>
                      <a:pt x="2975" y="639"/>
                      <a:pt x="2969" y="638"/>
                    </a:cubicBezTo>
                    <a:cubicBezTo>
                      <a:pt x="2619" y="271"/>
                      <a:pt x="2188" y="32"/>
                      <a:pt x="1680" y="2"/>
                    </a:cubicBezTo>
                    <a:cubicBezTo>
                      <a:pt x="1672" y="1"/>
                      <a:pt x="1664" y="1"/>
                      <a:pt x="16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33"/>
              <p:cNvSpPr/>
              <p:nvPr/>
            </p:nvSpPr>
            <p:spPr>
              <a:xfrm>
                <a:off x="8387726" y="1519150"/>
                <a:ext cx="246742" cy="226542"/>
              </a:xfrm>
              <a:custGeom>
                <a:avLst/>
                <a:gdLst/>
                <a:ahLst/>
                <a:cxnLst/>
                <a:rect l="l" t="t" r="r" b="b"/>
                <a:pathLst>
                  <a:path w="5839" h="5361" extrusionOk="0">
                    <a:moveTo>
                      <a:pt x="2824" y="3234"/>
                    </a:moveTo>
                    <a:cubicBezTo>
                      <a:pt x="2999" y="3386"/>
                      <a:pt x="3194" y="3514"/>
                      <a:pt x="3402" y="3615"/>
                    </a:cubicBezTo>
                    <a:cubicBezTo>
                      <a:pt x="3396" y="3625"/>
                      <a:pt x="3399" y="3635"/>
                      <a:pt x="3396" y="3645"/>
                    </a:cubicBezTo>
                    <a:cubicBezTo>
                      <a:pt x="3365" y="3702"/>
                      <a:pt x="3325" y="3756"/>
                      <a:pt x="3278" y="3797"/>
                    </a:cubicBezTo>
                    <a:cubicBezTo>
                      <a:pt x="3147" y="3786"/>
                      <a:pt x="3019" y="3736"/>
                      <a:pt x="2911" y="3655"/>
                    </a:cubicBezTo>
                    <a:cubicBezTo>
                      <a:pt x="2871" y="3517"/>
                      <a:pt x="2840" y="3376"/>
                      <a:pt x="2824" y="3234"/>
                    </a:cubicBezTo>
                    <a:close/>
                    <a:moveTo>
                      <a:pt x="2051" y="0"/>
                    </a:moveTo>
                    <a:cubicBezTo>
                      <a:pt x="1495" y="0"/>
                      <a:pt x="968" y="363"/>
                      <a:pt x="818" y="922"/>
                    </a:cubicBezTo>
                    <a:cubicBezTo>
                      <a:pt x="687" y="1417"/>
                      <a:pt x="646" y="1932"/>
                      <a:pt x="703" y="2440"/>
                    </a:cubicBezTo>
                    <a:cubicBezTo>
                      <a:pt x="0" y="3675"/>
                      <a:pt x="1124" y="4867"/>
                      <a:pt x="2383" y="5143"/>
                    </a:cubicBezTo>
                    <a:cubicBezTo>
                      <a:pt x="2604" y="5267"/>
                      <a:pt x="2852" y="5361"/>
                      <a:pt x="3095" y="5361"/>
                    </a:cubicBezTo>
                    <a:cubicBezTo>
                      <a:pt x="3225" y="5361"/>
                      <a:pt x="3354" y="5334"/>
                      <a:pt x="3476" y="5271"/>
                    </a:cubicBezTo>
                    <a:cubicBezTo>
                      <a:pt x="3611" y="5193"/>
                      <a:pt x="3736" y="5096"/>
                      <a:pt x="3843" y="4981"/>
                    </a:cubicBezTo>
                    <a:cubicBezTo>
                      <a:pt x="3897" y="4951"/>
                      <a:pt x="3951" y="4921"/>
                      <a:pt x="4001" y="4884"/>
                    </a:cubicBezTo>
                    <a:cubicBezTo>
                      <a:pt x="4136" y="4833"/>
                      <a:pt x="4264" y="4769"/>
                      <a:pt x="4385" y="4692"/>
                    </a:cubicBezTo>
                    <a:cubicBezTo>
                      <a:pt x="4742" y="4453"/>
                      <a:pt x="5035" y="4052"/>
                      <a:pt x="5213" y="3605"/>
                    </a:cubicBezTo>
                    <a:cubicBezTo>
                      <a:pt x="5681" y="3187"/>
                      <a:pt x="5839" y="2457"/>
                      <a:pt x="5274" y="1848"/>
                    </a:cubicBezTo>
                    <a:cubicBezTo>
                      <a:pt x="4493" y="1013"/>
                      <a:pt x="3483" y="330"/>
                      <a:pt x="2369" y="41"/>
                    </a:cubicBezTo>
                    <a:cubicBezTo>
                      <a:pt x="2264" y="13"/>
                      <a:pt x="2157" y="0"/>
                      <a:pt x="20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33"/>
              <p:cNvSpPr/>
              <p:nvPr/>
            </p:nvSpPr>
            <p:spPr>
              <a:xfrm>
                <a:off x="8115503" y="1518262"/>
                <a:ext cx="191596" cy="187497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4437" extrusionOk="0">
                    <a:moveTo>
                      <a:pt x="2142" y="1909"/>
                    </a:moveTo>
                    <a:cubicBezTo>
                      <a:pt x="2217" y="1909"/>
                      <a:pt x="2313" y="1950"/>
                      <a:pt x="2430" y="2044"/>
                    </a:cubicBezTo>
                    <a:cubicBezTo>
                      <a:pt x="2585" y="2168"/>
                      <a:pt x="2636" y="2354"/>
                      <a:pt x="2717" y="2518"/>
                    </a:cubicBezTo>
                    <a:lnTo>
                      <a:pt x="2717" y="2522"/>
                    </a:lnTo>
                    <a:cubicBezTo>
                      <a:pt x="2579" y="2676"/>
                      <a:pt x="2397" y="2784"/>
                      <a:pt x="2243" y="2784"/>
                    </a:cubicBezTo>
                    <a:cubicBezTo>
                      <a:pt x="2073" y="2784"/>
                      <a:pt x="1936" y="2652"/>
                      <a:pt x="1929" y="2306"/>
                    </a:cubicBezTo>
                    <a:cubicBezTo>
                      <a:pt x="1925" y="2073"/>
                      <a:pt x="1992" y="1909"/>
                      <a:pt x="2142" y="1909"/>
                    </a:cubicBezTo>
                    <a:close/>
                    <a:moveTo>
                      <a:pt x="2094" y="0"/>
                    </a:moveTo>
                    <a:cubicBezTo>
                      <a:pt x="970" y="0"/>
                      <a:pt x="41" y="928"/>
                      <a:pt x="17" y="2054"/>
                    </a:cubicBezTo>
                    <a:cubicBezTo>
                      <a:pt x="1" y="3067"/>
                      <a:pt x="633" y="4093"/>
                      <a:pt x="1636" y="4373"/>
                    </a:cubicBezTo>
                    <a:cubicBezTo>
                      <a:pt x="1797" y="4414"/>
                      <a:pt x="1964" y="4436"/>
                      <a:pt x="2130" y="4436"/>
                    </a:cubicBezTo>
                    <a:cubicBezTo>
                      <a:pt x="2193" y="4436"/>
                      <a:pt x="2256" y="4433"/>
                      <a:pt x="2319" y="4427"/>
                    </a:cubicBezTo>
                    <a:cubicBezTo>
                      <a:pt x="2353" y="4427"/>
                      <a:pt x="2387" y="4433"/>
                      <a:pt x="2420" y="4433"/>
                    </a:cubicBezTo>
                    <a:cubicBezTo>
                      <a:pt x="2424" y="4433"/>
                      <a:pt x="2429" y="4433"/>
                      <a:pt x="2433" y="4433"/>
                    </a:cubicBezTo>
                    <a:cubicBezTo>
                      <a:pt x="3687" y="4433"/>
                      <a:pt x="4386" y="3407"/>
                      <a:pt x="4433" y="2377"/>
                    </a:cubicBezTo>
                    <a:cubicBezTo>
                      <a:pt x="4534" y="1657"/>
                      <a:pt x="4292" y="917"/>
                      <a:pt x="3659" y="462"/>
                    </a:cubicBezTo>
                    <a:cubicBezTo>
                      <a:pt x="3376" y="267"/>
                      <a:pt x="3050" y="139"/>
                      <a:pt x="2710" y="95"/>
                    </a:cubicBezTo>
                    <a:cubicBezTo>
                      <a:pt x="2528" y="38"/>
                      <a:pt x="2340" y="8"/>
                      <a:pt x="2148" y="1"/>
                    </a:cubicBezTo>
                    <a:cubicBezTo>
                      <a:pt x="2130" y="1"/>
                      <a:pt x="2112" y="0"/>
                      <a:pt x="209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33"/>
              <p:cNvSpPr/>
              <p:nvPr/>
            </p:nvSpPr>
            <p:spPr>
              <a:xfrm>
                <a:off x="7919386" y="1256857"/>
                <a:ext cx="242685" cy="198103"/>
              </a:xfrm>
              <a:custGeom>
                <a:avLst/>
                <a:gdLst/>
                <a:ahLst/>
                <a:cxnLst/>
                <a:rect l="l" t="t" r="r" b="b"/>
                <a:pathLst>
                  <a:path w="5743" h="4688" extrusionOk="0">
                    <a:moveTo>
                      <a:pt x="3209" y="1"/>
                    </a:moveTo>
                    <a:cubicBezTo>
                      <a:pt x="3071" y="1"/>
                      <a:pt x="2931" y="11"/>
                      <a:pt x="2787" y="32"/>
                    </a:cubicBezTo>
                    <a:cubicBezTo>
                      <a:pt x="2309" y="99"/>
                      <a:pt x="1922" y="284"/>
                      <a:pt x="1653" y="564"/>
                    </a:cubicBezTo>
                    <a:cubicBezTo>
                      <a:pt x="893" y="826"/>
                      <a:pt x="277" y="1516"/>
                      <a:pt x="145" y="2307"/>
                    </a:cubicBezTo>
                    <a:cubicBezTo>
                      <a:pt x="1" y="2754"/>
                      <a:pt x="55" y="3239"/>
                      <a:pt x="294" y="3643"/>
                    </a:cubicBezTo>
                    <a:cubicBezTo>
                      <a:pt x="681" y="4310"/>
                      <a:pt x="1447" y="4687"/>
                      <a:pt x="2206" y="4687"/>
                    </a:cubicBezTo>
                    <a:cubicBezTo>
                      <a:pt x="2251" y="4687"/>
                      <a:pt x="2295" y="4685"/>
                      <a:pt x="2340" y="4683"/>
                    </a:cubicBezTo>
                    <a:cubicBezTo>
                      <a:pt x="2393" y="4686"/>
                      <a:pt x="2446" y="4688"/>
                      <a:pt x="2499" y="4688"/>
                    </a:cubicBezTo>
                    <a:cubicBezTo>
                      <a:pt x="2722" y="4688"/>
                      <a:pt x="2943" y="4659"/>
                      <a:pt x="3161" y="4602"/>
                    </a:cubicBezTo>
                    <a:cubicBezTo>
                      <a:pt x="4255" y="4303"/>
                      <a:pt x="5022" y="3320"/>
                      <a:pt x="5517" y="2357"/>
                    </a:cubicBezTo>
                    <a:cubicBezTo>
                      <a:pt x="5682" y="2034"/>
                      <a:pt x="5742" y="1593"/>
                      <a:pt x="5517" y="1277"/>
                    </a:cubicBezTo>
                    <a:cubicBezTo>
                      <a:pt x="4956" y="481"/>
                      <a:pt x="4151" y="1"/>
                      <a:pt x="320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33"/>
              <p:cNvSpPr/>
              <p:nvPr/>
            </p:nvSpPr>
            <p:spPr>
              <a:xfrm>
                <a:off x="8221739" y="1780047"/>
                <a:ext cx="230008" cy="197681"/>
              </a:xfrm>
              <a:custGeom>
                <a:avLst/>
                <a:gdLst/>
                <a:ahLst/>
                <a:cxnLst/>
                <a:rect l="l" t="t" r="r" b="b"/>
                <a:pathLst>
                  <a:path w="5443" h="4678" extrusionOk="0">
                    <a:moveTo>
                      <a:pt x="3155" y="1"/>
                    </a:moveTo>
                    <a:cubicBezTo>
                      <a:pt x="2701" y="1"/>
                      <a:pt x="2244" y="124"/>
                      <a:pt x="1862" y="355"/>
                    </a:cubicBezTo>
                    <a:cubicBezTo>
                      <a:pt x="1" y="1483"/>
                      <a:pt x="791" y="4340"/>
                      <a:pt x="2841" y="4663"/>
                    </a:cubicBezTo>
                    <a:cubicBezTo>
                      <a:pt x="2905" y="4673"/>
                      <a:pt x="2966" y="4678"/>
                      <a:pt x="3025" y="4678"/>
                    </a:cubicBezTo>
                    <a:cubicBezTo>
                      <a:pt x="3444" y="4678"/>
                      <a:pt x="3748" y="4436"/>
                      <a:pt x="3952" y="4094"/>
                    </a:cubicBezTo>
                    <a:cubicBezTo>
                      <a:pt x="4527" y="3879"/>
                      <a:pt x="4971" y="3411"/>
                      <a:pt x="5160" y="2825"/>
                    </a:cubicBezTo>
                    <a:cubicBezTo>
                      <a:pt x="5442" y="1967"/>
                      <a:pt x="5200" y="958"/>
                      <a:pt x="4460" y="409"/>
                    </a:cubicBezTo>
                    <a:cubicBezTo>
                      <a:pt x="4085" y="131"/>
                      <a:pt x="3621" y="1"/>
                      <a:pt x="315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33"/>
              <p:cNvSpPr/>
              <p:nvPr/>
            </p:nvSpPr>
            <p:spPr>
              <a:xfrm>
                <a:off x="7840830" y="1718732"/>
                <a:ext cx="302310" cy="218683"/>
              </a:xfrm>
              <a:custGeom>
                <a:avLst/>
                <a:gdLst/>
                <a:ahLst/>
                <a:cxnLst/>
                <a:rect l="l" t="t" r="r" b="b"/>
                <a:pathLst>
                  <a:path w="7154" h="5175" extrusionOk="0">
                    <a:moveTo>
                      <a:pt x="3398" y="1"/>
                    </a:moveTo>
                    <a:cubicBezTo>
                      <a:pt x="2965" y="1"/>
                      <a:pt x="2519" y="137"/>
                      <a:pt x="2156" y="403"/>
                    </a:cubicBezTo>
                    <a:cubicBezTo>
                      <a:pt x="1" y="1981"/>
                      <a:pt x="1677" y="5175"/>
                      <a:pt x="3936" y="5175"/>
                    </a:cubicBezTo>
                    <a:cubicBezTo>
                      <a:pt x="4235" y="5175"/>
                      <a:pt x="4544" y="5119"/>
                      <a:pt x="4855" y="4997"/>
                    </a:cubicBezTo>
                    <a:cubicBezTo>
                      <a:pt x="7154" y="4088"/>
                      <a:pt x="6666" y="80"/>
                      <a:pt x="4064" y="66"/>
                    </a:cubicBezTo>
                    <a:cubicBezTo>
                      <a:pt x="4024" y="66"/>
                      <a:pt x="3980" y="76"/>
                      <a:pt x="3940" y="76"/>
                    </a:cubicBezTo>
                    <a:cubicBezTo>
                      <a:pt x="3767" y="26"/>
                      <a:pt x="3584" y="1"/>
                      <a:pt x="339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40" name="Google Shape;740;p33"/>
          <p:cNvSpPr/>
          <p:nvPr/>
        </p:nvSpPr>
        <p:spPr>
          <a:xfrm>
            <a:off x="392734" y="1037440"/>
            <a:ext cx="552094" cy="741281"/>
          </a:xfrm>
          <a:custGeom>
            <a:avLst/>
            <a:gdLst/>
            <a:ahLst/>
            <a:cxnLst/>
            <a:rect l="l" t="t" r="r" b="b"/>
            <a:pathLst>
              <a:path w="13065" h="17542" extrusionOk="0">
                <a:moveTo>
                  <a:pt x="8525" y="163"/>
                </a:moveTo>
                <a:cubicBezTo>
                  <a:pt x="8534" y="163"/>
                  <a:pt x="8543" y="164"/>
                  <a:pt x="8551" y="166"/>
                </a:cubicBezTo>
                <a:cubicBezTo>
                  <a:pt x="8521" y="234"/>
                  <a:pt x="8464" y="284"/>
                  <a:pt x="8393" y="308"/>
                </a:cubicBezTo>
                <a:cubicBezTo>
                  <a:pt x="8356" y="321"/>
                  <a:pt x="8319" y="328"/>
                  <a:pt x="8286" y="335"/>
                </a:cubicBezTo>
                <a:cubicBezTo>
                  <a:pt x="8226" y="341"/>
                  <a:pt x="8167" y="358"/>
                  <a:pt x="8117" y="390"/>
                </a:cubicBezTo>
                <a:lnTo>
                  <a:pt x="8117" y="390"/>
                </a:lnTo>
                <a:cubicBezTo>
                  <a:pt x="8139" y="372"/>
                  <a:pt x="8163" y="353"/>
                  <a:pt x="8188" y="335"/>
                </a:cubicBezTo>
                <a:lnTo>
                  <a:pt x="8235" y="301"/>
                </a:lnTo>
                <a:cubicBezTo>
                  <a:pt x="8269" y="274"/>
                  <a:pt x="8306" y="251"/>
                  <a:pt x="8346" y="227"/>
                </a:cubicBezTo>
                <a:cubicBezTo>
                  <a:pt x="8408" y="190"/>
                  <a:pt x="8475" y="163"/>
                  <a:pt x="8525" y="163"/>
                </a:cubicBezTo>
                <a:close/>
                <a:moveTo>
                  <a:pt x="10475" y="743"/>
                </a:moveTo>
                <a:cubicBezTo>
                  <a:pt x="10487" y="753"/>
                  <a:pt x="10499" y="762"/>
                  <a:pt x="10510" y="772"/>
                </a:cubicBezTo>
                <a:cubicBezTo>
                  <a:pt x="10498" y="761"/>
                  <a:pt x="10486" y="751"/>
                  <a:pt x="10475" y="743"/>
                </a:cubicBezTo>
                <a:close/>
                <a:moveTo>
                  <a:pt x="5566" y="5252"/>
                </a:moveTo>
                <a:cubicBezTo>
                  <a:pt x="5543" y="5255"/>
                  <a:pt x="5519" y="5258"/>
                  <a:pt x="5509" y="5258"/>
                </a:cubicBezTo>
                <a:cubicBezTo>
                  <a:pt x="5526" y="5255"/>
                  <a:pt x="5543" y="5255"/>
                  <a:pt x="5566" y="5252"/>
                </a:cubicBezTo>
                <a:close/>
                <a:moveTo>
                  <a:pt x="5338" y="5255"/>
                </a:moveTo>
                <a:lnTo>
                  <a:pt x="5341" y="5258"/>
                </a:lnTo>
                <a:cubicBezTo>
                  <a:pt x="5341" y="5258"/>
                  <a:pt x="5341" y="5259"/>
                  <a:pt x="5341" y="5261"/>
                </a:cubicBezTo>
                <a:lnTo>
                  <a:pt x="5341" y="5261"/>
                </a:lnTo>
                <a:lnTo>
                  <a:pt x="5338" y="5255"/>
                </a:lnTo>
                <a:close/>
                <a:moveTo>
                  <a:pt x="5395" y="5363"/>
                </a:moveTo>
                <a:lnTo>
                  <a:pt x="5396" y="5368"/>
                </a:lnTo>
                <a:lnTo>
                  <a:pt x="5396" y="5368"/>
                </a:lnTo>
                <a:cubicBezTo>
                  <a:pt x="5396" y="5366"/>
                  <a:pt x="5395" y="5364"/>
                  <a:pt x="5395" y="5363"/>
                </a:cubicBezTo>
                <a:close/>
                <a:moveTo>
                  <a:pt x="7952" y="5397"/>
                </a:moveTo>
                <a:cubicBezTo>
                  <a:pt x="7954" y="5398"/>
                  <a:pt x="7957" y="5399"/>
                  <a:pt x="7959" y="5400"/>
                </a:cubicBezTo>
                <a:cubicBezTo>
                  <a:pt x="7957" y="5399"/>
                  <a:pt x="7954" y="5398"/>
                  <a:pt x="7952" y="5397"/>
                </a:cubicBezTo>
                <a:close/>
                <a:moveTo>
                  <a:pt x="5398" y="5376"/>
                </a:moveTo>
                <a:lnTo>
                  <a:pt x="5398" y="5379"/>
                </a:lnTo>
                <a:cubicBezTo>
                  <a:pt x="5401" y="5386"/>
                  <a:pt x="5401" y="5393"/>
                  <a:pt x="5405" y="5400"/>
                </a:cubicBezTo>
                <a:cubicBezTo>
                  <a:pt x="5408" y="5403"/>
                  <a:pt x="5408" y="5406"/>
                  <a:pt x="5408" y="5410"/>
                </a:cubicBezTo>
                <a:cubicBezTo>
                  <a:pt x="5395" y="5403"/>
                  <a:pt x="5388" y="5393"/>
                  <a:pt x="5391" y="5383"/>
                </a:cubicBezTo>
                <a:cubicBezTo>
                  <a:pt x="5391" y="5383"/>
                  <a:pt x="5395" y="5379"/>
                  <a:pt x="5398" y="5376"/>
                </a:cubicBezTo>
                <a:close/>
                <a:moveTo>
                  <a:pt x="5408" y="5410"/>
                </a:moveTo>
                <a:lnTo>
                  <a:pt x="5408" y="5410"/>
                </a:lnTo>
                <a:cubicBezTo>
                  <a:pt x="5415" y="5427"/>
                  <a:pt x="5418" y="5443"/>
                  <a:pt x="5425" y="5460"/>
                </a:cubicBezTo>
                <a:cubicBezTo>
                  <a:pt x="5418" y="5447"/>
                  <a:pt x="5415" y="5427"/>
                  <a:pt x="5408" y="5410"/>
                </a:cubicBezTo>
                <a:close/>
                <a:moveTo>
                  <a:pt x="8087" y="5511"/>
                </a:moveTo>
                <a:lnTo>
                  <a:pt x="8087" y="5511"/>
                </a:lnTo>
                <a:cubicBezTo>
                  <a:pt x="8090" y="5517"/>
                  <a:pt x="8093" y="5523"/>
                  <a:pt x="8096" y="5528"/>
                </a:cubicBezTo>
                <a:lnTo>
                  <a:pt x="8096" y="5528"/>
                </a:lnTo>
                <a:cubicBezTo>
                  <a:pt x="8094" y="5523"/>
                  <a:pt x="8091" y="5517"/>
                  <a:pt x="8087" y="5511"/>
                </a:cubicBezTo>
                <a:close/>
                <a:moveTo>
                  <a:pt x="5486" y="5558"/>
                </a:moveTo>
                <a:lnTo>
                  <a:pt x="5486" y="5565"/>
                </a:lnTo>
                <a:lnTo>
                  <a:pt x="5482" y="5565"/>
                </a:lnTo>
                <a:cubicBezTo>
                  <a:pt x="5482" y="5565"/>
                  <a:pt x="5482" y="5558"/>
                  <a:pt x="5482" y="5558"/>
                </a:cubicBezTo>
                <a:close/>
                <a:moveTo>
                  <a:pt x="5728" y="5538"/>
                </a:moveTo>
                <a:cubicBezTo>
                  <a:pt x="5735" y="5538"/>
                  <a:pt x="5741" y="5545"/>
                  <a:pt x="5744" y="5562"/>
                </a:cubicBezTo>
                <a:lnTo>
                  <a:pt x="5744" y="5562"/>
                </a:lnTo>
                <a:lnTo>
                  <a:pt x="5725" y="5581"/>
                </a:lnTo>
                <a:cubicBezTo>
                  <a:pt x="5711" y="5585"/>
                  <a:pt x="5694" y="5588"/>
                  <a:pt x="5671" y="5595"/>
                </a:cubicBezTo>
                <a:cubicBezTo>
                  <a:pt x="5691" y="5568"/>
                  <a:pt x="5713" y="5538"/>
                  <a:pt x="5728" y="5538"/>
                </a:cubicBezTo>
                <a:close/>
                <a:moveTo>
                  <a:pt x="5644" y="5538"/>
                </a:moveTo>
                <a:lnTo>
                  <a:pt x="5607" y="5602"/>
                </a:lnTo>
                <a:lnTo>
                  <a:pt x="5573" y="5608"/>
                </a:lnTo>
                <a:cubicBezTo>
                  <a:pt x="5580" y="5602"/>
                  <a:pt x="5583" y="5595"/>
                  <a:pt x="5590" y="5588"/>
                </a:cubicBezTo>
                <a:lnTo>
                  <a:pt x="5624" y="5568"/>
                </a:lnTo>
                <a:lnTo>
                  <a:pt x="5607" y="5568"/>
                </a:lnTo>
                <a:cubicBezTo>
                  <a:pt x="5617" y="5558"/>
                  <a:pt x="5630" y="5548"/>
                  <a:pt x="5644" y="5538"/>
                </a:cubicBezTo>
                <a:close/>
                <a:moveTo>
                  <a:pt x="5684" y="5676"/>
                </a:moveTo>
                <a:lnTo>
                  <a:pt x="5677" y="5682"/>
                </a:lnTo>
                <a:lnTo>
                  <a:pt x="5674" y="5679"/>
                </a:lnTo>
                <a:cubicBezTo>
                  <a:pt x="5677" y="5679"/>
                  <a:pt x="5681" y="5676"/>
                  <a:pt x="5684" y="5676"/>
                </a:cubicBezTo>
                <a:close/>
                <a:moveTo>
                  <a:pt x="5859" y="5639"/>
                </a:moveTo>
                <a:cubicBezTo>
                  <a:pt x="5863" y="5639"/>
                  <a:pt x="5866" y="5640"/>
                  <a:pt x="5869" y="5642"/>
                </a:cubicBezTo>
                <a:cubicBezTo>
                  <a:pt x="5859" y="5711"/>
                  <a:pt x="5804" y="5722"/>
                  <a:pt x="5857" y="5739"/>
                </a:cubicBezTo>
                <a:lnTo>
                  <a:pt x="5857" y="5739"/>
                </a:lnTo>
                <a:cubicBezTo>
                  <a:pt x="5826" y="5769"/>
                  <a:pt x="5794" y="5804"/>
                  <a:pt x="5781" y="5804"/>
                </a:cubicBezTo>
                <a:cubicBezTo>
                  <a:pt x="5773" y="5804"/>
                  <a:pt x="5772" y="5790"/>
                  <a:pt x="5785" y="5753"/>
                </a:cubicBezTo>
                <a:lnTo>
                  <a:pt x="5785" y="5753"/>
                </a:lnTo>
                <a:lnTo>
                  <a:pt x="5775" y="5766"/>
                </a:lnTo>
                <a:cubicBezTo>
                  <a:pt x="5782" y="5750"/>
                  <a:pt x="5778" y="5733"/>
                  <a:pt x="5765" y="5719"/>
                </a:cubicBezTo>
                <a:cubicBezTo>
                  <a:pt x="5797" y="5676"/>
                  <a:pt x="5834" y="5639"/>
                  <a:pt x="5859" y="5639"/>
                </a:cubicBezTo>
                <a:close/>
                <a:moveTo>
                  <a:pt x="5933" y="5783"/>
                </a:moveTo>
                <a:lnTo>
                  <a:pt x="5933" y="5783"/>
                </a:lnTo>
                <a:cubicBezTo>
                  <a:pt x="5930" y="5800"/>
                  <a:pt x="5920" y="5820"/>
                  <a:pt x="5910" y="5834"/>
                </a:cubicBezTo>
                <a:lnTo>
                  <a:pt x="5910" y="5830"/>
                </a:lnTo>
                <a:cubicBezTo>
                  <a:pt x="5896" y="5824"/>
                  <a:pt x="5883" y="5820"/>
                  <a:pt x="5869" y="5817"/>
                </a:cubicBezTo>
                <a:lnTo>
                  <a:pt x="5933" y="5783"/>
                </a:lnTo>
                <a:close/>
                <a:moveTo>
                  <a:pt x="5953" y="5837"/>
                </a:moveTo>
                <a:lnTo>
                  <a:pt x="5947" y="5844"/>
                </a:lnTo>
                <a:cubicBezTo>
                  <a:pt x="5943" y="5844"/>
                  <a:pt x="5940" y="5844"/>
                  <a:pt x="5937" y="5840"/>
                </a:cubicBezTo>
                <a:cubicBezTo>
                  <a:pt x="5943" y="5840"/>
                  <a:pt x="5950" y="5837"/>
                  <a:pt x="5953" y="5837"/>
                </a:cubicBezTo>
                <a:close/>
                <a:moveTo>
                  <a:pt x="6135" y="6113"/>
                </a:moveTo>
                <a:lnTo>
                  <a:pt x="6135" y="6116"/>
                </a:lnTo>
                <a:cubicBezTo>
                  <a:pt x="6138" y="6130"/>
                  <a:pt x="6145" y="6143"/>
                  <a:pt x="6149" y="6157"/>
                </a:cubicBezTo>
                <a:lnTo>
                  <a:pt x="6088" y="6194"/>
                </a:lnTo>
                <a:cubicBezTo>
                  <a:pt x="6085" y="6174"/>
                  <a:pt x="6108" y="6143"/>
                  <a:pt x="6135" y="6113"/>
                </a:cubicBezTo>
                <a:close/>
                <a:moveTo>
                  <a:pt x="6152" y="6164"/>
                </a:moveTo>
                <a:cubicBezTo>
                  <a:pt x="6152" y="6170"/>
                  <a:pt x="6155" y="6177"/>
                  <a:pt x="6159" y="6184"/>
                </a:cubicBezTo>
                <a:cubicBezTo>
                  <a:pt x="6146" y="6196"/>
                  <a:pt x="6134" y="6205"/>
                  <a:pt x="6126" y="6205"/>
                </a:cubicBezTo>
                <a:cubicBezTo>
                  <a:pt x="6123" y="6205"/>
                  <a:pt x="6120" y="6203"/>
                  <a:pt x="6118" y="6201"/>
                </a:cubicBezTo>
                <a:lnTo>
                  <a:pt x="6152" y="6164"/>
                </a:lnTo>
                <a:close/>
                <a:moveTo>
                  <a:pt x="6256" y="6187"/>
                </a:moveTo>
                <a:lnTo>
                  <a:pt x="6253" y="6190"/>
                </a:lnTo>
                <a:lnTo>
                  <a:pt x="6199" y="6325"/>
                </a:lnTo>
                <a:cubicBezTo>
                  <a:pt x="6176" y="6291"/>
                  <a:pt x="6149" y="6261"/>
                  <a:pt x="6182" y="6204"/>
                </a:cubicBezTo>
                <a:lnTo>
                  <a:pt x="6182" y="6204"/>
                </a:lnTo>
                <a:cubicBezTo>
                  <a:pt x="6189" y="6206"/>
                  <a:pt x="6196" y="6207"/>
                  <a:pt x="6203" y="6207"/>
                </a:cubicBezTo>
                <a:cubicBezTo>
                  <a:pt x="6223" y="6207"/>
                  <a:pt x="6241" y="6200"/>
                  <a:pt x="6256" y="6187"/>
                </a:cubicBezTo>
                <a:close/>
                <a:moveTo>
                  <a:pt x="11099" y="6116"/>
                </a:moveTo>
                <a:cubicBezTo>
                  <a:pt x="11113" y="6207"/>
                  <a:pt x="11106" y="6302"/>
                  <a:pt x="11079" y="6389"/>
                </a:cubicBezTo>
                <a:cubicBezTo>
                  <a:pt x="11042" y="6322"/>
                  <a:pt x="11065" y="6227"/>
                  <a:pt x="11099" y="6116"/>
                </a:cubicBezTo>
                <a:close/>
                <a:moveTo>
                  <a:pt x="6376" y="6143"/>
                </a:moveTo>
                <a:cubicBezTo>
                  <a:pt x="6441" y="6143"/>
                  <a:pt x="6310" y="6269"/>
                  <a:pt x="6300" y="6312"/>
                </a:cubicBezTo>
                <a:cubicBezTo>
                  <a:pt x="6342" y="6282"/>
                  <a:pt x="6414" y="6231"/>
                  <a:pt x="6452" y="6231"/>
                </a:cubicBezTo>
                <a:cubicBezTo>
                  <a:pt x="6475" y="6231"/>
                  <a:pt x="6485" y="6248"/>
                  <a:pt x="6472" y="6298"/>
                </a:cubicBezTo>
                <a:cubicBezTo>
                  <a:pt x="6466" y="6301"/>
                  <a:pt x="6461" y="6302"/>
                  <a:pt x="6457" y="6302"/>
                </a:cubicBezTo>
                <a:cubicBezTo>
                  <a:pt x="6442" y="6302"/>
                  <a:pt x="6441" y="6285"/>
                  <a:pt x="6425" y="6285"/>
                </a:cubicBezTo>
                <a:lnTo>
                  <a:pt x="6401" y="6379"/>
                </a:lnTo>
                <a:cubicBezTo>
                  <a:pt x="6388" y="6389"/>
                  <a:pt x="6371" y="6399"/>
                  <a:pt x="6354" y="6406"/>
                </a:cubicBezTo>
                <a:cubicBezTo>
                  <a:pt x="6351" y="6379"/>
                  <a:pt x="6347" y="6352"/>
                  <a:pt x="6337" y="6325"/>
                </a:cubicBezTo>
                <a:lnTo>
                  <a:pt x="6263" y="6399"/>
                </a:lnTo>
                <a:cubicBezTo>
                  <a:pt x="6256" y="6369"/>
                  <a:pt x="6276" y="6342"/>
                  <a:pt x="6290" y="6315"/>
                </a:cubicBezTo>
                <a:lnTo>
                  <a:pt x="6290" y="6315"/>
                </a:lnTo>
                <a:cubicBezTo>
                  <a:pt x="6155" y="6389"/>
                  <a:pt x="6303" y="6386"/>
                  <a:pt x="6206" y="6456"/>
                </a:cubicBezTo>
                <a:cubicBezTo>
                  <a:pt x="6206" y="6446"/>
                  <a:pt x="6206" y="6440"/>
                  <a:pt x="6206" y="6433"/>
                </a:cubicBezTo>
                <a:cubicBezTo>
                  <a:pt x="6226" y="6399"/>
                  <a:pt x="6226" y="6359"/>
                  <a:pt x="6202" y="6328"/>
                </a:cubicBezTo>
                <a:cubicBezTo>
                  <a:pt x="6256" y="6308"/>
                  <a:pt x="6273" y="6147"/>
                  <a:pt x="6371" y="6143"/>
                </a:cubicBezTo>
                <a:cubicBezTo>
                  <a:pt x="6373" y="6143"/>
                  <a:pt x="6374" y="6143"/>
                  <a:pt x="6376" y="6143"/>
                </a:cubicBezTo>
                <a:close/>
                <a:moveTo>
                  <a:pt x="6189" y="6456"/>
                </a:moveTo>
                <a:cubicBezTo>
                  <a:pt x="6192" y="6456"/>
                  <a:pt x="6196" y="6460"/>
                  <a:pt x="6199" y="6460"/>
                </a:cubicBezTo>
                <a:cubicBezTo>
                  <a:pt x="6192" y="6466"/>
                  <a:pt x="6186" y="6470"/>
                  <a:pt x="6176" y="6477"/>
                </a:cubicBezTo>
                <a:cubicBezTo>
                  <a:pt x="6182" y="6470"/>
                  <a:pt x="6186" y="6463"/>
                  <a:pt x="6189" y="6456"/>
                </a:cubicBezTo>
                <a:close/>
                <a:moveTo>
                  <a:pt x="6945" y="6572"/>
                </a:moveTo>
                <a:cubicBezTo>
                  <a:pt x="6956" y="6572"/>
                  <a:pt x="6942" y="6600"/>
                  <a:pt x="6936" y="6625"/>
                </a:cubicBezTo>
                <a:lnTo>
                  <a:pt x="6933" y="6625"/>
                </a:lnTo>
                <a:cubicBezTo>
                  <a:pt x="6919" y="6631"/>
                  <a:pt x="6890" y="6645"/>
                  <a:pt x="6878" y="6645"/>
                </a:cubicBezTo>
                <a:cubicBezTo>
                  <a:pt x="6869" y="6645"/>
                  <a:pt x="6867" y="6638"/>
                  <a:pt x="6882" y="6618"/>
                </a:cubicBezTo>
                <a:cubicBezTo>
                  <a:pt x="6920" y="6584"/>
                  <a:pt x="6937" y="6572"/>
                  <a:pt x="6945" y="6572"/>
                </a:cubicBezTo>
                <a:close/>
                <a:moveTo>
                  <a:pt x="7892" y="6921"/>
                </a:moveTo>
                <a:cubicBezTo>
                  <a:pt x="7895" y="6927"/>
                  <a:pt x="7899" y="6931"/>
                  <a:pt x="7902" y="6934"/>
                </a:cubicBezTo>
                <a:lnTo>
                  <a:pt x="7882" y="6941"/>
                </a:lnTo>
                <a:lnTo>
                  <a:pt x="7892" y="6921"/>
                </a:lnTo>
                <a:close/>
                <a:moveTo>
                  <a:pt x="7764" y="7106"/>
                </a:moveTo>
                <a:cubicBezTo>
                  <a:pt x="7781" y="7106"/>
                  <a:pt x="7784" y="7119"/>
                  <a:pt x="7774" y="7150"/>
                </a:cubicBezTo>
                <a:lnTo>
                  <a:pt x="7771" y="7150"/>
                </a:lnTo>
                <a:cubicBezTo>
                  <a:pt x="7763" y="7153"/>
                  <a:pt x="7758" y="7155"/>
                  <a:pt x="7754" y="7155"/>
                </a:cubicBezTo>
                <a:cubicBezTo>
                  <a:pt x="7741" y="7155"/>
                  <a:pt x="7748" y="7135"/>
                  <a:pt x="7764" y="7106"/>
                </a:cubicBezTo>
                <a:close/>
                <a:moveTo>
                  <a:pt x="8132" y="8047"/>
                </a:moveTo>
                <a:lnTo>
                  <a:pt x="8132" y="8047"/>
                </a:lnTo>
                <a:cubicBezTo>
                  <a:pt x="8130" y="8048"/>
                  <a:pt x="8128" y="8050"/>
                  <a:pt x="8127" y="8052"/>
                </a:cubicBezTo>
                <a:cubicBezTo>
                  <a:pt x="8129" y="8050"/>
                  <a:pt x="8130" y="8048"/>
                  <a:pt x="8132" y="8047"/>
                </a:cubicBezTo>
                <a:close/>
                <a:moveTo>
                  <a:pt x="8147" y="8067"/>
                </a:moveTo>
                <a:lnTo>
                  <a:pt x="8141" y="8068"/>
                </a:lnTo>
                <a:cubicBezTo>
                  <a:pt x="8143" y="8068"/>
                  <a:pt x="8145" y="8068"/>
                  <a:pt x="8147" y="8067"/>
                </a:cubicBezTo>
                <a:close/>
                <a:moveTo>
                  <a:pt x="8508" y="8418"/>
                </a:moveTo>
                <a:cubicBezTo>
                  <a:pt x="8504" y="8418"/>
                  <a:pt x="8501" y="8425"/>
                  <a:pt x="8498" y="8425"/>
                </a:cubicBezTo>
                <a:cubicBezTo>
                  <a:pt x="8498" y="8422"/>
                  <a:pt x="8501" y="8422"/>
                  <a:pt x="8501" y="8418"/>
                </a:cubicBezTo>
                <a:close/>
                <a:moveTo>
                  <a:pt x="6707" y="6339"/>
                </a:moveTo>
                <a:cubicBezTo>
                  <a:pt x="6715" y="6339"/>
                  <a:pt x="6721" y="6343"/>
                  <a:pt x="6724" y="6352"/>
                </a:cubicBezTo>
                <a:cubicBezTo>
                  <a:pt x="6727" y="6392"/>
                  <a:pt x="6707" y="6429"/>
                  <a:pt x="6677" y="6450"/>
                </a:cubicBezTo>
                <a:lnTo>
                  <a:pt x="6764" y="6426"/>
                </a:lnTo>
                <a:lnTo>
                  <a:pt x="6764" y="6426"/>
                </a:lnTo>
                <a:cubicBezTo>
                  <a:pt x="6770" y="6437"/>
                  <a:pt x="6746" y="6464"/>
                  <a:pt x="6734" y="6466"/>
                </a:cubicBezTo>
                <a:lnTo>
                  <a:pt x="6734" y="6466"/>
                </a:lnTo>
                <a:lnTo>
                  <a:pt x="6727" y="6463"/>
                </a:lnTo>
                <a:lnTo>
                  <a:pt x="6727" y="6463"/>
                </a:lnTo>
                <a:cubicBezTo>
                  <a:pt x="6728" y="6465"/>
                  <a:pt x="6730" y="6466"/>
                  <a:pt x="6732" y="6466"/>
                </a:cubicBezTo>
                <a:cubicBezTo>
                  <a:pt x="6733" y="6466"/>
                  <a:pt x="6733" y="6466"/>
                  <a:pt x="6734" y="6466"/>
                </a:cubicBezTo>
                <a:lnTo>
                  <a:pt x="6734" y="6466"/>
                </a:lnTo>
                <a:lnTo>
                  <a:pt x="6805" y="6497"/>
                </a:lnTo>
                <a:lnTo>
                  <a:pt x="6798" y="6503"/>
                </a:lnTo>
                <a:cubicBezTo>
                  <a:pt x="6842" y="6473"/>
                  <a:pt x="6889" y="6446"/>
                  <a:pt x="6936" y="6423"/>
                </a:cubicBezTo>
                <a:lnTo>
                  <a:pt x="6936" y="6423"/>
                </a:lnTo>
                <a:cubicBezTo>
                  <a:pt x="6923" y="6466"/>
                  <a:pt x="6906" y="6440"/>
                  <a:pt x="6886" y="6470"/>
                </a:cubicBezTo>
                <a:lnTo>
                  <a:pt x="6970" y="6446"/>
                </a:lnTo>
                <a:lnTo>
                  <a:pt x="6970" y="6446"/>
                </a:lnTo>
                <a:cubicBezTo>
                  <a:pt x="6942" y="6499"/>
                  <a:pt x="6890" y="6531"/>
                  <a:pt x="6858" y="6531"/>
                </a:cubicBezTo>
                <a:cubicBezTo>
                  <a:pt x="6848" y="6531"/>
                  <a:pt x="6839" y="6528"/>
                  <a:pt x="6835" y="6520"/>
                </a:cubicBezTo>
                <a:cubicBezTo>
                  <a:pt x="6775" y="6610"/>
                  <a:pt x="6767" y="6632"/>
                  <a:pt x="6779" y="6632"/>
                </a:cubicBezTo>
                <a:cubicBezTo>
                  <a:pt x="6792" y="6632"/>
                  <a:pt x="6827" y="6608"/>
                  <a:pt x="6850" y="6608"/>
                </a:cubicBezTo>
                <a:cubicBezTo>
                  <a:pt x="6868" y="6608"/>
                  <a:pt x="6878" y="6623"/>
                  <a:pt x="6862" y="6678"/>
                </a:cubicBezTo>
                <a:lnTo>
                  <a:pt x="6805" y="6678"/>
                </a:lnTo>
                <a:cubicBezTo>
                  <a:pt x="6707" y="6827"/>
                  <a:pt x="6775" y="6800"/>
                  <a:pt x="6734" y="6911"/>
                </a:cubicBezTo>
                <a:cubicBezTo>
                  <a:pt x="6764" y="6864"/>
                  <a:pt x="6852" y="6648"/>
                  <a:pt x="6936" y="6625"/>
                </a:cubicBezTo>
                <a:lnTo>
                  <a:pt x="6936" y="6625"/>
                </a:lnTo>
                <a:cubicBezTo>
                  <a:pt x="6934" y="6643"/>
                  <a:pt x="6935" y="6658"/>
                  <a:pt x="6953" y="6658"/>
                </a:cubicBezTo>
                <a:cubicBezTo>
                  <a:pt x="6963" y="6658"/>
                  <a:pt x="6976" y="6654"/>
                  <a:pt x="6997" y="6645"/>
                </a:cubicBezTo>
                <a:lnTo>
                  <a:pt x="6997" y="6645"/>
                </a:lnTo>
                <a:cubicBezTo>
                  <a:pt x="6923" y="6722"/>
                  <a:pt x="6960" y="6722"/>
                  <a:pt x="6987" y="6739"/>
                </a:cubicBezTo>
                <a:lnTo>
                  <a:pt x="6886" y="6840"/>
                </a:lnTo>
                <a:cubicBezTo>
                  <a:pt x="6939" y="6833"/>
                  <a:pt x="6990" y="6779"/>
                  <a:pt x="7047" y="6746"/>
                </a:cubicBezTo>
                <a:lnTo>
                  <a:pt x="7047" y="6746"/>
                </a:lnTo>
                <a:cubicBezTo>
                  <a:pt x="7067" y="6783"/>
                  <a:pt x="6993" y="6870"/>
                  <a:pt x="6933" y="6941"/>
                </a:cubicBezTo>
                <a:cubicBezTo>
                  <a:pt x="6936" y="6948"/>
                  <a:pt x="6939" y="6952"/>
                  <a:pt x="6944" y="6952"/>
                </a:cubicBezTo>
                <a:cubicBezTo>
                  <a:pt x="6972" y="6952"/>
                  <a:pt x="7030" y="6813"/>
                  <a:pt x="7087" y="6813"/>
                </a:cubicBezTo>
                <a:cubicBezTo>
                  <a:pt x="7092" y="6813"/>
                  <a:pt x="7096" y="6814"/>
                  <a:pt x="7101" y="6816"/>
                </a:cubicBezTo>
                <a:cubicBezTo>
                  <a:pt x="7099" y="6860"/>
                  <a:pt x="7120" y="6872"/>
                  <a:pt x="7159" y="6872"/>
                </a:cubicBezTo>
                <a:cubicBezTo>
                  <a:pt x="7187" y="6872"/>
                  <a:pt x="7225" y="6866"/>
                  <a:pt x="7269" y="6860"/>
                </a:cubicBezTo>
                <a:lnTo>
                  <a:pt x="7269" y="6860"/>
                </a:lnTo>
                <a:cubicBezTo>
                  <a:pt x="7259" y="6921"/>
                  <a:pt x="7199" y="6914"/>
                  <a:pt x="7178" y="6951"/>
                </a:cubicBezTo>
                <a:lnTo>
                  <a:pt x="7286" y="6897"/>
                </a:lnTo>
                <a:lnTo>
                  <a:pt x="7286" y="6897"/>
                </a:lnTo>
                <a:cubicBezTo>
                  <a:pt x="7289" y="6904"/>
                  <a:pt x="7259" y="6927"/>
                  <a:pt x="7246" y="6941"/>
                </a:cubicBezTo>
                <a:cubicBezTo>
                  <a:pt x="7294" y="6931"/>
                  <a:pt x="7349" y="6850"/>
                  <a:pt x="7404" y="6850"/>
                </a:cubicBezTo>
                <a:cubicBezTo>
                  <a:pt x="7406" y="6850"/>
                  <a:pt x="7408" y="6850"/>
                  <a:pt x="7411" y="6850"/>
                </a:cubicBezTo>
                <a:cubicBezTo>
                  <a:pt x="7428" y="6837"/>
                  <a:pt x="7439" y="6831"/>
                  <a:pt x="7444" y="6831"/>
                </a:cubicBezTo>
                <a:cubicBezTo>
                  <a:pt x="7475" y="6831"/>
                  <a:pt x="7359" y="7001"/>
                  <a:pt x="7424" y="7001"/>
                </a:cubicBezTo>
                <a:cubicBezTo>
                  <a:pt x="7434" y="7001"/>
                  <a:pt x="7448" y="6997"/>
                  <a:pt x="7468" y="6988"/>
                </a:cubicBezTo>
                <a:lnTo>
                  <a:pt x="7468" y="6988"/>
                </a:lnTo>
                <a:cubicBezTo>
                  <a:pt x="7444" y="7025"/>
                  <a:pt x="7397" y="7042"/>
                  <a:pt x="7357" y="7082"/>
                </a:cubicBezTo>
                <a:cubicBezTo>
                  <a:pt x="7448" y="7072"/>
                  <a:pt x="7538" y="7049"/>
                  <a:pt x="7623" y="7015"/>
                </a:cubicBezTo>
                <a:lnTo>
                  <a:pt x="7623" y="7015"/>
                </a:lnTo>
                <a:lnTo>
                  <a:pt x="7582" y="7116"/>
                </a:lnTo>
                <a:cubicBezTo>
                  <a:pt x="7643" y="7018"/>
                  <a:pt x="7771" y="6971"/>
                  <a:pt x="7882" y="6941"/>
                </a:cubicBezTo>
                <a:lnTo>
                  <a:pt x="7882" y="6941"/>
                </a:lnTo>
                <a:lnTo>
                  <a:pt x="7862" y="6965"/>
                </a:lnTo>
                <a:lnTo>
                  <a:pt x="7909" y="6941"/>
                </a:lnTo>
                <a:cubicBezTo>
                  <a:pt x="7915" y="6948"/>
                  <a:pt x="7922" y="6958"/>
                  <a:pt x="7929" y="6965"/>
                </a:cubicBezTo>
                <a:cubicBezTo>
                  <a:pt x="7892" y="6995"/>
                  <a:pt x="7851" y="7018"/>
                  <a:pt x="7811" y="7039"/>
                </a:cubicBezTo>
                <a:lnTo>
                  <a:pt x="7862" y="6965"/>
                </a:lnTo>
                <a:lnTo>
                  <a:pt x="7862" y="6965"/>
                </a:lnTo>
                <a:cubicBezTo>
                  <a:pt x="7781" y="7005"/>
                  <a:pt x="7707" y="7055"/>
                  <a:pt x="7636" y="7113"/>
                </a:cubicBezTo>
                <a:cubicBezTo>
                  <a:pt x="7646" y="7108"/>
                  <a:pt x="7656" y="7105"/>
                  <a:pt x="7667" y="7105"/>
                </a:cubicBezTo>
                <a:cubicBezTo>
                  <a:pt x="7671" y="7105"/>
                  <a:pt x="7675" y="7105"/>
                  <a:pt x="7680" y="7106"/>
                </a:cubicBezTo>
                <a:cubicBezTo>
                  <a:pt x="7663" y="7113"/>
                  <a:pt x="7646" y="7123"/>
                  <a:pt x="7629" y="7136"/>
                </a:cubicBezTo>
                <a:cubicBezTo>
                  <a:pt x="7627" y="7140"/>
                  <a:pt x="7627" y="7141"/>
                  <a:pt x="7629" y="7141"/>
                </a:cubicBezTo>
                <a:cubicBezTo>
                  <a:pt x="7635" y="7141"/>
                  <a:pt x="7659" y="7129"/>
                  <a:pt x="7687" y="7119"/>
                </a:cubicBezTo>
                <a:lnTo>
                  <a:pt x="7687" y="7119"/>
                </a:lnTo>
                <a:lnTo>
                  <a:pt x="7569" y="7234"/>
                </a:lnTo>
                <a:lnTo>
                  <a:pt x="7623" y="7197"/>
                </a:lnTo>
                <a:lnTo>
                  <a:pt x="7596" y="7325"/>
                </a:lnTo>
                <a:cubicBezTo>
                  <a:pt x="7729" y="7284"/>
                  <a:pt x="7902" y="7210"/>
                  <a:pt x="8024" y="7210"/>
                </a:cubicBezTo>
                <a:cubicBezTo>
                  <a:pt x="8053" y="7210"/>
                  <a:pt x="8079" y="7214"/>
                  <a:pt x="8101" y="7224"/>
                </a:cubicBezTo>
                <a:cubicBezTo>
                  <a:pt x="7993" y="7271"/>
                  <a:pt x="7942" y="7331"/>
                  <a:pt x="7828" y="7412"/>
                </a:cubicBezTo>
                <a:cubicBezTo>
                  <a:pt x="7880" y="7357"/>
                  <a:pt x="7857" y="7350"/>
                  <a:pt x="7819" y="7350"/>
                </a:cubicBezTo>
                <a:cubicBezTo>
                  <a:pt x="7807" y="7350"/>
                  <a:pt x="7794" y="7351"/>
                  <a:pt x="7781" y="7351"/>
                </a:cubicBezTo>
                <a:cubicBezTo>
                  <a:pt x="7754" y="7351"/>
                  <a:pt x="7729" y="7347"/>
                  <a:pt x="7727" y="7328"/>
                </a:cubicBezTo>
                <a:lnTo>
                  <a:pt x="7727" y="7328"/>
                </a:lnTo>
                <a:cubicBezTo>
                  <a:pt x="7730" y="7358"/>
                  <a:pt x="7673" y="7392"/>
                  <a:pt x="7650" y="7402"/>
                </a:cubicBezTo>
                <a:lnTo>
                  <a:pt x="7814" y="7395"/>
                </a:lnTo>
                <a:lnTo>
                  <a:pt x="7814" y="7395"/>
                </a:lnTo>
                <a:cubicBezTo>
                  <a:pt x="7720" y="7459"/>
                  <a:pt x="7754" y="7459"/>
                  <a:pt x="7730" y="7506"/>
                </a:cubicBezTo>
                <a:cubicBezTo>
                  <a:pt x="7798" y="7449"/>
                  <a:pt x="7837" y="7433"/>
                  <a:pt x="7865" y="7433"/>
                </a:cubicBezTo>
                <a:cubicBezTo>
                  <a:pt x="7905" y="7433"/>
                  <a:pt x="7920" y="7467"/>
                  <a:pt x="7960" y="7467"/>
                </a:cubicBezTo>
                <a:cubicBezTo>
                  <a:pt x="7963" y="7467"/>
                  <a:pt x="7966" y="7466"/>
                  <a:pt x="7969" y="7466"/>
                </a:cubicBezTo>
                <a:lnTo>
                  <a:pt x="7969" y="7466"/>
                </a:lnTo>
                <a:cubicBezTo>
                  <a:pt x="7929" y="7495"/>
                  <a:pt x="7885" y="7523"/>
                  <a:pt x="7857" y="7523"/>
                </a:cubicBezTo>
                <a:cubicBezTo>
                  <a:pt x="7843" y="7523"/>
                  <a:pt x="7832" y="7516"/>
                  <a:pt x="7828" y="7500"/>
                </a:cubicBezTo>
                <a:cubicBezTo>
                  <a:pt x="7801" y="7533"/>
                  <a:pt x="7802" y="7545"/>
                  <a:pt x="7818" y="7545"/>
                </a:cubicBezTo>
                <a:cubicBezTo>
                  <a:pt x="7852" y="7545"/>
                  <a:pt x="7958" y="7489"/>
                  <a:pt x="7994" y="7489"/>
                </a:cubicBezTo>
                <a:cubicBezTo>
                  <a:pt x="8009" y="7489"/>
                  <a:pt x="8012" y="7499"/>
                  <a:pt x="7993" y="7527"/>
                </a:cubicBezTo>
                <a:cubicBezTo>
                  <a:pt x="7989" y="7521"/>
                  <a:pt x="7990" y="7515"/>
                  <a:pt x="7984" y="7515"/>
                </a:cubicBezTo>
                <a:cubicBezTo>
                  <a:pt x="7980" y="7515"/>
                  <a:pt x="7973" y="7518"/>
                  <a:pt x="7959" y="7527"/>
                </a:cubicBezTo>
                <a:cubicBezTo>
                  <a:pt x="7966" y="7525"/>
                  <a:pt x="7971" y="7524"/>
                  <a:pt x="7976" y="7524"/>
                </a:cubicBezTo>
                <a:cubicBezTo>
                  <a:pt x="8028" y="7524"/>
                  <a:pt x="8014" y="7596"/>
                  <a:pt x="7959" y="7617"/>
                </a:cubicBezTo>
                <a:lnTo>
                  <a:pt x="7949" y="7607"/>
                </a:lnTo>
                <a:lnTo>
                  <a:pt x="7949" y="7607"/>
                </a:lnTo>
                <a:cubicBezTo>
                  <a:pt x="7964" y="7665"/>
                  <a:pt x="8023" y="7740"/>
                  <a:pt x="8121" y="7740"/>
                </a:cubicBezTo>
                <a:cubicBezTo>
                  <a:pt x="8156" y="7740"/>
                  <a:pt x="8195" y="7731"/>
                  <a:pt x="8238" y="7708"/>
                </a:cubicBezTo>
                <a:lnTo>
                  <a:pt x="8238" y="7708"/>
                </a:lnTo>
                <a:lnTo>
                  <a:pt x="8003" y="7836"/>
                </a:lnTo>
                <a:cubicBezTo>
                  <a:pt x="8144" y="7786"/>
                  <a:pt x="8286" y="7739"/>
                  <a:pt x="8427" y="7688"/>
                </a:cubicBezTo>
                <a:lnTo>
                  <a:pt x="8451" y="7725"/>
                </a:lnTo>
                <a:cubicBezTo>
                  <a:pt x="8305" y="7818"/>
                  <a:pt x="8133" y="7927"/>
                  <a:pt x="8054" y="7927"/>
                </a:cubicBezTo>
                <a:cubicBezTo>
                  <a:pt x="8052" y="7927"/>
                  <a:pt x="8051" y="7927"/>
                  <a:pt x="8050" y="7927"/>
                </a:cubicBezTo>
                <a:lnTo>
                  <a:pt x="8050" y="7927"/>
                </a:lnTo>
                <a:cubicBezTo>
                  <a:pt x="8040" y="7954"/>
                  <a:pt x="8026" y="7984"/>
                  <a:pt x="8097" y="7988"/>
                </a:cubicBezTo>
                <a:cubicBezTo>
                  <a:pt x="8110" y="7968"/>
                  <a:pt x="8277" y="7849"/>
                  <a:pt x="8304" y="7849"/>
                </a:cubicBezTo>
                <a:cubicBezTo>
                  <a:pt x="8305" y="7849"/>
                  <a:pt x="8305" y="7849"/>
                  <a:pt x="8306" y="7850"/>
                </a:cubicBezTo>
                <a:cubicBezTo>
                  <a:pt x="8173" y="7979"/>
                  <a:pt x="8237" y="7928"/>
                  <a:pt x="8132" y="8047"/>
                </a:cubicBezTo>
                <a:lnTo>
                  <a:pt x="8132" y="8047"/>
                </a:lnTo>
                <a:cubicBezTo>
                  <a:pt x="8167" y="8013"/>
                  <a:pt x="8335" y="7935"/>
                  <a:pt x="8382" y="7935"/>
                </a:cubicBezTo>
                <a:cubicBezTo>
                  <a:pt x="8388" y="7935"/>
                  <a:pt x="8392" y="7937"/>
                  <a:pt x="8393" y="7940"/>
                </a:cubicBezTo>
                <a:cubicBezTo>
                  <a:pt x="8358" y="7953"/>
                  <a:pt x="8191" y="8053"/>
                  <a:pt x="8147" y="8067"/>
                </a:cubicBezTo>
                <a:lnTo>
                  <a:pt x="8147" y="8067"/>
                </a:lnTo>
                <a:lnTo>
                  <a:pt x="8385" y="8010"/>
                </a:lnTo>
                <a:lnTo>
                  <a:pt x="8385" y="8010"/>
                </a:lnTo>
                <a:cubicBezTo>
                  <a:pt x="8330" y="8028"/>
                  <a:pt x="8204" y="8112"/>
                  <a:pt x="8151" y="8156"/>
                </a:cubicBezTo>
                <a:cubicBezTo>
                  <a:pt x="8158" y="8151"/>
                  <a:pt x="8163" y="8149"/>
                  <a:pt x="8167" y="8149"/>
                </a:cubicBezTo>
                <a:cubicBezTo>
                  <a:pt x="8191" y="8149"/>
                  <a:pt x="8183" y="8211"/>
                  <a:pt x="8208" y="8216"/>
                </a:cubicBezTo>
                <a:lnTo>
                  <a:pt x="8245" y="8163"/>
                </a:lnTo>
                <a:cubicBezTo>
                  <a:pt x="8246" y="8181"/>
                  <a:pt x="8261" y="8187"/>
                  <a:pt x="8286" y="8187"/>
                </a:cubicBezTo>
                <a:cubicBezTo>
                  <a:pt x="8357" y="8187"/>
                  <a:pt x="8502" y="8131"/>
                  <a:pt x="8578" y="8131"/>
                </a:cubicBezTo>
                <a:cubicBezTo>
                  <a:pt x="8603" y="8131"/>
                  <a:pt x="8620" y="8137"/>
                  <a:pt x="8626" y="8152"/>
                </a:cubicBezTo>
                <a:cubicBezTo>
                  <a:pt x="8572" y="8166"/>
                  <a:pt x="8326" y="8274"/>
                  <a:pt x="8316" y="8321"/>
                </a:cubicBezTo>
                <a:lnTo>
                  <a:pt x="8420" y="8287"/>
                </a:lnTo>
                <a:cubicBezTo>
                  <a:pt x="8420" y="8297"/>
                  <a:pt x="8420" y="8307"/>
                  <a:pt x="8427" y="8314"/>
                </a:cubicBezTo>
                <a:cubicBezTo>
                  <a:pt x="8437" y="8297"/>
                  <a:pt x="8451" y="8284"/>
                  <a:pt x="8464" y="8274"/>
                </a:cubicBezTo>
                <a:cubicBezTo>
                  <a:pt x="8535" y="8250"/>
                  <a:pt x="8622" y="8227"/>
                  <a:pt x="8706" y="8203"/>
                </a:cubicBezTo>
                <a:cubicBezTo>
                  <a:pt x="8716" y="8237"/>
                  <a:pt x="8726" y="8267"/>
                  <a:pt x="8740" y="8294"/>
                </a:cubicBezTo>
                <a:cubicBezTo>
                  <a:pt x="8679" y="8304"/>
                  <a:pt x="8615" y="8317"/>
                  <a:pt x="8558" y="8328"/>
                </a:cubicBezTo>
                <a:cubicBezTo>
                  <a:pt x="8568" y="8307"/>
                  <a:pt x="8575" y="8284"/>
                  <a:pt x="8578" y="8260"/>
                </a:cubicBezTo>
                <a:lnTo>
                  <a:pt x="8578" y="8260"/>
                </a:lnTo>
                <a:cubicBezTo>
                  <a:pt x="8565" y="8290"/>
                  <a:pt x="8545" y="8314"/>
                  <a:pt x="8521" y="8334"/>
                </a:cubicBezTo>
                <a:cubicBezTo>
                  <a:pt x="8434" y="8351"/>
                  <a:pt x="8353" y="8365"/>
                  <a:pt x="8299" y="8375"/>
                </a:cubicBezTo>
                <a:cubicBezTo>
                  <a:pt x="8259" y="8425"/>
                  <a:pt x="8225" y="8418"/>
                  <a:pt x="8249" y="8455"/>
                </a:cubicBezTo>
                <a:cubicBezTo>
                  <a:pt x="8238" y="8462"/>
                  <a:pt x="8225" y="8469"/>
                  <a:pt x="8212" y="8476"/>
                </a:cubicBezTo>
                <a:cubicBezTo>
                  <a:pt x="8171" y="8415"/>
                  <a:pt x="8043" y="8398"/>
                  <a:pt x="8016" y="8290"/>
                </a:cubicBezTo>
                <a:cubicBezTo>
                  <a:pt x="7993" y="8311"/>
                  <a:pt x="7969" y="8331"/>
                  <a:pt x="7952" y="8354"/>
                </a:cubicBezTo>
                <a:cubicBezTo>
                  <a:pt x="7855" y="8304"/>
                  <a:pt x="7761" y="8250"/>
                  <a:pt x="7670" y="8193"/>
                </a:cubicBezTo>
                <a:cubicBezTo>
                  <a:pt x="7680" y="8179"/>
                  <a:pt x="7690" y="8166"/>
                  <a:pt x="7697" y="8152"/>
                </a:cubicBezTo>
                <a:lnTo>
                  <a:pt x="7697" y="8152"/>
                </a:lnTo>
                <a:lnTo>
                  <a:pt x="7639" y="8176"/>
                </a:lnTo>
                <a:cubicBezTo>
                  <a:pt x="7636" y="8173"/>
                  <a:pt x="7636" y="8173"/>
                  <a:pt x="7633" y="8173"/>
                </a:cubicBezTo>
                <a:cubicBezTo>
                  <a:pt x="7650" y="8152"/>
                  <a:pt x="7676" y="8129"/>
                  <a:pt x="7680" y="8105"/>
                </a:cubicBezTo>
                <a:lnTo>
                  <a:pt x="7680" y="8105"/>
                </a:lnTo>
                <a:cubicBezTo>
                  <a:pt x="7663" y="8129"/>
                  <a:pt x="7643" y="8149"/>
                  <a:pt x="7619" y="8163"/>
                </a:cubicBezTo>
                <a:cubicBezTo>
                  <a:pt x="7602" y="8152"/>
                  <a:pt x="7582" y="8142"/>
                  <a:pt x="7565" y="8132"/>
                </a:cubicBezTo>
                <a:lnTo>
                  <a:pt x="7565" y="8122"/>
                </a:lnTo>
                <a:cubicBezTo>
                  <a:pt x="7565" y="8122"/>
                  <a:pt x="7565" y="8121"/>
                  <a:pt x="7565" y="8121"/>
                </a:cubicBezTo>
                <a:cubicBezTo>
                  <a:pt x="7564" y="8121"/>
                  <a:pt x="7561" y="8126"/>
                  <a:pt x="7559" y="8129"/>
                </a:cubicBezTo>
                <a:cubicBezTo>
                  <a:pt x="7542" y="8115"/>
                  <a:pt x="7528" y="8102"/>
                  <a:pt x="7508" y="8092"/>
                </a:cubicBezTo>
                <a:cubicBezTo>
                  <a:pt x="7508" y="8089"/>
                  <a:pt x="7515" y="8089"/>
                  <a:pt x="7512" y="8085"/>
                </a:cubicBezTo>
                <a:lnTo>
                  <a:pt x="7512" y="8085"/>
                </a:lnTo>
                <a:cubicBezTo>
                  <a:pt x="7509" y="8086"/>
                  <a:pt x="7507" y="8087"/>
                  <a:pt x="7506" y="8087"/>
                </a:cubicBezTo>
                <a:cubicBezTo>
                  <a:pt x="7503" y="8087"/>
                  <a:pt x="7500" y="8085"/>
                  <a:pt x="7498" y="8085"/>
                </a:cubicBezTo>
                <a:cubicBezTo>
                  <a:pt x="7114" y="7823"/>
                  <a:pt x="6758" y="7516"/>
                  <a:pt x="6441" y="7177"/>
                </a:cubicBezTo>
                <a:lnTo>
                  <a:pt x="6438" y="7173"/>
                </a:lnTo>
                <a:cubicBezTo>
                  <a:pt x="6425" y="7143"/>
                  <a:pt x="6411" y="7113"/>
                  <a:pt x="6391" y="7082"/>
                </a:cubicBezTo>
                <a:cubicBezTo>
                  <a:pt x="6438" y="7012"/>
                  <a:pt x="6495" y="6944"/>
                  <a:pt x="6559" y="6887"/>
                </a:cubicBezTo>
                <a:lnTo>
                  <a:pt x="6559" y="6887"/>
                </a:lnTo>
                <a:cubicBezTo>
                  <a:pt x="6540" y="6898"/>
                  <a:pt x="6526" y="6903"/>
                  <a:pt x="6517" y="6903"/>
                </a:cubicBezTo>
                <a:cubicBezTo>
                  <a:pt x="6460" y="6903"/>
                  <a:pt x="6596" y="6709"/>
                  <a:pt x="6514" y="6709"/>
                </a:cubicBezTo>
                <a:cubicBezTo>
                  <a:pt x="6498" y="6709"/>
                  <a:pt x="6472" y="6717"/>
                  <a:pt x="6435" y="6736"/>
                </a:cubicBezTo>
                <a:cubicBezTo>
                  <a:pt x="6455" y="6692"/>
                  <a:pt x="6495" y="6699"/>
                  <a:pt x="6526" y="6658"/>
                </a:cubicBezTo>
                <a:lnTo>
                  <a:pt x="6526" y="6658"/>
                </a:lnTo>
                <a:cubicBezTo>
                  <a:pt x="6489" y="6681"/>
                  <a:pt x="6463" y="6692"/>
                  <a:pt x="6445" y="6692"/>
                </a:cubicBezTo>
                <a:cubicBezTo>
                  <a:pt x="6424" y="6692"/>
                  <a:pt x="6416" y="6676"/>
                  <a:pt x="6418" y="6645"/>
                </a:cubicBezTo>
                <a:lnTo>
                  <a:pt x="6438" y="6631"/>
                </a:lnTo>
                <a:cubicBezTo>
                  <a:pt x="6367" y="6581"/>
                  <a:pt x="6367" y="6514"/>
                  <a:pt x="6357" y="6429"/>
                </a:cubicBezTo>
                <a:cubicBezTo>
                  <a:pt x="6389" y="6429"/>
                  <a:pt x="6409" y="6454"/>
                  <a:pt x="6440" y="6454"/>
                </a:cubicBezTo>
                <a:cubicBezTo>
                  <a:pt x="6468" y="6454"/>
                  <a:pt x="6505" y="6434"/>
                  <a:pt x="6569" y="6359"/>
                </a:cubicBezTo>
                <a:lnTo>
                  <a:pt x="6569" y="6359"/>
                </a:lnTo>
                <a:lnTo>
                  <a:pt x="6549" y="6426"/>
                </a:lnTo>
                <a:cubicBezTo>
                  <a:pt x="6548" y="6423"/>
                  <a:pt x="6546" y="6422"/>
                  <a:pt x="6544" y="6422"/>
                </a:cubicBezTo>
                <a:cubicBezTo>
                  <a:pt x="6540" y="6422"/>
                  <a:pt x="6534" y="6427"/>
                  <a:pt x="6530" y="6427"/>
                </a:cubicBezTo>
                <a:cubicBezTo>
                  <a:pt x="6530" y="6427"/>
                  <a:pt x="6529" y="6426"/>
                  <a:pt x="6529" y="6426"/>
                </a:cubicBezTo>
                <a:cubicBezTo>
                  <a:pt x="6519" y="6455"/>
                  <a:pt x="6519" y="6466"/>
                  <a:pt x="6527" y="6466"/>
                </a:cubicBezTo>
                <a:cubicBezTo>
                  <a:pt x="6554" y="6466"/>
                  <a:pt x="6662" y="6339"/>
                  <a:pt x="6707" y="6339"/>
                </a:cubicBezTo>
                <a:close/>
                <a:moveTo>
                  <a:pt x="8551" y="8415"/>
                </a:moveTo>
                <a:cubicBezTo>
                  <a:pt x="8609" y="8415"/>
                  <a:pt x="8652" y="8428"/>
                  <a:pt x="8652" y="8459"/>
                </a:cubicBezTo>
                <a:cubicBezTo>
                  <a:pt x="8619" y="8479"/>
                  <a:pt x="8582" y="8496"/>
                  <a:pt x="8545" y="8509"/>
                </a:cubicBezTo>
                <a:cubicBezTo>
                  <a:pt x="8548" y="8482"/>
                  <a:pt x="8545" y="8452"/>
                  <a:pt x="8551" y="8415"/>
                </a:cubicBezTo>
                <a:close/>
                <a:moveTo>
                  <a:pt x="8535" y="8418"/>
                </a:moveTo>
                <a:cubicBezTo>
                  <a:pt x="8521" y="8455"/>
                  <a:pt x="8504" y="8492"/>
                  <a:pt x="8488" y="8529"/>
                </a:cubicBezTo>
                <a:cubicBezTo>
                  <a:pt x="8454" y="8540"/>
                  <a:pt x="8424" y="8550"/>
                  <a:pt x="8397" y="8556"/>
                </a:cubicBezTo>
                <a:lnTo>
                  <a:pt x="8366" y="8546"/>
                </a:lnTo>
                <a:cubicBezTo>
                  <a:pt x="8383" y="8543"/>
                  <a:pt x="8400" y="8540"/>
                  <a:pt x="8417" y="8533"/>
                </a:cubicBezTo>
                <a:lnTo>
                  <a:pt x="8238" y="8496"/>
                </a:lnTo>
                <a:lnTo>
                  <a:pt x="8232" y="8492"/>
                </a:lnTo>
                <a:cubicBezTo>
                  <a:pt x="8296" y="8465"/>
                  <a:pt x="8360" y="8442"/>
                  <a:pt x="8427" y="8432"/>
                </a:cubicBezTo>
                <a:lnTo>
                  <a:pt x="8427" y="8432"/>
                </a:lnTo>
                <a:cubicBezTo>
                  <a:pt x="8426" y="8455"/>
                  <a:pt x="8434" y="8464"/>
                  <a:pt x="8447" y="8464"/>
                </a:cubicBezTo>
                <a:cubicBezTo>
                  <a:pt x="8468" y="8464"/>
                  <a:pt x="8501" y="8441"/>
                  <a:pt x="8528" y="8418"/>
                </a:cubicBezTo>
                <a:close/>
                <a:moveTo>
                  <a:pt x="8834" y="8523"/>
                </a:moveTo>
                <a:lnTo>
                  <a:pt x="8834" y="8523"/>
                </a:lnTo>
                <a:cubicBezTo>
                  <a:pt x="8824" y="8546"/>
                  <a:pt x="8811" y="8573"/>
                  <a:pt x="8801" y="8597"/>
                </a:cubicBezTo>
                <a:lnTo>
                  <a:pt x="8854" y="8577"/>
                </a:lnTo>
                <a:cubicBezTo>
                  <a:pt x="8861" y="8593"/>
                  <a:pt x="8871" y="8614"/>
                  <a:pt x="8878" y="8634"/>
                </a:cubicBezTo>
                <a:lnTo>
                  <a:pt x="8824" y="8651"/>
                </a:lnTo>
                <a:lnTo>
                  <a:pt x="8827" y="8661"/>
                </a:lnTo>
                <a:lnTo>
                  <a:pt x="8881" y="8640"/>
                </a:lnTo>
                <a:cubicBezTo>
                  <a:pt x="8888" y="8657"/>
                  <a:pt x="8898" y="8678"/>
                  <a:pt x="8905" y="8694"/>
                </a:cubicBezTo>
                <a:cubicBezTo>
                  <a:pt x="8898" y="8701"/>
                  <a:pt x="8888" y="8704"/>
                  <a:pt x="8878" y="8708"/>
                </a:cubicBezTo>
                <a:cubicBezTo>
                  <a:pt x="8838" y="8698"/>
                  <a:pt x="8801" y="8684"/>
                  <a:pt x="8760" y="8674"/>
                </a:cubicBezTo>
                <a:cubicBezTo>
                  <a:pt x="8774" y="8651"/>
                  <a:pt x="8787" y="8624"/>
                  <a:pt x="8801" y="8597"/>
                </a:cubicBezTo>
                <a:lnTo>
                  <a:pt x="8801" y="8597"/>
                </a:lnTo>
                <a:lnTo>
                  <a:pt x="8750" y="8617"/>
                </a:lnTo>
                <a:lnTo>
                  <a:pt x="8713" y="8661"/>
                </a:lnTo>
                <a:lnTo>
                  <a:pt x="8706" y="8661"/>
                </a:lnTo>
                <a:lnTo>
                  <a:pt x="8706" y="8651"/>
                </a:lnTo>
                <a:cubicBezTo>
                  <a:pt x="8706" y="8647"/>
                  <a:pt x="8700" y="8644"/>
                  <a:pt x="8696" y="8640"/>
                </a:cubicBezTo>
                <a:lnTo>
                  <a:pt x="8750" y="8617"/>
                </a:lnTo>
                <a:lnTo>
                  <a:pt x="8834" y="8523"/>
                </a:lnTo>
                <a:close/>
                <a:moveTo>
                  <a:pt x="1689" y="10582"/>
                </a:moveTo>
                <a:cubicBezTo>
                  <a:pt x="1710" y="10582"/>
                  <a:pt x="1726" y="10586"/>
                  <a:pt x="1747" y="10586"/>
                </a:cubicBezTo>
                <a:lnTo>
                  <a:pt x="1720" y="10633"/>
                </a:lnTo>
                <a:lnTo>
                  <a:pt x="1639" y="10666"/>
                </a:lnTo>
                <a:cubicBezTo>
                  <a:pt x="1632" y="10653"/>
                  <a:pt x="1626" y="10643"/>
                  <a:pt x="1619" y="10633"/>
                </a:cubicBezTo>
                <a:lnTo>
                  <a:pt x="1689" y="10582"/>
                </a:lnTo>
                <a:close/>
                <a:moveTo>
                  <a:pt x="2026" y="10603"/>
                </a:moveTo>
                <a:cubicBezTo>
                  <a:pt x="2056" y="10606"/>
                  <a:pt x="2083" y="10609"/>
                  <a:pt x="2113" y="10613"/>
                </a:cubicBezTo>
                <a:lnTo>
                  <a:pt x="2090" y="10677"/>
                </a:lnTo>
                <a:cubicBezTo>
                  <a:pt x="2076" y="10650"/>
                  <a:pt x="2050" y="10626"/>
                  <a:pt x="2023" y="10613"/>
                </a:cubicBezTo>
                <a:lnTo>
                  <a:pt x="2026" y="10603"/>
                </a:lnTo>
                <a:close/>
                <a:moveTo>
                  <a:pt x="2073" y="10730"/>
                </a:moveTo>
                <a:lnTo>
                  <a:pt x="2073" y="10730"/>
                </a:lnTo>
                <a:cubicBezTo>
                  <a:pt x="2066" y="10744"/>
                  <a:pt x="2063" y="10761"/>
                  <a:pt x="2056" y="10774"/>
                </a:cubicBezTo>
                <a:cubicBezTo>
                  <a:pt x="2056" y="10757"/>
                  <a:pt x="2060" y="10740"/>
                  <a:pt x="2073" y="10730"/>
                </a:cubicBezTo>
                <a:close/>
                <a:moveTo>
                  <a:pt x="2192" y="10768"/>
                </a:moveTo>
                <a:cubicBezTo>
                  <a:pt x="2196" y="10768"/>
                  <a:pt x="2200" y="10769"/>
                  <a:pt x="2204" y="10771"/>
                </a:cubicBezTo>
                <a:cubicBezTo>
                  <a:pt x="2204" y="10774"/>
                  <a:pt x="2204" y="10774"/>
                  <a:pt x="2208" y="10778"/>
                </a:cubicBezTo>
                <a:lnTo>
                  <a:pt x="2204" y="10778"/>
                </a:lnTo>
                <a:cubicBezTo>
                  <a:pt x="2188" y="10784"/>
                  <a:pt x="2164" y="10794"/>
                  <a:pt x="2144" y="10804"/>
                </a:cubicBezTo>
                <a:cubicBezTo>
                  <a:pt x="2160" y="10783"/>
                  <a:pt x="2176" y="10768"/>
                  <a:pt x="2192" y="10768"/>
                </a:cubicBezTo>
                <a:close/>
                <a:moveTo>
                  <a:pt x="2204" y="10794"/>
                </a:moveTo>
                <a:cubicBezTo>
                  <a:pt x="2204" y="10821"/>
                  <a:pt x="2201" y="10852"/>
                  <a:pt x="2194" y="10878"/>
                </a:cubicBezTo>
                <a:cubicBezTo>
                  <a:pt x="2161" y="10878"/>
                  <a:pt x="2144" y="10855"/>
                  <a:pt x="2113" y="10852"/>
                </a:cubicBezTo>
                <a:cubicBezTo>
                  <a:pt x="2120" y="10841"/>
                  <a:pt x="2124" y="10835"/>
                  <a:pt x="2130" y="10825"/>
                </a:cubicBezTo>
                <a:lnTo>
                  <a:pt x="2127" y="10825"/>
                </a:lnTo>
                <a:cubicBezTo>
                  <a:pt x="2151" y="10808"/>
                  <a:pt x="2177" y="10798"/>
                  <a:pt x="2204" y="10794"/>
                </a:cubicBezTo>
                <a:close/>
                <a:moveTo>
                  <a:pt x="2406" y="10653"/>
                </a:moveTo>
                <a:cubicBezTo>
                  <a:pt x="2423" y="10656"/>
                  <a:pt x="2443" y="10660"/>
                  <a:pt x="2463" y="10663"/>
                </a:cubicBezTo>
                <a:lnTo>
                  <a:pt x="2450" y="10720"/>
                </a:lnTo>
                <a:lnTo>
                  <a:pt x="2460" y="10720"/>
                </a:lnTo>
                <a:lnTo>
                  <a:pt x="2470" y="10663"/>
                </a:lnTo>
                <a:cubicBezTo>
                  <a:pt x="2490" y="10666"/>
                  <a:pt x="2507" y="10670"/>
                  <a:pt x="2527" y="10673"/>
                </a:cubicBezTo>
                <a:cubicBezTo>
                  <a:pt x="2511" y="10774"/>
                  <a:pt x="2463" y="10882"/>
                  <a:pt x="2443" y="10979"/>
                </a:cubicBezTo>
                <a:cubicBezTo>
                  <a:pt x="2413" y="10990"/>
                  <a:pt x="2383" y="11003"/>
                  <a:pt x="2352" y="11013"/>
                </a:cubicBezTo>
                <a:cubicBezTo>
                  <a:pt x="2356" y="10986"/>
                  <a:pt x="2359" y="10959"/>
                  <a:pt x="2363" y="10929"/>
                </a:cubicBezTo>
                <a:cubicBezTo>
                  <a:pt x="2376" y="10919"/>
                  <a:pt x="2393" y="10905"/>
                  <a:pt x="2410" y="10899"/>
                </a:cubicBezTo>
                <a:lnTo>
                  <a:pt x="2410" y="10899"/>
                </a:lnTo>
                <a:lnTo>
                  <a:pt x="2366" y="10902"/>
                </a:lnTo>
                <a:cubicBezTo>
                  <a:pt x="2379" y="10818"/>
                  <a:pt x="2393" y="10734"/>
                  <a:pt x="2406" y="10653"/>
                </a:cubicBezTo>
                <a:close/>
                <a:moveTo>
                  <a:pt x="2283" y="11023"/>
                </a:moveTo>
                <a:cubicBezTo>
                  <a:pt x="2288" y="11023"/>
                  <a:pt x="2292" y="11026"/>
                  <a:pt x="2295" y="11033"/>
                </a:cubicBezTo>
                <a:lnTo>
                  <a:pt x="2255" y="11047"/>
                </a:lnTo>
                <a:cubicBezTo>
                  <a:pt x="2266" y="11034"/>
                  <a:pt x="2275" y="11023"/>
                  <a:pt x="2283" y="11023"/>
                </a:cubicBezTo>
                <a:close/>
                <a:moveTo>
                  <a:pt x="1976" y="11090"/>
                </a:moveTo>
                <a:cubicBezTo>
                  <a:pt x="1976" y="11094"/>
                  <a:pt x="1976" y="11094"/>
                  <a:pt x="1976" y="11097"/>
                </a:cubicBezTo>
                <a:lnTo>
                  <a:pt x="1965" y="11097"/>
                </a:lnTo>
                <a:lnTo>
                  <a:pt x="1976" y="11090"/>
                </a:lnTo>
                <a:close/>
                <a:moveTo>
                  <a:pt x="2184" y="10939"/>
                </a:moveTo>
                <a:lnTo>
                  <a:pt x="2184" y="10939"/>
                </a:lnTo>
                <a:cubicBezTo>
                  <a:pt x="2171" y="11000"/>
                  <a:pt x="2157" y="11053"/>
                  <a:pt x="2154" y="11080"/>
                </a:cubicBezTo>
                <a:cubicBezTo>
                  <a:pt x="2168" y="11047"/>
                  <a:pt x="2202" y="11018"/>
                  <a:pt x="2220" y="11018"/>
                </a:cubicBezTo>
                <a:cubicBezTo>
                  <a:pt x="2227" y="11018"/>
                  <a:pt x="2231" y="11023"/>
                  <a:pt x="2231" y="11033"/>
                </a:cubicBezTo>
                <a:lnTo>
                  <a:pt x="2214" y="11064"/>
                </a:lnTo>
                <a:cubicBezTo>
                  <a:pt x="2194" y="11070"/>
                  <a:pt x="2174" y="11074"/>
                  <a:pt x="2154" y="11080"/>
                </a:cubicBezTo>
                <a:lnTo>
                  <a:pt x="2127" y="11087"/>
                </a:lnTo>
                <a:cubicBezTo>
                  <a:pt x="2140" y="11064"/>
                  <a:pt x="2147" y="11037"/>
                  <a:pt x="2147" y="11013"/>
                </a:cubicBezTo>
                <a:lnTo>
                  <a:pt x="2147" y="11013"/>
                </a:lnTo>
                <a:lnTo>
                  <a:pt x="2073" y="11101"/>
                </a:lnTo>
                <a:lnTo>
                  <a:pt x="2033" y="11101"/>
                </a:lnTo>
                <a:cubicBezTo>
                  <a:pt x="2036" y="11084"/>
                  <a:pt x="2039" y="11067"/>
                  <a:pt x="2043" y="11050"/>
                </a:cubicBezTo>
                <a:cubicBezTo>
                  <a:pt x="2090" y="11020"/>
                  <a:pt x="2130" y="10983"/>
                  <a:pt x="2184" y="10939"/>
                </a:cubicBezTo>
                <a:close/>
                <a:moveTo>
                  <a:pt x="2299" y="11149"/>
                </a:moveTo>
                <a:cubicBezTo>
                  <a:pt x="2313" y="11149"/>
                  <a:pt x="2307" y="11169"/>
                  <a:pt x="2288" y="11195"/>
                </a:cubicBezTo>
                <a:cubicBezTo>
                  <a:pt x="2278" y="11195"/>
                  <a:pt x="2272" y="11185"/>
                  <a:pt x="2285" y="11154"/>
                </a:cubicBezTo>
                <a:lnTo>
                  <a:pt x="2282" y="11154"/>
                </a:lnTo>
                <a:cubicBezTo>
                  <a:pt x="2289" y="11151"/>
                  <a:pt x="2295" y="11149"/>
                  <a:pt x="2299" y="11149"/>
                </a:cubicBezTo>
                <a:close/>
                <a:moveTo>
                  <a:pt x="3156" y="11635"/>
                </a:moveTo>
                <a:cubicBezTo>
                  <a:pt x="3165" y="11635"/>
                  <a:pt x="3167" y="11642"/>
                  <a:pt x="3150" y="11663"/>
                </a:cubicBezTo>
                <a:cubicBezTo>
                  <a:pt x="3113" y="11694"/>
                  <a:pt x="3096" y="11706"/>
                  <a:pt x="3089" y="11706"/>
                </a:cubicBezTo>
                <a:cubicBezTo>
                  <a:pt x="3078" y="11706"/>
                  <a:pt x="3093" y="11677"/>
                  <a:pt x="3100" y="11653"/>
                </a:cubicBezTo>
                <a:cubicBezTo>
                  <a:pt x="3113" y="11649"/>
                  <a:pt x="3142" y="11635"/>
                  <a:pt x="3156" y="11635"/>
                </a:cubicBezTo>
                <a:close/>
                <a:moveTo>
                  <a:pt x="3296" y="11811"/>
                </a:moveTo>
                <a:cubicBezTo>
                  <a:pt x="3296" y="11811"/>
                  <a:pt x="3296" y="11811"/>
                  <a:pt x="3295" y="11811"/>
                </a:cubicBezTo>
                <a:lnTo>
                  <a:pt x="3295" y="11811"/>
                </a:lnTo>
                <a:lnTo>
                  <a:pt x="3301" y="11814"/>
                </a:lnTo>
                <a:cubicBezTo>
                  <a:pt x="3300" y="11812"/>
                  <a:pt x="3299" y="11811"/>
                  <a:pt x="3296" y="11811"/>
                </a:cubicBezTo>
                <a:close/>
                <a:moveTo>
                  <a:pt x="4150" y="12278"/>
                </a:moveTo>
                <a:lnTo>
                  <a:pt x="4150" y="12278"/>
                </a:lnTo>
                <a:cubicBezTo>
                  <a:pt x="4149" y="12279"/>
                  <a:pt x="4148" y="12279"/>
                  <a:pt x="4147" y="12279"/>
                </a:cubicBezTo>
                <a:lnTo>
                  <a:pt x="4147" y="12279"/>
                </a:lnTo>
                <a:lnTo>
                  <a:pt x="4150" y="12278"/>
                </a:lnTo>
                <a:close/>
                <a:moveTo>
                  <a:pt x="4532" y="12578"/>
                </a:moveTo>
                <a:cubicBezTo>
                  <a:pt x="4531" y="12578"/>
                  <a:pt x="4531" y="12578"/>
                  <a:pt x="4530" y="12578"/>
                </a:cubicBezTo>
                <a:cubicBezTo>
                  <a:pt x="4532" y="12578"/>
                  <a:pt x="4533" y="12578"/>
                  <a:pt x="4535" y="12579"/>
                </a:cubicBezTo>
                <a:lnTo>
                  <a:pt x="4535" y="12579"/>
                </a:lnTo>
                <a:cubicBezTo>
                  <a:pt x="4534" y="12578"/>
                  <a:pt x="4533" y="12578"/>
                  <a:pt x="4532" y="12578"/>
                </a:cubicBezTo>
                <a:close/>
                <a:moveTo>
                  <a:pt x="4789" y="12857"/>
                </a:moveTo>
                <a:cubicBezTo>
                  <a:pt x="4786" y="12867"/>
                  <a:pt x="4779" y="12874"/>
                  <a:pt x="4772" y="12881"/>
                </a:cubicBezTo>
                <a:cubicBezTo>
                  <a:pt x="4776" y="12874"/>
                  <a:pt x="4779" y="12867"/>
                  <a:pt x="4786" y="12861"/>
                </a:cubicBezTo>
                <a:lnTo>
                  <a:pt x="4789" y="12857"/>
                </a:lnTo>
                <a:close/>
                <a:moveTo>
                  <a:pt x="4897" y="12820"/>
                </a:moveTo>
                <a:cubicBezTo>
                  <a:pt x="4846" y="12844"/>
                  <a:pt x="4826" y="12867"/>
                  <a:pt x="4816" y="12888"/>
                </a:cubicBezTo>
                <a:cubicBezTo>
                  <a:pt x="4813" y="12888"/>
                  <a:pt x="4806" y="12891"/>
                  <a:pt x="4802" y="12891"/>
                </a:cubicBezTo>
                <a:cubicBezTo>
                  <a:pt x="4823" y="12871"/>
                  <a:pt x="4772" y="12844"/>
                  <a:pt x="4897" y="12820"/>
                </a:cubicBezTo>
                <a:close/>
                <a:moveTo>
                  <a:pt x="4779" y="12861"/>
                </a:moveTo>
                <a:lnTo>
                  <a:pt x="4779" y="12861"/>
                </a:lnTo>
                <a:cubicBezTo>
                  <a:pt x="4752" y="12895"/>
                  <a:pt x="4736" y="12907"/>
                  <a:pt x="4726" y="12907"/>
                </a:cubicBezTo>
                <a:cubicBezTo>
                  <a:pt x="4718" y="12907"/>
                  <a:pt x="4713" y="12900"/>
                  <a:pt x="4708" y="12891"/>
                </a:cubicBezTo>
                <a:lnTo>
                  <a:pt x="4779" y="12861"/>
                </a:lnTo>
                <a:close/>
                <a:moveTo>
                  <a:pt x="2696" y="10714"/>
                </a:moveTo>
                <a:lnTo>
                  <a:pt x="2746" y="10727"/>
                </a:lnTo>
                <a:cubicBezTo>
                  <a:pt x="2746" y="10730"/>
                  <a:pt x="2746" y="10734"/>
                  <a:pt x="2746" y="10737"/>
                </a:cubicBezTo>
                <a:cubicBezTo>
                  <a:pt x="2817" y="10771"/>
                  <a:pt x="2840" y="10848"/>
                  <a:pt x="2908" y="10868"/>
                </a:cubicBezTo>
                <a:cubicBezTo>
                  <a:pt x="2904" y="10905"/>
                  <a:pt x="2925" y="10956"/>
                  <a:pt x="2891" y="11016"/>
                </a:cubicBezTo>
                <a:cubicBezTo>
                  <a:pt x="2907" y="10994"/>
                  <a:pt x="2930" y="10949"/>
                  <a:pt x="2952" y="10949"/>
                </a:cubicBezTo>
                <a:cubicBezTo>
                  <a:pt x="2953" y="10949"/>
                  <a:pt x="2954" y="10949"/>
                  <a:pt x="2955" y="10949"/>
                </a:cubicBezTo>
                <a:cubicBezTo>
                  <a:pt x="2955" y="11090"/>
                  <a:pt x="2901" y="10956"/>
                  <a:pt x="2884" y="11117"/>
                </a:cubicBezTo>
                <a:cubicBezTo>
                  <a:pt x="2914" y="11033"/>
                  <a:pt x="2972" y="11016"/>
                  <a:pt x="3019" y="10976"/>
                </a:cubicBezTo>
                <a:cubicBezTo>
                  <a:pt x="3034" y="10922"/>
                  <a:pt x="3027" y="10903"/>
                  <a:pt x="3010" y="10903"/>
                </a:cubicBezTo>
                <a:cubicBezTo>
                  <a:pt x="2986" y="10903"/>
                  <a:pt x="2941" y="10943"/>
                  <a:pt x="2914" y="10969"/>
                </a:cubicBezTo>
                <a:cubicBezTo>
                  <a:pt x="2935" y="10909"/>
                  <a:pt x="2958" y="10848"/>
                  <a:pt x="2992" y="10791"/>
                </a:cubicBezTo>
                <a:cubicBezTo>
                  <a:pt x="3069" y="10815"/>
                  <a:pt x="3147" y="10848"/>
                  <a:pt x="3224" y="10875"/>
                </a:cubicBezTo>
                <a:cubicBezTo>
                  <a:pt x="3264" y="10936"/>
                  <a:pt x="3389" y="10939"/>
                  <a:pt x="3419" y="11047"/>
                </a:cubicBezTo>
                <a:cubicBezTo>
                  <a:pt x="3439" y="11027"/>
                  <a:pt x="3460" y="11003"/>
                  <a:pt x="3480" y="10979"/>
                </a:cubicBezTo>
                <a:cubicBezTo>
                  <a:pt x="3520" y="11000"/>
                  <a:pt x="3564" y="11020"/>
                  <a:pt x="3604" y="11043"/>
                </a:cubicBezTo>
                <a:lnTo>
                  <a:pt x="3621" y="11084"/>
                </a:lnTo>
                <a:lnTo>
                  <a:pt x="3621" y="11057"/>
                </a:lnTo>
                <a:lnTo>
                  <a:pt x="3614" y="11050"/>
                </a:lnTo>
                <a:lnTo>
                  <a:pt x="3614" y="11050"/>
                </a:lnTo>
                <a:cubicBezTo>
                  <a:pt x="3662" y="11074"/>
                  <a:pt x="3709" y="11094"/>
                  <a:pt x="3752" y="11121"/>
                </a:cubicBezTo>
                <a:cubicBezTo>
                  <a:pt x="3742" y="11134"/>
                  <a:pt x="3732" y="11148"/>
                  <a:pt x="3726" y="11161"/>
                </a:cubicBezTo>
                <a:lnTo>
                  <a:pt x="3783" y="11138"/>
                </a:lnTo>
                <a:lnTo>
                  <a:pt x="3789" y="11138"/>
                </a:lnTo>
                <a:cubicBezTo>
                  <a:pt x="3773" y="11158"/>
                  <a:pt x="3746" y="11185"/>
                  <a:pt x="3746" y="11208"/>
                </a:cubicBezTo>
                <a:cubicBezTo>
                  <a:pt x="3759" y="11181"/>
                  <a:pt x="3779" y="11161"/>
                  <a:pt x="3803" y="11144"/>
                </a:cubicBezTo>
                <a:cubicBezTo>
                  <a:pt x="3820" y="11154"/>
                  <a:pt x="3837" y="11168"/>
                  <a:pt x="3853" y="11178"/>
                </a:cubicBezTo>
                <a:lnTo>
                  <a:pt x="3853" y="11185"/>
                </a:lnTo>
                <a:cubicBezTo>
                  <a:pt x="3853" y="11185"/>
                  <a:pt x="3853" y="11186"/>
                  <a:pt x="3853" y="11186"/>
                </a:cubicBezTo>
                <a:cubicBezTo>
                  <a:pt x="3854" y="11186"/>
                  <a:pt x="3854" y="11181"/>
                  <a:pt x="3857" y="11181"/>
                </a:cubicBezTo>
                <a:cubicBezTo>
                  <a:pt x="3874" y="11191"/>
                  <a:pt x="3890" y="11205"/>
                  <a:pt x="3907" y="11215"/>
                </a:cubicBezTo>
                <a:cubicBezTo>
                  <a:pt x="3907" y="11218"/>
                  <a:pt x="3904" y="11218"/>
                  <a:pt x="3904" y="11222"/>
                </a:cubicBezTo>
                <a:cubicBezTo>
                  <a:pt x="3904" y="11223"/>
                  <a:pt x="3905" y="11223"/>
                  <a:pt x="3906" y="11223"/>
                </a:cubicBezTo>
                <a:cubicBezTo>
                  <a:pt x="3908" y="11223"/>
                  <a:pt x="3912" y="11222"/>
                  <a:pt x="3914" y="11222"/>
                </a:cubicBezTo>
                <a:cubicBezTo>
                  <a:pt x="4288" y="11464"/>
                  <a:pt x="4607" y="11774"/>
                  <a:pt x="4863" y="12140"/>
                </a:cubicBezTo>
                <a:cubicBezTo>
                  <a:pt x="4880" y="12167"/>
                  <a:pt x="4893" y="12194"/>
                  <a:pt x="4910" y="12218"/>
                </a:cubicBezTo>
                <a:cubicBezTo>
                  <a:pt x="4843" y="12285"/>
                  <a:pt x="4769" y="12346"/>
                  <a:pt x="4688" y="12393"/>
                </a:cubicBezTo>
                <a:cubicBezTo>
                  <a:pt x="4706" y="12387"/>
                  <a:pt x="4719" y="12384"/>
                  <a:pt x="4727" y="12384"/>
                </a:cubicBezTo>
                <a:cubicBezTo>
                  <a:pt x="4795" y="12384"/>
                  <a:pt x="4589" y="12554"/>
                  <a:pt x="4691" y="12554"/>
                </a:cubicBezTo>
                <a:cubicBezTo>
                  <a:pt x="4707" y="12554"/>
                  <a:pt x="4730" y="12550"/>
                  <a:pt x="4762" y="12541"/>
                </a:cubicBezTo>
                <a:lnTo>
                  <a:pt x="4762" y="12541"/>
                </a:lnTo>
                <a:cubicBezTo>
                  <a:pt x="4728" y="12575"/>
                  <a:pt x="4695" y="12565"/>
                  <a:pt x="4651" y="12591"/>
                </a:cubicBezTo>
                <a:cubicBezTo>
                  <a:pt x="4684" y="12582"/>
                  <a:pt x="4709" y="12577"/>
                  <a:pt x="4725" y="12577"/>
                </a:cubicBezTo>
                <a:cubicBezTo>
                  <a:pt x="4755" y="12577"/>
                  <a:pt x="4760" y="12592"/>
                  <a:pt x="4745" y="12622"/>
                </a:cubicBezTo>
                <a:lnTo>
                  <a:pt x="4722" y="12628"/>
                </a:lnTo>
                <a:cubicBezTo>
                  <a:pt x="4779" y="12703"/>
                  <a:pt x="4728" y="12773"/>
                  <a:pt x="4698" y="12871"/>
                </a:cubicBezTo>
                <a:cubicBezTo>
                  <a:pt x="4694" y="12867"/>
                  <a:pt x="4689" y="12865"/>
                  <a:pt x="4682" y="12865"/>
                </a:cubicBezTo>
                <a:cubicBezTo>
                  <a:pt x="4670" y="12865"/>
                  <a:pt x="4652" y="12875"/>
                  <a:pt x="4621" y="12908"/>
                </a:cubicBezTo>
                <a:lnTo>
                  <a:pt x="4675" y="12817"/>
                </a:lnTo>
                <a:lnTo>
                  <a:pt x="4675" y="12817"/>
                </a:lnTo>
                <a:cubicBezTo>
                  <a:pt x="4660" y="12826"/>
                  <a:pt x="4629" y="12856"/>
                  <a:pt x="4615" y="12856"/>
                </a:cubicBezTo>
                <a:cubicBezTo>
                  <a:pt x="4613" y="12856"/>
                  <a:pt x="4612" y="12855"/>
                  <a:pt x="4611" y="12854"/>
                </a:cubicBezTo>
                <a:lnTo>
                  <a:pt x="4698" y="12746"/>
                </a:lnTo>
                <a:lnTo>
                  <a:pt x="4698" y="12746"/>
                </a:lnTo>
                <a:cubicBezTo>
                  <a:pt x="4683" y="12760"/>
                  <a:pt x="4673" y="12766"/>
                  <a:pt x="4665" y="12766"/>
                </a:cubicBezTo>
                <a:cubicBezTo>
                  <a:pt x="4632" y="12766"/>
                  <a:pt x="4663" y="12648"/>
                  <a:pt x="4630" y="12648"/>
                </a:cubicBezTo>
                <a:cubicBezTo>
                  <a:pt x="4627" y="12648"/>
                  <a:pt x="4622" y="12649"/>
                  <a:pt x="4617" y="12652"/>
                </a:cubicBezTo>
                <a:cubicBezTo>
                  <a:pt x="4688" y="12689"/>
                  <a:pt x="4570" y="12773"/>
                  <a:pt x="4560" y="12861"/>
                </a:cubicBezTo>
                <a:cubicBezTo>
                  <a:pt x="4545" y="12867"/>
                  <a:pt x="4534" y="12870"/>
                  <a:pt x="4526" y="12870"/>
                </a:cubicBezTo>
                <a:cubicBezTo>
                  <a:pt x="4446" y="12870"/>
                  <a:pt x="4630" y="12597"/>
                  <a:pt x="4535" y="12579"/>
                </a:cubicBezTo>
                <a:lnTo>
                  <a:pt x="4535" y="12579"/>
                </a:lnTo>
                <a:cubicBezTo>
                  <a:pt x="4548" y="12589"/>
                  <a:pt x="4539" y="12665"/>
                  <a:pt x="4500" y="12692"/>
                </a:cubicBezTo>
                <a:cubicBezTo>
                  <a:pt x="4489" y="12649"/>
                  <a:pt x="4493" y="12602"/>
                  <a:pt x="4506" y="12558"/>
                </a:cubicBezTo>
                <a:cubicBezTo>
                  <a:pt x="4501" y="12556"/>
                  <a:pt x="4496" y="12556"/>
                  <a:pt x="4491" y="12556"/>
                </a:cubicBezTo>
                <a:cubicBezTo>
                  <a:pt x="4436" y="12556"/>
                  <a:pt x="4455" y="12662"/>
                  <a:pt x="4399" y="12699"/>
                </a:cubicBezTo>
                <a:cubicBezTo>
                  <a:pt x="4412" y="12662"/>
                  <a:pt x="4413" y="12648"/>
                  <a:pt x="4406" y="12648"/>
                </a:cubicBezTo>
                <a:cubicBezTo>
                  <a:pt x="4388" y="12648"/>
                  <a:pt x="4323" y="12728"/>
                  <a:pt x="4288" y="12740"/>
                </a:cubicBezTo>
                <a:lnTo>
                  <a:pt x="4345" y="12649"/>
                </a:lnTo>
                <a:cubicBezTo>
                  <a:pt x="4339" y="12631"/>
                  <a:pt x="4332" y="12624"/>
                  <a:pt x="4323" y="12624"/>
                </a:cubicBezTo>
                <a:cubicBezTo>
                  <a:pt x="4288" y="12624"/>
                  <a:pt x="4233" y="12740"/>
                  <a:pt x="4204" y="12740"/>
                </a:cubicBezTo>
                <a:cubicBezTo>
                  <a:pt x="4196" y="12740"/>
                  <a:pt x="4190" y="12732"/>
                  <a:pt x="4187" y="12713"/>
                </a:cubicBezTo>
                <a:lnTo>
                  <a:pt x="4294" y="12605"/>
                </a:lnTo>
                <a:lnTo>
                  <a:pt x="4240" y="12615"/>
                </a:lnTo>
                <a:lnTo>
                  <a:pt x="4314" y="12517"/>
                </a:lnTo>
                <a:lnTo>
                  <a:pt x="4314" y="12517"/>
                </a:lnTo>
                <a:cubicBezTo>
                  <a:pt x="4283" y="12536"/>
                  <a:pt x="4263" y="12544"/>
                  <a:pt x="4250" y="12544"/>
                </a:cubicBezTo>
                <a:cubicBezTo>
                  <a:pt x="4227" y="12544"/>
                  <a:pt x="4223" y="12522"/>
                  <a:pt x="4210" y="12491"/>
                </a:cubicBezTo>
                <a:cubicBezTo>
                  <a:pt x="4180" y="12552"/>
                  <a:pt x="4110" y="12635"/>
                  <a:pt x="4073" y="12635"/>
                </a:cubicBezTo>
                <a:cubicBezTo>
                  <a:pt x="4069" y="12635"/>
                  <a:pt x="4065" y="12634"/>
                  <a:pt x="4062" y="12632"/>
                </a:cubicBezTo>
                <a:cubicBezTo>
                  <a:pt x="4079" y="12565"/>
                  <a:pt x="4133" y="12554"/>
                  <a:pt x="4079" y="12538"/>
                </a:cubicBezTo>
                <a:cubicBezTo>
                  <a:pt x="4110" y="12506"/>
                  <a:pt x="4144" y="12470"/>
                  <a:pt x="4156" y="12470"/>
                </a:cubicBezTo>
                <a:cubicBezTo>
                  <a:pt x="4164" y="12470"/>
                  <a:pt x="4164" y="12484"/>
                  <a:pt x="4150" y="12521"/>
                </a:cubicBezTo>
                <a:lnTo>
                  <a:pt x="4220" y="12443"/>
                </a:lnTo>
                <a:cubicBezTo>
                  <a:pt x="4237" y="12366"/>
                  <a:pt x="4173" y="12390"/>
                  <a:pt x="4156" y="12379"/>
                </a:cubicBezTo>
                <a:lnTo>
                  <a:pt x="4156" y="12379"/>
                </a:lnTo>
                <a:cubicBezTo>
                  <a:pt x="4160" y="12390"/>
                  <a:pt x="4163" y="12400"/>
                  <a:pt x="4160" y="12413"/>
                </a:cubicBezTo>
                <a:lnTo>
                  <a:pt x="4008" y="12494"/>
                </a:lnTo>
                <a:cubicBezTo>
                  <a:pt x="4022" y="12460"/>
                  <a:pt x="4045" y="12430"/>
                  <a:pt x="4076" y="12410"/>
                </a:cubicBezTo>
                <a:cubicBezTo>
                  <a:pt x="4057" y="12410"/>
                  <a:pt x="4024" y="12441"/>
                  <a:pt x="3998" y="12441"/>
                </a:cubicBezTo>
                <a:cubicBezTo>
                  <a:pt x="3996" y="12441"/>
                  <a:pt x="3994" y="12441"/>
                  <a:pt x="3991" y="12440"/>
                </a:cubicBezTo>
                <a:cubicBezTo>
                  <a:pt x="4048" y="12371"/>
                  <a:pt x="4097" y="12298"/>
                  <a:pt x="4147" y="12279"/>
                </a:cubicBezTo>
                <a:lnTo>
                  <a:pt x="4147" y="12279"/>
                </a:lnTo>
                <a:lnTo>
                  <a:pt x="4035" y="12319"/>
                </a:lnTo>
                <a:cubicBezTo>
                  <a:pt x="4052" y="12285"/>
                  <a:pt x="4065" y="12211"/>
                  <a:pt x="4092" y="12191"/>
                </a:cubicBezTo>
                <a:cubicBezTo>
                  <a:pt x="4092" y="12178"/>
                  <a:pt x="4084" y="12174"/>
                  <a:pt x="4073" y="12174"/>
                </a:cubicBezTo>
                <a:cubicBezTo>
                  <a:pt x="4040" y="12174"/>
                  <a:pt x="3974" y="12212"/>
                  <a:pt x="3936" y="12212"/>
                </a:cubicBezTo>
                <a:cubicBezTo>
                  <a:pt x="3919" y="12212"/>
                  <a:pt x="3908" y="12205"/>
                  <a:pt x="3907" y="12184"/>
                </a:cubicBezTo>
                <a:cubicBezTo>
                  <a:pt x="3897" y="12194"/>
                  <a:pt x="3880" y="12204"/>
                  <a:pt x="3867" y="12208"/>
                </a:cubicBezTo>
                <a:cubicBezTo>
                  <a:pt x="3843" y="12170"/>
                  <a:pt x="3857" y="12091"/>
                  <a:pt x="3801" y="12091"/>
                </a:cubicBezTo>
                <a:cubicBezTo>
                  <a:pt x="3788" y="12091"/>
                  <a:pt x="3770" y="12096"/>
                  <a:pt x="3746" y="12107"/>
                </a:cubicBezTo>
                <a:lnTo>
                  <a:pt x="3816" y="11962"/>
                </a:lnTo>
                <a:cubicBezTo>
                  <a:pt x="3816" y="11962"/>
                  <a:pt x="3815" y="11962"/>
                  <a:pt x="3815" y="11962"/>
                </a:cubicBezTo>
                <a:cubicBezTo>
                  <a:pt x="3760" y="11962"/>
                  <a:pt x="3729" y="12141"/>
                  <a:pt x="3636" y="12141"/>
                </a:cubicBezTo>
                <a:cubicBezTo>
                  <a:pt x="3635" y="12141"/>
                  <a:pt x="3633" y="12141"/>
                  <a:pt x="3631" y="12140"/>
                </a:cubicBezTo>
                <a:cubicBezTo>
                  <a:pt x="3630" y="12141"/>
                  <a:pt x="3629" y="12141"/>
                  <a:pt x="3628" y="12141"/>
                </a:cubicBezTo>
                <a:cubicBezTo>
                  <a:pt x="3558" y="12141"/>
                  <a:pt x="3699" y="12022"/>
                  <a:pt x="3712" y="11976"/>
                </a:cubicBezTo>
                <a:lnTo>
                  <a:pt x="3712" y="11976"/>
                </a:lnTo>
                <a:cubicBezTo>
                  <a:pt x="3668" y="12005"/>
                  <a:pt x="3597" y="12050"/>
                  <a:pt x="3558" y="12050"/>
                </a:cubicBezTo>
                <a:cubicBezTo>
                  <a:pt x="3535" y="12050"/>
                  <a:pt x="3524" y="12033"/>
                  <a:pt x="3540" y="11982"/>
                </a:cubicBezTo>
                <a:cubicBezTo>
                  <a:pt x="3546" y="11981"/>
                  <a:pt x="3551" y="11980"/>
                  <a:pt x="3555" y="11980"/>
                </a:cubicBezTo>
                <a:cubicBezTo>
                  <a:pt x="3573" y="11980"/>
                  <a:pt x="3571" y="11996"/>
                  <a:pt x="3588" y="11999"/>
                </a:cubicBezTo>
                <a:lnTo>
                  <a:pt x="3614" y="11905"/>
                </a:lnTo>
                <a:cubicBezTo>
                  <a:pt x="3742" y="11824"/>
                  <a:pt x="3736" y="11885"/>
                  <a:pt x="3789" y="11767"/>
                </a:cubicBezTo>
                <a:lnTo>
                  <a:pt x="3789" y="11767"/>
                </a:lnTo>
                <a:cubicBezTo>
                  <a:pt x="3726" y="11840"/>
                  <a:pt x="3689" y="11860"/>
                  <a:pt x="3662" y="11860"/>
                </a:cubicBezTo>
                <a:cubicBezTo>
                  <a:pt x="3630" y="11860"/>
                  <a:pt x="3612" y="11833"/>
                  <a:pt x="3579" y="11833"/>
                </a:cubicBezTo>
                <a:cubicBezTo>
                  <a:pt x="3552" y="11833"/>
                  <a:pt x="3516" y="11852"/>
                  <a:pt x="3453" y="11922"/>
                </a:cubicBezTo>
                <a:lnTo>
                  <a:pt x="3473" y="11858"/>
                </a:lnTo>
                <a:cubicBezTo>
                  <a:pt x="3474" y="11859"/>
                  <a:pt x="3475" y="11860"/>
                  <a:pt x="3476" y="11860"/>
                </a:cubicBezTo>
                <a:cubicBezTo>
                  <a:pt x="3480" y="11860"/>
                  <a:pt x="3486" y="11856"/>
                  <a:pt x="3490" y="11856"/>
                </a:cubicBezTo>
                <a:cubicBezTo>
                  <a:pt x="3491" y="11856"/>
                  <a:pt x="3493" y="11856"/>
                  <a:pt x="3493" y="11858"/>
                </a:cubicBezTo>
                <a:cubicBezTo>
                  <a:pt x="3506" y="11828"/>
                  <a:pt x="3506" y="11816"/>
                  <a:pt x="3498" y="11816"/>
                </a:cubicBezTo>
                <a:cubicBezTo>
                  <a:pt x="3471" y="11816"/>
                  <a:pt x="3360" y="11935"/>
                  <a:pt x="3315" y="11935"/>
                </a:cubicBezTo>
                <a:cubicBezTo>
                  <a:pt x="3307" y="11935"/>
                  <a:pt x="3301" y="11931"/>
                  <a:pt x="3298" y="11922"/>
                </a:cubicBezTo>
                <a:cubicBezTo>
                  <a:pt x="3298" y="11881"/>
                  <a:pt x="3318" y="11848"/>
                  <a:pt x="3352" y="11828"/>
                </a:cubicBezTo>
                <a:lnTo>
                  <a:pt x="3352" y="11828"/>
                </a:lnTo>
                <a:lnTo>
                  <a:pt x="3261" y="11851"/>
                </a:lnTo>
                <a:cubicBezTo>
                  <a:pt x="3256" y="11840"/>
                  <a:pt x="3282" y="11813"/>
                  <a:pt x="3295" y="11811"/>
                </a:cubicBezTo>
                <a:lnTo>
                  <a:pt x="3295" y="11811"/>
                </a:lnTo>
                <a:lnTo>
                  <a:pt x="3227" y="11780"/>
                </a:lnTo>
                <a:lnTo>
                  <a:pt x="3234" y="11774"/>
                </a:lnTo>
                <a:lnTo>
                  <a:pt x="3234" y="11774"/>
                </a:lnTo>
                <a:cubicBezTo>
                  <a:pt x="3187" y="11801"/>
                  <a:pt x="3140" y="11828"/>
                  <a:pt x="3093" y="11851"/>
                </a:cubicBezTo>
                <a:cubicBezTo>
                  <a:pt x="3110" y="11804"/>
                  <a:pt x="3123" y="11834"/>
                  <a:pt x="3143" y="11804"/>
                </a:cubicBezTo>
                <a:lnTo>
                  <a:pt x="3143" y="11804"/>
                </a:lnTo>
                <a:lnTo>
                  <a:pt x="3063" y="11828"/>
                </a:lnTo>
                <a:cubicBezTo>
                  <a:pt x="3096" y="11774"/>
                  <a:pt x="3148" y="11744"/>
                  <a:pt x="3177" y="11744"/>
                </a:cubicBezTo>
                <a:cubicBezTo>
                  <a:pt x="3187" y="11744"/>
                  <a:pt x="3194" y="11747"/>
                  <a:pt x="3197" y="11753"/>
                </a:cubicBezTo>
                <a:cubicBezTo>
                  <a:pt x="3260" y="11666"/>
                  <a:pt x="3268" y="11644"/>
                  <a:pt x="3256" y="11644"/>
                </a:cubicBezTo>
                <a:cubicBezTo>
                  <a:pt x="3244" y="11644"/>
                  <a:pt x="3209" y="11667"/>
                  <a:pt x="3187" y="11667"/>
                </a:cubicBezTo>
                <a:cubicBezTo>
                  <a:pt x="3169" y="11667"/>
                  <a:pt x="3159" y="11652"/>
                  <a:pt x="3177" y="11595"/>
                </a:cubicBezTo>
                <a:lnTo>
                  <a:pt x="3234" y="11595"/>
                </a:lnTo>
                <a:cubicBezTo>
                  <a:pt x="3335" y="11454"/>
                  <a:pt x="3268" y="11478"/>
                  <a:pt x="3312" y="11370"/>
                </a:cubicBezTo>
                <a:lnTo>
                  <a:pt x="3312" y="11370"/>
                </a:lnTo>
                <a:cubicBezTo>
                  <a:pt x="3281" y="11417"/>
                  <a:pt x="3187" y="11629"/>
                  <a:pt x="3103" y="11649"/>
                </a:cubicBezTo>
                <a:cubicBezTo>
                  <a:pt x="3107" y="11634"/>
                  <a:pt x="3106" y="11619"/>
                  <a:pt x="3087" y="11619"/>
                </a:cubicBezTo>
                <a:cubicBezTo>
                  <a:pt x="3077" y="11619"/>
                  <a:pt x="3063" y="11623"/>
                  <a:pt x="3042" y="11632"/>
                </a:cubicBezTo>
                <a:cubicBezTo>
                  <a:pt x="3120" y="11555"/>
                  <a:pt x="3079" y="11555"/>
                  <a:pt x="3056" y="11538"/>
                </a:cubicBezTo>
                <a:lnTo>
                  <a:pt x="3157" y="11437"/>
                </a:lnTo>
                <a:lnTo>
                  <a:pt x="3157" y="11437"/>
                </a:lnTo>
                <a:cubicBezTo>
                  <a:pt x="3106" y="11444"/>
                  <a:pt x="3056" y="11498"/>
                  <a:pt x="2995" y="11531"/>
                </a:cubicBezTo>
                <a:cubicBezTo>
                  <a:pt x="2982" y="11491"/>
                  <a:pt x="3056" y="11410"/>
                  <a:pt x="3116" y="11336"/>
                </a:cubicBezTo>
                <a:cubicBezTo>
                  <a:pt x="3114" y="11329"/>
                  <a:pt x="3110" y="11326"/>
                  <a:pt x="3106" y="11326"/>
                </a:cubicBezTo>
                <a:cubicBezTo>
                  <a:pt x="3077" y="11326"/>
                  <a:pt x="3017" y="11464"/>
                  <a:pt x="2962" y="11464"/>
                </a:cubicBezTo>
                <a:cubicBezTo>
                  <a:pt x="2957" y="11464"/>
                  <a:pt x="2953" y="11463"/>
                  <a:pt x="2948" y="11461"/>
                </a:cubicBezTo>
                <a:cubicBezTo>
                  <a:pt x="2950" y="11419"/>
                  <a:pt x="2930" y="11406"/>
                  <a:pt x="2893" y="11406"/>
                </a:cubicBezTo>
                <a:cubicBezTo>
                  <a:pt x="2866" y="11406"/>
                  <a:pt x="2828" y="11413"/>
                  <a:pt x="2783" y="11420"/>
                </a:cubicBezTo>
                <a:cubicBezTo>
                  <a:pt x="2793" y="11360"/>
                  <a:pt x="2851" y="11363"/>
                  <a:pt x="2871" y="11326"/>
                </a:cubicBezTo>
                <a:lnTo>
                  <a:pt x="2871" y="11326"/>
                </a:lnTo>
                <a:lnTo>
                  <a:pt x="2766" y="11380"/>
                </a:lnTo>
                <a:cubicBezTo>
                  <a:pt x="2763" y="11373"/>
                  <a:pt x="2793" y="11353"/>
                  <a:pt x="2807" y="11340"/>
                </a:cubicBezTo>
                <a:lnTo>
                  <a:pt x="2807" y="11340"/>
                </a:lnTo>
                <a:cubicBezTo>
                  <a:pt x="2758" y="11349"/>
                  <a:pt x="2703" y="11431"/>
                  <a:pt x="2648" y="11431"/>
                </a:cubicBezTo>
                <a:cubicBezTo>
                  <a:pt x="2646" y="11431"/>
                  <a:pt x="2644" y="11431"/>
                  <a:pt x="2642" y="11430"/>
                </a:cubicBezTo>
                <a:cubicBezTo>
                  <a:pt x="2625" y="11444"/>
                  <a:pt x="2615" y="11449"/>
                  <a:pt x="2609" y="11449"/>
                </a:cubicBezTo>
                <a:cubicBezTo>
                  <a:pt x="2580" y="11449"/>
                  <a:pt x="2693" y="11281"/>
                  <a:pt x="2632" y="11281"/>
                </a:cubicBezTo>
                <a:cubicBezTo>
                  <a:pt x="2622" y="11281"/>
                  <a:pt x="2608" y="11286"/>
                  <a:pt x="2588" y="11296"/>
                </a:cubicBezTo>
                <a:cubicBezTo>
                  <a:pt x="2612" y="11259"/>
                  <a:pt x="2659" y="11242"/>
                  <a:pt x="2699" y="11202"/>
                </a:cubicBezTo>
                <a:lnTo>
                  <a:pt x="2699" y="11202"/>
                </a:lnTo>
                <a:cubicBezTo>
                  <a:pt x="2608" y="11215"/>
                  <a:pt x="2521" y="11239"/>
                  <a:pt x="2437" y="11276"/>
                </a:cubicBezTo>
                <a:lnTo>
                  <a:pt x="2477" y="11175"/>
                </a:lnTo>
                <a:lnTo>
                  <a:pt x="2477" y="11175"/>
                </a:lnTo>
                <a:cubicBezTo>
                  <a:pt x="2416" y="11276"/>
                  <a:pt x="2292" y="11323"/>
                  <a:pt x="2181" y="11356"/>
                </a:cubicBezTo>
                <a:lnTo>
                  <a:pt x="2171" y="11373"/>
                </a:lnTo>
                <a:lnTo>
                  <a:pt x="2161" y="11363"/>
                </a:lnTo>
                <a:lnTo>
                  <a:pt x="2181" y="11356"/>
                </a:lnTo>
                <a:lnTo>
                  <a:pt x="2201" y="11333"/>
                </a:lnTo>
                <a:lnTo>
                  <a:pt x="2201" y="11333"/>
                </a:lnTo>
                <a:lnTo>
                  <a:pt x="2157" y="11356"/>
                </a:lnTo>
                <a:lnTo>
                  <a:pt x="2137" y="11333"/>
                </a:lnTo>
                <a:cubicBezTo>
                  <a:pt x="2174" y="11303"/>
                  <a:pt x="2211" y="11279"/>
                  <a:pt x="2255" y="11259"/>
                </a:cubicBezTo>
                <a:lnTo>
                  <a:pt x="2255" y="11259"/>
                </a:lnTo>
                <a:lnTo>
                  <a:pt x="2201" y="11333"/>
                </a:lnTo>
                <a:cubicBezTo>
                  <a:pt x="2282" y="11289"/>
                  <a:pt x="2356" y="11239"/>
                  <a:pt x="2423" y="11181"/>
                </a:cubicBezTo>
                <a:lnTo>
                  <a:pt x="2423" y="11181"/>
                </a:lnTo>
                <a:cubicBezTo>
                  <a:pt x="2413" y="11186"/>
                  <a:pt x="2403" y="11189"/>
                  <a:pt x="2394" y="11189"/>
                </a:cubicBezTo>
                <a:cubicBezTo>
                  <a:pt x="2390" y="11189"/>
                  <a:pt x="2386" y="11189"/>
                  <a:pt x="2383" y="11188"/>
                </a:cubicBezTo>
                <a:cubicBezTo>
                  <a:pt x="2400" y="11181"/>
                  <a:pt x="2416" y="11168"/>
                  <a:pt x="2430" y="11154"/>
                </a:cubicBezTo>
                <a:cubicBezTo>
                  <a:pt x="2432" y="11152"/>
                  <a:pt x="2433" y="11151"/>
                  <a:pt x="2431" y="11151"/>
                </a:cubicBezTo>
                <a:cubicBezTo>
                  <a:pt x="2427" y="11151"/>
                  <a:pt x="2404" y="11162"/>
                  <a:pt x="2376" y="11175"/>
                </a:cubicBezTo>
                <a:lnTo>
                  <a:pt x="2490" y="11060"/>
                </a:lnTo>
                <a:lnTo>
                  <a:pt x="2490" y="11060"/>
                </a:lnTo>
                <a:lnTo>
                  <a:pt x="2440" y="11097"/>
                </a:lnTo>
                <a:lnTo>
                  <a:pt x="2463" y="10973"/>
                </a:lnTo>
                <a:lnTo>
                  <a:pt x="2460" y="10973"/>
                </a:lnTo>
                <a:cubicBezTo>
                  <a:pt x="2467" y="10963"/>
                  <a:pt x="2474" y="10949"/>
                  <a:pt x="2474" y="10946"/>
                </a:cubicBezTo>
                <a:lnTo>
                  <a:pt x="2474" y="10946"/>
                </a:lnTo>
                <a:cubicBezTo>
                  <a:pt x="2483" y="10981"/>
                  <a:pt x="2448" y="11061"/>
                  <a:pt x="2478" y="11061"/>
                </a:cubicBezTo>
                <a:cubicBezTo>
                  <a:pt x="2480" y="11061"/>
                  <a:pt x="2482" y="11061"/>
                  <a:pt x="2484" y="11060"/>
                </a:cubicBezTo>
                <a:cubicBezTo>
                  <a:pt x="2496" y="11006"/>
                  <a:pt x="2508" y="10994"/>
                  <a:pt x="2517" y="10994"/>
                </a:cubicBezTo>
                <a:cubicBezTo>
                  <a:pt x="2524" y="10994"/>
                  <a:pt x="2530" y="11002"/>
                  <a:pt x="2532" y="11002"/>
                </a:cubicBezTo>
                <a:cubicBezTo>
                  <a:pt x="2536" y="11002"/>
                  <a:pt x="2534" y="10990"/>
                  <a:pt x="2524" y="10936"/>
                </a:cubicBezTo>
                <a:cubicBezTo>
                  <a:pt x="2532" y="10929"/>
                  <a:pt x="2538" y="10927"/>
                  <a:pt x="2543" y="10927"/>
                </a:cubicBezTo>
                <a:cubicBezTo>
                  <a:pt x="2565" y="10927"/>
                  <a:pt x="2562" y="10977"/>
                  <a:pt x="2598" y="10979"/>
                </a:cubicBezTo>
                <a:cubicBezTo>
                  <a:pt x="2615" y="10885"/>
                  <a:pt x="2649" y="10798"/>
                  <a:pt x="2696" y="10714"/>
                </a:cubicBezTo>
                <a:close/>
                <a:moveTo>
                  <a:pt x="4813" y="12925"/>
                </a:moveTo>
                <a:cubicBezTo>
                  <a:pt x="4813" y="12935"/>
                  <a:pt x="4813" y="12945"/>
                  <a:pt x="4816" y="12955"/>
                </a:cubicBezTo>
                <a:cubicBezTo>
                  <a:pt x="4794" y="12984"/>
                  <a:pt x="4784" y="12987"/>
                  <a:pt x="4776" y="12987"/>
                </a:cubicBezTo>
                <a:cubicBezTo>
                  <a:pt x="4775" y="12987"/>
                  <a:pt x="4773" y="12986"/>
                  <a:pt x="4772" y="12986"/>
                </a:cubicBezTo>
                <a:cubicBezTo>
                  <a:pt x="4762" y="12986"/>
                  <a:pt x="4752" y="12991"/>
                  <a:pt x="4715" y="13056"/>
                </a:cubicBezTo>
                <a:cubicBezTo>
                  <a:pt x="4708" y="13056"/>
                  <a:pt x="4708" y="13059"/>
                  <a:pt x="4701" y="13059"/>
                </a:cubicBezTo>
                <a:cubicBezTo>
                  <a:pt x="4698" y="13061"/>
                  <a:pt x="4700" y="13061"/>
                  <a:pt x="4702" y="13061"/>
                </a:cubicBezTo>
                <a:cubicBezTo>
                  <a:pt x="4705" y="13061"/>
                  <a:pt x="4708" y="13061"/>
                  <a:pt x="4708" y="13063"/>
                </a:cubicBezTo>
                <a:lnTo>
                  <a:pt x="4708" y="13066"/>
                </a:lnTo>
                <a:lnTo>
                  <a:pt x="4715" y="13066"/>
                </a:lnTo>
                <a:cubicBezTo>
                  <a:pt x="4720" y="13068"/>
                  <a:pt x="4724" y="13069"/>
                  <a:pt x="4728" y="13069"/>
                </a:cubicBezTo>
                <a:cubicBezTo>
                  <a:pt x="4733" y="13069"/>
                  <a:pt x="4737" y="13068"/>
                  <a:pt x="4742" y="13066"/>
                </a:cubicBezTo>
                <a:lnTo>
                  <a:pt x="4789" y="13063"/>
                </a:lnTo>
                <a:lnTo>
                  <a:pt x="4789" y="13063"/>
                </a:lnTo>
                <a:cubicBezTo>
                  <a:pt x="4755" y="13083"/>
                  <a:pt x="4725" y="13106"/>
                  <a:pt x="4698" y="13133"/>
                </a:cubicBezTo>
                <a:cubicBezTo>
                  <a:pt x="4698" y="13127"/>
                  <a:pt x="4681" y="13123"/>
                  <a:pt x="4678" y="13116"/>
                </a:cubicBezTo>
                <a:cubicBezTo>
                  <a:pt x="4648" y="13133"/>
                  <a:pt x="4651" y="13147"/>
                  <a:pt x="4661" y="13160"/>
                </a:cubicBezTo>
                <a:cubicBezTo>
                  <a:pt x="4646" y="13170"/>
                  <a:pt x="4632" y="13176"/>
                  <a:pt x="4620" y="13176"/>
                </a:cubicBezTo>
                <a:cubicBezTo>
                  <a:pt x="4605" y="13176"/>
                  <a:pt x="4594" y="13164"/>
                  <a:pt x="4590" y="13133"/>
                </a:cubicBezTo>
                <a:cubicBezTo>
                  <a:pt x="4614" y="13103"/>
                  <a:pt x="4644" y="13076"/>
                  <a:pt x="4675" y="13056"/>
                </a:cubicBezTo>
                <a:cubicBezTo>
                  <a:pt x="4677" y="13034"/>
                  <a:pt x="4672" y="13029"/>
                  <a:pt x="4664" y="13029"/>
                </a:cubicBezTo>
                <a:cubicBezTo>
                  <a:pt x="4658" y="13029"/>
                  <a:pt x="4650" y="13033"/>
                  <a:pt x="4644" y="13033"/>
                </a:cubicBezTo>
                <a:cubicBezTo>
                  <a:pt x="4637" y="13033"/>
                  <a:pt x="4632" y="13028"/>
                  <a:pt x="4634" y="13009"/>
                </a:cubicBezTo>
                <a:cubicBezTo>
                  <a:pt x="4668" y="12950"/>
                  <a:pt x="4690" y="12936"/>
                  <a:pt x="4709" y="12936"/>
                </a:cubicBezTo>
                <a:cubicBezTo>
                  <a:pt x="4726" y="12936"/>
                  <a:pt x="4742" y="12947"/>
                  <a:pt x="4762" y="12947"/>
                </a:cubicBezTo>
                <a:cubicBezTo>
                  <a:pt x="4776" y="12947"/>
                  <a:pt x="4792" y="12942"/>
                  <a:pt x="4813" y="12925"/>
                </a:cubicBezTo>
                <a:close/>
                <a:moveTo>
                  <a:pt x="4017" y="15207"/>
                </a:moveTo>
                <a:lnTo>
                  <a:pt x="4001" y="15227"/>
                </a:lnTo>
                <a:cubicBezTo>
                  <a:pt x="4006" y="15223"/>
                  <a:pt x="4011" y="15216"/>
                  <a:pt x="4017" y="15207"/>
                </a:cubicBezTo>
                <a:close/>
                <a:moveTo>
                  <a:pt x="8500" y="0"/>
                </a:moveTo>
                <a:cubicBezTo>
                  <a:pt x="8391" y="0"/>
                  <a:pt x="8279" y="30"/>
                  <a:pt x="8158" y="69"/>
                </a:cubicBezTo>
                <a:cubicBezTo>
                  <a:pt x="8157" y="69"/>
                  <a:pt x="8157" y="69"/>
                  <a:pt x="8156" y="69"/>
                </a:cubicBezTo>
                <a:cubicBezTo>
                  <a:pt x="8113" y="69"/>
                  <a:pt x="7802" y="207"/>
                  <a:pt x="7639" y="476"/>
                </a:cubicBezTo>
                <a:cubicBezTo>
                  <a:pt x="7468" y="749"/>
                  <a:pt x="7421" y="1082"/>
                  <a:pt x="7508" y="1395"/>
                </a:cubicBezTo>
                <a:cubicBezTo>
                  <a:pt x="7475" y="1223"/>
                  <a:pt x="7475" y="1048"/>
                  <a:pt x="7515" y="880"/>
                </a:cubicBezTo>
                <a:cubicBezTo>
                  <a:pt x="7565" y="634"/>
                  <a:pt x="7771" y="365"/>
                  <a:pt x="7963" y="274"/>
                </a:cubicBezTo>
                <a:cubicBezTo>
                  <a:pt x="8040" y="235"/>
                  <a:pt x="8114" y="210"/>
                  <a:pt x="8148" y="210"/>
                </a:cubicBezTo>
                <a:cubicBezTo>
                  <a:pt x="8155" y="210"/>
                  <a:pt x="8161" y="211"/>
                  <a:pt x="8164" y="214"/>
                </a:cubicBezTo>
                <a:cubicBezTo>
                  <a:pt x="8191" y="214"/>
                  <a:pt x="8215" y="220"/>
                  <a:pt x="8238" y="237"/>
                </a:cubicBezTo>
                <a:cubicBezTo>
                  <a:pt x="8252" y="247"/>
                  <a:pt x="8252" y="264"/>
                  <a:pt x="8235" y="284"/>
                </a:cubicBezTo>
                <a:cubicBezTo>
                  <a:pt x="8218" y="304"/>
                  <a:pt x="8201" y="318"/>
                  <a:pt x="8090" y="405"/>
                </a:cubicBezTo>
                <a:cubicBezTo>
                  <a:pt x="7939" y="500"/>
                  <a:pt x="7831" y="654"/>
                  <a:pt x="7791" y="829"/>
                </a:cubicBezTo>
                <a:cubicBezTo>
                  <a:pt x="7744" y="1048"/>
                  <a:pt x="7801" y="1277"/>
                  <a:pt x="7949" y="1442"/>
                </a:cubicBezTo>
                <a:cubicBezTo>
                  <a:pt x="7905" y="1469"/>
                  <a:pt x="7946" y="1600"/>
                  <a:pt x="8127" y="1731"/>
                </a:cubicBezTo>
                <a:cubicBezTo>
                  <a:pt x="8242" y="1805"/>
                  <a:pt x="8370" y="1849"/>
                  <a:pt x="8504" y="1859"/>
                </a:cubicBezTo>
                <a:lnTo>
                  <a:pt x="8639" y="1869"/>
                </a:lnTo>
                <a:lnTo>
                  <a:pt x="8612" y="2011"/>
                </a:lnTo>
                <a:cubicBezTo>
                  <a:pt x="8740" y="1980"/>
                  <a:pt x="8757" y="1933"/>
                  <a:pt x="8868" y="1893"/>
                </a:cubicBezTo>
                <a:cubicBezTo>
                  <a:pt x="9039" y="1994"/>
                  <a:pt x="9013" y="2118"/>
                  <a:pt x="8989" y="2219"/>
                </a:cubicBezTo>
                <a:cubicBezTo>
                  <a:pt x="9032" y="2255"/>
                  <a:pt x="9057" y="2269"/>
                  <a:pt x="9072" y="2269"/>
                </a:cubicBezTo>
                <a:cubicBezTo>
                  <a:pt x="9096" y="2269"/>
                  <a:pt x="9091" y="2230"/>
                  <a:pt x="9087" y="2186"/>
                </a:cubicBezTo>
                <a:cubicBezTo>
                  <a:pt x="9080" y="2147"/>
                  <a:pt x="9078" y="2096"/>
                  <a:pt x="9119" y="2096"/>
                </a:cubicBezTo>
                <a:cubicBezTo>
                  <a:pt x="9143" y="2096"/>
                  <a:pt x="9183" y="2114"/>
                  <a:pt x="9245" y="2162"/>
                </a:cubicBezTo>
                <a:cubicBezTo>
                  <a:pt x="9426" y="2408"/>
                  <a:pt x="9615" y="2542"/>
                  <a:pt x="9908" y="2852"/>
                </a:cubicBezTo>
                <a:cubicBezTo>
                  <a:pt x="9936" y="2939"/>
                  <a:pt x="9930" y="2963"/>
                  <a:pt x="9912" y="2963"/>
                </a:cubicBezTo>
                <a:cubicBezTo>
                  <a:pt x="9890" y="2963"/>
                  <a:pt x="9851" y="2931"/>
                  <a:pt x="9831" y="2931"/>
                </a:cubicBezTo>
                <a:cubicBezTo>
                  <a:pt x="9821" y="2931"/>
                  <a:pt x="9816" y="2937"/>
                  <a:pt x="9817" y="2956"/>
                </a:cubicBezTo>
                <a:lnTo>
                  <a:pt x="10026" y="3088"/>
                </a:lnTo>
                <a:cubicBezTo>
                  <a:pt x="10046" y="3135"/>
                  <a:pt x="10009" y="3135"/>
                  <a:pt x="9989" y="3138"/>
                </a:cubicBezTo>
                <a:cubicBezTo>
                  <a:pt x="10031" y="3187"/>
                  <a:pt x="10060" y="3195"/>
                  <a:pt x="10087" y="3195"/>
                </a:cubicBezTo>
                <a:cubicBezTo>
                  <a:pt x="10100" y="3195"/>
                  <a:pt x="10112" y="3194"/>
                  <a:pt x="10125" y="3194"/>
                </a:cubicBezTo>
                <a:cubicBezTo>
                  <a:pt x="10164" y="3194"/>
                  <a:pt x="10208" y="3209"/>
                  <a:pt x="10288" y="3330"/>
                </a:cubicBezTo>
                <a:cubicBezTo>
                  <a:pt x="10473" y="3340"/>
                  <a:pt x="10328" y="3973"/>
                  <a:pt x="10604" y="4255"/>
                </a:cubicBezTo>
                <a:cubicBezTo>
                  <a:pt x="10601" y="4286"/>
                  <a:pt x="10590" y="4296"/>
                  <a:pt x="10575" y="4296"/>
                </a:cubicBezTo>
                <a:cubicBezTo>
                  <a:pt x="10551" y="4296"/>
                  <a:pt x="10517" y="4272"/>
                  <a:pt x="10489" y="4272"/>
                </a:cubicBezTo>
                <a:cubicBezTo>
                  <a:pt x="10480" y="4272"/>
                  <a:pt x="10471" y="4275"/>
                  <a:pt x="10463" y="4282"/>
                </a:cubicBezTo>
                <a:cubicBezTo>
                  <a:pt x="10722" y="4723"/>
                  <a:pt x="10668" y="4656"/>
                  <a:pt x="10911" y="5029"/>
                </a:cubicBezTo>
                <a:cubicBezTo>
                  <a:pt x="10901" y="5151"/>
                  <a:pt x="10894" y="5272"/>
                  <a:pt x="10874" y="5393"/>
                </a:cubicBezTo>
                <a:cubicBezTo>
                  <a:pt x="10893" y="5318"/>
                  <a:pt x="10921" y="5287"/>
                  <a:pt x="10953" y="5287"/>
                </a:cubicBezTo>
                <a:cubicBezTo>
                  <a:pt x="11040" y="5287"/>
                  <a:pt x="11162" y="5507"/>
                  <a:pt x="11257" y="5719"/>
                </a:cubicBezTo>
                <a:cubicBezTo>
                  <a:pt x="11264" y="5706"/>
                  <a:pt x="11267" y="5692"/>
                  <a:pt x="11274" y="5679"/>
                </a:cubicBezTo>
                <a:cubicBezTo>
                  <a:pt x="11277" y="5713"/>
                  <a:pt x="11281" y="5750"/>
                  <a:pt x="11284" y="5787"/>
                </a:cubicBezTo>
                <a:lnTo>
                  <a:pt x="11257" y="5723"/>
                </a:lnTo>
                <a:lnTo>
                  <a:pt x="11234" y="5780"/>
                </a:lnTo>
                <a:lnTo>
                  <a:pt x="11291" y="5847"/>
                </a:lnTo>
                <a:cubicBezTo>
                  <a:pt x="11298" y="5925"/>
                  <a:pt x="11301" y="6005"/>
                  <a:pt x="11304" y="6083"/>
                </a:cubicBezTo>
                <a:cubicBezTo>
                  <a:pt x="11261" y="6083"/>
                  <a:pt x="11207" y="6026"/>
                  <a:pt x="11156" y="5958"/>
                </a:cubicBezTo>
                <a:lnTo>
                  <a:pt x="11234" y="5780"/>
                </a:lnTo>
                <a:cubicBezTo>
                  <a:pt x="11147" y="5684"/>
                  <a:pt x="11057" y="5598"/>
                  <a:pt x="10980" y="5598"/>
                </a:cubicBezTo>
                <a:cubicBezTo>
                  <a:pt x="10968" y="5598"/>
                  <a:pt x="10956" y="5600"/>
                  <a:pt x="10944" y="5605"/>
                </a:cubicBezTo>
                <a:cubicBezTo>
                  <a:pt x="10971" y="5652"/>
                  <a:pt x="10991" y="5702"/>
                  <a:pt x="10998" y="5753"/>
                </a:cubicBezTo>
                <a:cubicBezTo>
                  <a:pt x="10978" y="5733"/>
                  <a:pt x="10961" y="5718"/>
                  <a:pt x="10948" y="5718"/>
                </a:cubicBezTo>
                <a:cubicBezTo>
                  <a:pt x="10944" y="5718"/>
                  <a:pt x="10941" y="5719"/>
                  <a:pt x="10938" y="5723"/>
                </a:cubicBezTo>
                <a:cubicBezTo>
                  <a:pt x="10924" y="5740"/>
                  <a:pt x="10961" y="5787"/>
                  <a:pt x="11005" y="5857"/>
                </a:cubicBezTo>
                <a:lnTo>
                  <a:pt x="10850" y="5972"/>
                </a:lnTo>
                <a:lnTo>
                  <a:pt x="10914" y="5995"/>
                </a:lnTo>
                <a:cubicBezTo>
                  <a:pt x="10894" y="6194"/>
                  <a:pt x="10864" y="6389"/>
                  <a:pt x="10820" y="6584"/>
                </a:cubicBezTo>
                <a:cubicBezTo>
                  <a:pt x="10890" y="6793"/>
                  <a:pt x="10975" y="6998"/>
                  <a:pt x="11012" y="7240"/>
                </a:cubicBezTo>
                <a:cubicBezTo>
                  <a:pt x="11069" y="7530"/>
                  <a:pt x="11025" y="7829"/>
                  <a:pt x="10894" y="8092"/>
                </a:cubicBezTo>
                <a:cubicBezTo>
                  <a:pt x="10887" y="7887"/>
                  <a:pt x="10749" y="7967"/>
                  <a:pt x="10635" y="7883"/>
                </a:cubicBezTo>
                <a:cubicBezTo>
                  <a:pt x="10850" y="7809"/>
                  <a:pt x="10789" y="7439"/>
                  <a:pt x="10864" y="7126"/>
                </a:cubicBezTo>
                <a:lnTo>
                  <a:pt x="10864" y="7126"/>
                </a:lnTo>
                <a:cubicBezTo>
                  <a:pt x="10838" y="7212"/>
                  <a:pt x="10811" y="7239"/>
                  <a:pt x="10789" y="7239"/>
                </a:cubicBezTo>
                <a:cubicBezTo>
                  <a:pt x="10768" y="7239"/>
                  <a:pt x="10751" y="7215"/>
                  <a:pt x="10742" y="7193"/>
                </a:cubicBezTo>
                <a:lnTo>
                  <a:pt x="10742" y="7193"/>
                </a:lnTo>
                <a:cubicBezTo>
                  <a:pt x="10749" y="7288"/>
                  <a:pt x="10746" y="7385"/>
                  <a:pt x="10736" y="7483"/>
                </a:cubicBezTo>
                <a:cubicBezTo>
                  <a:pt x="10732" y="7577"/>
                  <a:pt x="10715" y="7671"/>
                  <a:pt x="10695" y="7765"/>
                </a:cubicBezTo>
                <a:cubicBezTo>
                  <a:pt x="10681" y="7754"/>
                  <a:pt x="10665" y="7749"/>
                  <a:pt x="10649" y="7749"/>
                </a:cubicBezTo>
                <a:cubicBezTo>
                  <a:pt x="10624" y="7749"/>
                  <a:pt x="10599" y="7763"/>
                  <a:pt x="10584" y="7786"/>
                </a:cubicBezTo>
                <a:cubicBezTo>
                  <a:pt x="10551" y="7819"/>
                  <a:pt x="10510" y="7863"/>
                  <a:pt x="10460" y="7903"/>
                </a:cubicBezTo>
                <a:cubicBezTo>
                  <a:pt x="10517" y="7917"/>
                  <a:pt x="10544" y="7947"/>
                  <a:pt x="10544" y="7991"/>
                </a:cubicBezTo>
                <a:cubicBezTo>
                  <a:pt x="10544" y="8038"/>
                  <a:pt x="10507" y="8089"/>
                  <a:pt x="10490" y="8126"/>
                </a:cubicBezTo>
                <a:cubicBezTo>
                  <a:pt x="10429" y="8216"/>
                  <a:pt x="10301" y="8297"/>
                  <a:pt x="10221" y="8365"/>
                </a:cubicBezTo>
                <a:cubicBezTo>
                  <a:pt x="10201" y="8277"/>
                  <a:pt x="10234" y="8203"/>
                  <a:pt x="10376" y="8115"/>
                </a:cubicBezTo>
                <a:cubicBezTo>
                  <a:pt x="10364" y="8113"/>
                  <a:pt x="10353" y="8112"/>
                  <a:pt x="10343" y="8112"/>
                </a:cubicBezTo>
                <a:cubicBezTo>
                  <a:pt x="10258" y="8112"/>
                  <a:pt x="10244" y="8187"/>
                  <a:pt x="10187" y="8284"/>
                </a:cubicBezTo>
                <a:cubicBezTo>
                  <a:pt x="10150" y="8371"/>
                  <a:pt x="10071" y="8446"/>
                  <a:pt x="9992" y="8446"/>
                </a:cubicBezTo>
                <a:cubicBezTo>
                  <a:pt x="9970" y="8446"/>
                  <a:pt x="9949" y="8441"/>
                  <a:pt x="9928" y="8428"/>
                </a:cubicBezTo>
                <a:cubicBezTo>
                  <a:pt x="9978" y="8415"/>
                  <a:pt x="10009" y="8422"/>
                  <a:pt x="10036" y="8371"/>
                </a:cubicBezTo>
                <a:lnTo>
                  <a:pt x="10036" y="8371"/>
                </a:lnTo>
                <a:cubicBezTo>
                  <a:pt x="9982" y="8415"/>
                  <a:pt x="9918" y="8435"/>
                  <a:pt x="9851" y="8435"/>
                </a:cubicBezTo>
                <a:cubicBezTo>
                  <a:pt x="9845" y="8435"/>
                  <a:pt x="9839" y="8434"/>
                  <a:pt x="9833" y="8434"/>
                </a:cubicBezTo>
                <a:cubicBezTo>
                  <a:pt x="9826" y="8434"/>
                  <a:pt x="9820" y="8435"/>
                  <a:pt x="9813" y="8435"/>
                </a:cubicBezTo>
                <a:cubicBezTo>
                  <a:pt x="9794" y="8435"/>
                  <a:pt x="9776" y="8433"/>
                  <a:pt x="9770" y="8418"/>
                </a:cubicBezTo>
                <a:cubicBezTo>
                  <a:pt x="9763" y="8388"/>
                  <a:pt x="9763" y="8358"/>
                  <a:pt x="9763" y="8328"/>
                </a:cubicBezTo>
                <a:cubicBezTo>
                  <a:pt x="9763" y="8287"/>
                  <a:pt x="9776" y="8257"/>
                  <a:pt x="9793" y="8253"/>
                </a:cubicBezTo>
                <a:lnTo>
                  <a:pt x="9800" y="8270"/>
                </a:lnTo>
                <a:lnTo>
                  <a:pt x="9807" y="8297"/>
                </a:lnTo>
                <a:lnTo>
                  <a:pt x="9800" y="8267"/>
                </a:lnTo>
                <a:cubicBezTo>
                  <a:pt x="9780" y="8176"/>
                  <a:pt x="9753" y="8089"/>
                  <a:pt x="9716" y="8001"/>
                </a:cubicBezTo>
                <a:lnTo>
                  <a:pt x="9686" y="7930"/>
                </a:lnTo>
                <a:lnTo>
                  <a:pt x="9642" y="7836"/>
                </a:lnTo>
                <a:cubicBezTo>
                  <a:pt x="9601" y="7752"/>
                  <a:pt x="9561" y="7668"/>
                  <a:pt x="9517" y="7590"/>
                </a:cubicBezTo>
                <a:cubicBezTo>
                  <a:pt x="9347" y="7290"/>
                  <a:pt x="9155" y="7072"/>
                  <a:pt x="9052" y="7072"/>
                </a:cubicBezTo>
                <a:cubicBezTo>
                  <a:pt x="9049" y="7072"/>
                  <a:pt x="9046" y="7072"/>
                  <a:pt x="9043" y="7072"/>
                </a:cubicBezTo>
                <a:cubicBezTo>
                  <a:pt x="9057" y="7058"/>
                  <a:pt x="9222" y="7026"/>
                  <a:pt x="9299" y="7026"/>
                </a:cubicBezTo>
                <a:cubicBezTo>
                  <a:pt x="9312" y="7026"/>
                  <a:pt x="9322" y="7027"/>
                  <a:pt x="9329" y="7028"/>
                </a:cubicBezTo>
                <a:cubicBezTo>
                  <a:pt x="9087" y="6904"/>
                  <a:pt x="8834" y="6796"/>
                  <a:pt x="8575" y="6709"/>
                </a:cubicBezTo>
                <a:cubicBezTo>
                  <a:pt x="8514" y="6628"/>
                  <a:pt x="8457" y="6544"/>
                  <a:pt x="8393" y="6470"/>
                </a:cubicBezTo>
                <a:cubicBezTo>
                  <a:pt x="8468" y="6373"/>
                  <a:pt x="8546" y="6256"/>
                  <a:pt x="8667" y="6256"/>
                </a:cubicBezTo>
                <a:cubicBezTo>
                  <a:pt x="8726" y="6256"/>
                  <a:pt x="8796" y="6284"/>
                  <a:pt x="8881" y="6355"/>
                </a:cubicBezTo>
                <a:cubicBezTo>
                  <a:pt x="8790" y="6174"/>
                  <a:pt x="8656" y="6022"/>
                  <a:pt x="8488" y="5908"/>
                </a:cubicBezTo>
                <a:lnTo>
                  <a:pt x="8488" y="5908"/>
                </a:lnTo>
                <a:cubicBezTo>
                  <a:pt x="8528" y="5980"/>
                  <a:pt x="8484" y="6170"/>
                  <a:pt x="8411" y="6170"/>
                </a:cubicBezTo>
                <a:cubicBezTo>
                  <a:pt x="8399" y="6170"/>
                  <a:pt x="8386" y="6165"/>
                  <a:pt x="8373" y="6153"/>
                </a:cubicBezTo>
                <a:cubicBezTo>
                  <a:pt x="8274" y="5789"/>
                  <a:pt x="8289" y="5911"/>
                  <a:pt x="8096" y="5528"/>
                </a:cubicBezTo>
                <a:lnTo>
                  <a:pt x="8096" y="5528"/>
                </a:lnTo>
                <a:cubicBezTo>
                  <a:pt x="8120" y="5595"/>
                  <a:pt x="8033" y="5646"/>
                  <a:pt x="7928" y="5646"/>
                </a:cubicBezTo>
                <a:cubicBezTo>
                  <a:pt x="7860" y="5646"/>
                  <a:pt x="7784" y="5624"/>
                  <a:pt x="7727" y="5571"/>
                </a:cubicBezTo>
                <a:cubicBezTo>
                  <a:pt x="7774" y="5565"/>
                  <a:pt x="7867" y="5396"/>
                  <a:pt x="7942" y="5396"/>
                </a:cubicBezTo>
                <a:cubicBezTo>
                  <a:pt x="7945" y="5396"/>
                  <a:pt x="7949" y="5397"/>
                  <a:pt x="7952" y="5397"/>
                </a:cubicBezTo>
                <a:lnTo>
                  <a:pt x="7952" y="5397"/>
                </a:lnTo>
                <a:cubicBezTo>
                  <a:pt x="7771" y="5344"/>
                  <a:pt x="7590" y="5299"/>
                  <a:pt x="7413" y="5263"/>
                </a:cubicBezTo>
                <a:lnTo>
                  <a:pt x="7413" y="5263"/>
                </a:lnTo>
                <a:cubicBezTo>
                  <a:pt x="7415" y="5264"/>
                  <a:pt x="7418" y="5264"/>
                  <a:pt x="7420" y="5264"/>
                </a:cubicBezTo>
                <a:cubicBezTo>
                  <a:pt x="7521" y="5264"/>
                  <a:pt x="7530" y="5092"/>
                  <a:pt x="7481" y="4972"/>
                </a:cubicBezTo>
                <a:lnTo>
                  <a:pt x="7481" y="4972"/>
                </a:lnTo>
                <a:cubicBezTo>
                  <a:pt x="7483" y="4979"/>
                  <a:pt x="7482" y="4982"/>
                  <a:pt x="7477" y="4982"/>
                </a:cubicBezTo>
                <a:cubicBezTo>
                  <a:pt x="7432" y="4982"/>
                  <a:pt x="7092" y="4685"/>
                  <a:pt x="6970" y="4642"/>
                </a:cubicBezTo>
                <a:lnTo>
                  <a:pt x="6970" y="4642"/>
                </a:lnTo>
                <a:lnTo>
                  <a:pt x="7125" y="4814"/>
                </a:lnTo>
                <a:cubicBezTo>
                  <a:pt x="6653" y="4461"/>
                  <a:pt x="6451" y="4780"/>
                  <a:pt x="5960" y="4484"/>
                </a:cubicBezTo>
                <a:cubicBezTo>
                  <a:pt x="6044" y="4471"/>
                  <a:pt x="6276" y="4289"/>
                  <a:pt x="6017" y="4114"/>
                </a:cubicBezTo>
                <a:lnTo>
                  <a:pt x="6017" y="4114"/>
                </a:lnTo>
                <a:lnTo>
                  <a:pt x="5812" y="4171"/>
                </a:lnTo>
                <a:cubicBezTo>
                  <a:pt x="5721" y="4195"/>
                  <a:pt x="5600" y="4218"/>
                  <a:pt x="5496" y="4255"/>
                </a:cubicBezTo>
                <a:cubicBezTo>
                  <a:pt x="5469" y="4265"/>
                  <a:pt x="5445" y="4276"/>
                  <a:pt x="5418" y="4286"/>
                </a:cubicBezTo>
                <a:cubicBezTo>
                  <a:pt x="5245" y="4221"/>
                  <a:pt x="5079" y="4180"/>
                  <a:pt x="4934" y="4180"/>
                </a:cubicBezTo>
                <a:cubicBezTo>
                  <a:pt x="4890" y="4180"/>
                  <a:pt x="4849" y="4184"/>
                  <a:pt x="4809" y="4191"/>
                </a:cubicBezTo>
                <a:cubicBezTo>
                  <a:pt x="4819" y="4175"/>
                  <a:pt x="4833" y="4158"/>
                  <a:pt x="4843" y="4144"/>
                </a:cubicBezTo>
                <a:cubicBezTo>
                  <a:pt x="4954" y="4050"/>
                  <a:pt x="5085" y="3986"/>
                  <a:pt x="5226" y="3952"/>
                </a:cubicBezTo>
                <a:cubicBezTo>
                  <a:pt x="5330" y="3931"/>
                  <a:pt x="5434" y="3920"/>
                  <a:pt x="5538" y="3920"/>
                </a:cubicBezTo>
                <a:cubicBezTo>
                  <a:pt x="5594" y="3920"/>
                  <a:pt x="5649" y="3923"/>
                  <a:pt x="5704" y="3929"/>
                </a:cubicBezTo>
                <a:cubicBezTo>
                  <a:pt x="5634" y="3885"/>
                  <a:pt x="5570" y="3838"/>
                  <a:pt x="5506" y="3784"/>
                </a:cubicBezTo>
                <a:cubicBezTo>
                  <a:pt x="5465" y="3757"/>
                  <a:pt x="5401" y="3724"/>
                  <a:pt x="5159" y="3683"/>
                </a:cubicBezTo>
                <a:cubicBezTo>
                  <a:pt x="5072" y="3639"/>
                  <a:pt x="5132" y="3616"/>
                  <a:pt x="5243" y="3616"/>
                </a:cubicBezTo>
                <a:cubicBezTo>
                  <a:pt x="5361" y="3623"/>
                  <a:pt x="5479" y="3643"/>
                  <a:pt x="5590" y="3680"/>
                </a:cubicBezTo>
                <a:cubicBezTo>
                  <a:pt x="5352" y="3586"/>
                  <a:pt x="5109" y="3532"/>
                  <a:pt x="4871" y="3532"/>
                </a:cubicBezTo>
                <a:cubicBezTo>
                  <a:pt x="4776" y="3532"/>
                  <a:pt x="4683" y="3540"/>
                  <a:pt x="4590" y="3559"/>
                </a:cubicBezTo>
                <a:cubicBezTo>
                  <a:pt x="4523" y="3579"/>
                  <a:pt x="4459" y="3606"/>
                  <a:pt x="4395" y="3633"/>
                </a:cubicBezTo>
                <a:cubicBezTo>
                  <a:pt x="4429" y="3660"/>
                  <a:pt x="4395" y="3707"/>
                  <a:pt x="4338" y="3761"/>
                </a:cubicBezTo>
                <a:lnTo>
                  <a:pt x="4240" y="3848"/>
                </a:lnTo>
                <a:cubicBezTo>
                  <a:pt x="4207" y="3889"/>
                  <a:pt x="4173" y="3929"/>
                  <a:pt x="4136" y="3969"/>
                </a:cubicBezTo>
                <a:cubicBezTo>
                  <a:pt x="3998" y="4134"/>
                  <a:pt x="3954" y="4350"/>
                  <a:pt x="4018" y="4363"/>
                </a:cubicBezTo>
                <a:cubicBezTo>
                  <a:pt x="4055" y="4208"/>
                  <a:pt x="4136" y="4070"/>
                  <a:pt x="4251" y="3959"/>
                </a:cubicBezTo>
                <a:cubicBezTo>
                  <a:pt x="4301" y="3892"/>
                  <a:pt x="4372" y="3858"/>
                  <a:pt x="4439" y="3811"/>
                </a:cubicBezTo>
                <a:cubicBezTo>
                  <a:pt x="4503" y="3764"/>
                  <a:pt x="4574" y="3724"/>
                  <a:pt x="4648" y="3690"/>
                </a:cubicBezTo>
                <a:cubicBezTo>
                  <a:pt x="4712" y="3670"/>
                  <a:pt x="4776" y="3650"/>
                  <a:pt x="4839" y="3636"/>
                </a:cubicBezTo>
                <a:lnTo>
                  <a:pt x="4839" y="3636"/>
                </a:lnTo>
                <a:cubicBezTo>
                  <a:pt x="4873" y="3683"/>
                  <a:pt x="4813" y="3757"/>
                  <a:pt x="4712" y="3835"/>
                </a:cubicBezTo>
                <a:cubicBezTo>
                  <a:pt x="4668" y="3878"/>
                  <a:pt x="4614" y="3926"/>
                  <a:pt x="4560" y="3986"/>
                </a:cubicBezTo>
                <a:cubicBezTo>
                  <a:pt x="4506" y="4047"/>
                  <a:pt x="4439" y="4094"/>
                  <a:pt x="4388" y="4171"/>
                </a:cubicBezTo>
                <a:cubicBezTo>
                  <a:pt x="4271" y="4309"/>
                  <a:pt x="4203" y="4508"/>
                  <a:pt x="4180" y="4700"/>
                </a:cubicBezTo>
                <a:cubicBezTo>
                  <a:pt x="4167" y="4722"/>
                  <a:pt x="4152" y="4732"/>
                  <a:pt x="4136" y="4732"/>
                </a:cubicBezTo>
                <a:cubicBezTo>
                  <a:pt x="4052" y="4732"/>
                  <a:pt x="3934" y="4467"/>
                  <a:pt x="3901" y="4447"/>
                </a:cubicBezTo>
                <a:lnTo>
                  <a:pt x="3901" y="4447"/>
                </a:lnTo>
                <a:cubicBezTo>
                  <a:pt x="3921" y="4508"/>
                  <a:pt x="3890" y="4686"/>
                  <a:pt x="3921" y="4861"/>
                </a:cubicBezTo>
                <a:cubicBezTo>
                  <a:pt x="3938" y="5036"/>
                  <a:pt x="3988" y="5201"/>
                  <a:pt x="3971" y="5238"/>
                </a:cubicBezTo>
                <a:cubicBezTo>
                  <a:pt x="3921" y="5130"/>
                  <a:pt x="3877" y="5019"/>
                  <a:pt x="3837" y="4905"/>
                </a:cubicBezTo>
                <a:lnTo>
                  <a:pt x="3837" y="4905"/>
                </a:lnTo>
                <a:cubicBezTo>
                  <a:pt x="3837" y="5009"/>
                  <a:pt x="3853" y="5114"/>
                  <a:pt x="3890" y="5211"/>
                </a:cubicBezTo>
                <a:cubicBezTo>
                  <a:pt x="3931" y="5305"/>
                  <a:pt x="3975" y="5393"/>
                  <a:pt x="4028" y="5480"/>
                </a:cubicBezTo>
                <a:cubicBezTo>
                  <a:pt x="4136" y="5669"/>
                  <a:pt x="4213" y="5766"/>
                  <a:pt x="4237" y="5978"/>
                </a:cubicBezTo>
                <a:cubicBezTo>
                  <a:pt x="4286" y="6095"/>
                  <a:pt x="4263" y="6397"/>
                  <a:pt x="4338" y="6397"/>
                </a:cubicBezTo>
                <a:cubicBezTo>
                  <a:pt x="4341" y="6397"/>
                  <a:pt x="4345" y="6397"/>
                  <a:pt x="4348" y="6396"/>
                </a:cubicBezTo>
                <a:cubicBezTo>
                  <a:pt x="4372" y="6227"/>
                  <a:pt x="4543" y="6063"/>
                  <a:pt x="4715" y="5965"/>
                </a:cubicBezTo>
                <a:cubicBezTo>
                  <a:pt x="4789" y="6093"/>
                  <a:pt x="4863" y="6217"/>
                  <a:pt x="4930" y="6325"/>
                </a:cubicBezTo>
                <a:lnTo>
                  <a:pt x="4873" y="6342"/>
                </a:lnTo>
                <a:lnTo>
                  <a:pt x="4917" y="6409"/>
                </a:lnTo>
                <a:lnTo>
                  <a:pt x="4964" y="6376"/>
                </a:lnTo>
                <a:cubicBezTo>
                  <a:pt x="5055" y="6517"/>
                  <a:pt x="5136" y="6635"/>
                  <a:pt x="5189" y="6715"/>
                </a:cubicBezTo>
                <a:cubicBezTo>
                  <a:pt x="5193" y="6722"/>
                  <a:pt x="5200" y="6729"/>
                  <a:pt x="5203" y="6736"/>
                </a:cubicBezTo>
                <a:cubicBezTo>
                  <a:pt x="5186" y="6758"/>
                  <a:pt x="5157" y="6766"/>
                  <a:pt x="5123" y="6766"/>
                </a:cubicBezTo>
                <a:cubicBezTo>
                  <a:pt x="5045" y="6766"/>
                  <a:pt x="4938" y="6727"/>
                  <a:pt x="4865" y="6727"/>
                </a:cubicBezTo>
                <a:cubicBezTo>
                  <a:pt x="4816" y="6727"/>
                  <a:pt x="4782" y="6745"/>
                  <a:pt x="4782" y="6803"/>
                </a:cubicBezTo>
                <a:cubicBezTo>
                  <a:pt x="4786" y="6801"/>
                  <a:pt x="4791" y="6800"/>
                  <a:pt x="4797" y="6800"/>
                </a:cubicBezTo>
                <a:cubicBezTo>
                  <a:pt x="4842" y="6800"/>
                  <a:pt x="4928" y="6854"/>
                  <a:pt x="4964" y="6880"/>
                </a:cubicBezTo>
                <a:cubicBezTo>
                  <a:pt x="5011" y="7012"/>
                  <a:pt x="4826" y="6907"/>
                  <a:pt x="5008" y="7140"/>
                </a:cubicBezTo>
                <a:cubicBezTo>
                  <a:pt x="5015" y="7137"/>
                  <a:pt x="5022" y="7136"/>
                  <a:pt x="5029" y="7136"/>
                </a:cubicBezTo>
                <a:cubicBezTo>
                  <a:pt x="5132" y="7136"/>
                  <a:pt x="5241" y="7355"/>
                  <a:pt x="5253" y="7355"/>
                </a:cubicBezTo>
                <a:cubicBezTo>
                  <a:pt x="5258" y="7355"/>
                  <a:pt x="5243" y="7309"/>
                  <a:pt x="5196" y="7173"/>
                </a:cubicBezTo>
                <a:lnTo>
                  <a:pt x="5196" y="7173"/>
                </a:lnTo>
                <a:cubicBezTo>
                  <a:pt x="5398" y="7375"/>
                  <a:pt x="5351" y="7436"/>
                  <a:pt x="5570" y="7688"/>
                </a:cubicBezTo>
                <a:cubicBezTo>
                  <a:pt x="5573" y="7649"/>
                  <a:pt x="5608" y="7633"/>
                  <a:pt x="5663" y="7633"/>
                </a:cubicBezTo>
                <a:cubicBezTo>
                  <a:pt x="5741" y="7633"/>
                  <a:pt x="5857" y="7666"/>
                  <a:pt x="5974" y="7715"/>
                </a:cubicBezTo>
                <a:cubicBezTo>
                  <a:pt x="6051" y="7799"/>
                  <a:pt x="6128" y="7883"/>
                  <a:pt x="6209" y="7967"/>
                </a:cubicBezTo>
                <a:cubicBezTo>
                  <a:pt x="6209" y="7974"/>
                  <a:pt x="6209" y="7984"/>
                  <a:pt x="6213" y="7991"/>
                </a:cubicBezTo>
                <a:cubicBezTo>
                  <a:pt x="6307" y="8085"/>
                  <a:pt x="6394" y="8173"/>
                  <a:pt x="6472" y="8257"/>
                </a:cubicBezTo>
                <a:cubicBezTo>
                  <a:pt x="6472" y="8260"/>
                  <a:pt x="6472" y="8267"/>
                  <a:pt x="6465" y="8270"/>
                </a:cubicBezTo>
                <a:cubicBezTo>
                  <a:pt x="6472" y="8270"/>
                  <a:pt x="6475" y="8264"/>
                  <a:pt x="6482" y="8264"/>
                </a:cubicBezTo>
                <a:cubicBezTo>
                  <a:pt x="6576" y="8361"/>
                  <a:pt x="6663" y="8449"/>
                  <a:pt x="6754" y="8533"/>
                </a:cubicBezTo>
                <a:cubicBezTo>
                  <a:pt x="6788" y="8563"/>
                  <a:pt x="6818" y="8593"/>
                  <a:pt x="6852" y="8624"/>
                </a:cubicBezTo>
                <a:cubicBezTo>
                  <a:pt x="6849" y="8644"/>
                  <a:pt x="6835" y="8661"/>
                  <a:pt x="6818" y="8674"/>
                </a:cubicBezTo>
                <a:cubicBezTo>
                  <a:pt x="6842" y="8674"/>
                  <a:pt x="6869" y="8667"/>
                  <a:pt x="6889" y="8654"/>
                </a:cubicBezTo>
                <a:cubicBezTo>
                  <a:pt x="7007" y="8755"/>
                  <a:pt x="7131" y="8846"/>
                  <a:pt x="7263" y="8927"/>
                </a:cubicBezTo>
                <a:cubicBezTo>
                  <a:pt x="7283" y="8984"/>
                  <a:pt x="7488" y="9155"/>
                  <a:pt x="7360" y="9159"/>
                </a:cubicBezTo>
                <a:cubicBezTo>
                  <a:pt x="7441" y="9176"/>
                  <a:pt x="7532" y="9159"/>
                  <a:pt x="7680" y="9233"/>
                </a:cubicBezTo>
                <a:cubicBezTo>
                  <a:pt x="7743" y="9303"/>
                  <a:pt x="7749" y="9325"/>
                  <a:pt x="7726" y="9325"/>
                </a:cubicBezTo>
                <a:cubicBezTo>
                  <a:pt x="7684" y="9325"/>
                  <a:pt x="7546" y="9250"/>
                  <a:pt x="7487" y="9250"/>
                </a:cubicBezTo>
                <a:cubicBezTo>
                  <a:pt x="7455" y="9250"/>
                  <a:pt x="7446" y="9272"/>
                  <a:pt x="7485" y="9337"/>
                </a:cubicBezTo>
                <a:cubicBezTo>
                  <a:pt x="7495" y="9325"/>
                  <a:pt x="7516" y="9320"/>
                  <a:pt x="7545" y="9320"/>
                </a:cubicBezTo>
                <a:cubicBezTo>
                  <a:pt x="7678" y="9320"/>
                  <a:pt x="7979" y="9429"/>
                  <a:pt x="8185" y="9452"/>
                </a:cubicBezTo>
                <a:cubicBezTo>
                  <a:pt x="8161" y="9300"/>
                  <a:pt x="7687" y="9223"/>
                  <a:pt x="7448" y="9149"/>
                </a:cubicBezTo>
                <a:cubicBezTo>
                  <a:pt x="7481" y="9088"/>
                  <a:pt x="7562" y="9054"/>
                  <a:pt x="7670" y="9038"/>
                </a:cubicBezTo>
                <a:cubicBezTo>
                  <a:pt x="7946" y="9186"/>
                  <a:pt x="8238" y="9303"/>
                  <a:pt x="8538" y="9391"/>
                </a:cubicBezTo>
                <a:cubicBezTo>
                  <a:pt x="8565" y="9401"/>
                  <a:pt x="8592" y="9401"/>
                  <a:pt x="8622" y="9411"/>
                </a:cubicBezTo>
                <a:cubicBezTo>
                  <a:pt x="8639" y="9421"/>
                  <a:pt x="8663" y="9425"/>
                  <a:pt x="8686" y="9425"/>
                </a:cubicBezTo>
                <a:cubicBezTo>
                  <a:pt x="8831" y="9462"/>
                  <a:pt x="8979" y="9495"/>
                  <a:pt x="9127" y="9515"/>
                </a:cubicBezTo>
                <a:cubicBezTo>
                  <a:pt x="9137" y="9573"/>
                  <a:pt x="9144" y="9627"/>
                  <a:pt x="9151" y="9680"/>
                </a:cubicBezTo>
                <a:cubicBezTo>
                  <a:pt x="9154" y="9859"/>
                  <a:pt x="9181" y="10101"/>
                  <a:pt x="9174" y="10390"/>
                </a:cubicBezTo>
                <a:cubicBezTo>
                  <a:pt x="9171" y="10784"/>
                  <a:pt x="9090" y="11232"/>
                  <a:pt x="8949" y="11511"/>
                </a:cubicBezTo>
                <a:cubicBezTo>
                  <a:pt x="8955" y="11589"/>
                  <a:pt x="8945" y="11703"/>
                  <a:pt x="8962" y="11747"/>
                </a:cubicBezTo>
                <a:cubicBezTo>
                  <a:pt x="8851" y="12050"/>
                  <a:pt x="8706" y="12336"/>
                  <a:pt x="8531" y="12605"/>
                </a:cubicBezTo>
                <a:cubicBezTo>
                  <a:pt x="8474" y="12672"/>
                  <a:pt x="8417" y="12743"/>
                  <a:pt x="8353" y="12807"/>
                </a:cubicBezTo>
                <a:lnTo>
                  <a:pt x="8424" y="12750"/>
                </a:lnTo>
                <a:lnTo>
                  <a:pt x="8514" y="12628"/>
                </a:lnTo>
                <a:lnTo>
                  <a:pt x="8514" y="12628"/>
                </a:lnTo>
                <a:cubicBezTo>
                  <a:pt x="8488" y="12669"/>
                  <a:pt x="8467" y="12709"/>
                  <a:pt x="8437" y="12750"/>
                </a:cubicBezTo>
                <a:cubicBezTo>
                  <a:pt x="8238" y="13032"/>
                  <a:pt x="7989" y="13278"/>
                  <a:pt x="7697" y="13466"/>
                </a:cubicBezTo>
                <a:cubicBezTo>
                  <a:pt x="7697" y="13450"/>
                  <a:pt x="7687" y="13436"/>
                  <a:pt x="7670" y="13426"/>
                </a:cubicBezTo>
                <a:cubicBezTo>
                  <a:pt x="7602" y="13487"/>
                  <a:pt x="7532" y="13547"/>
                  <a:pt x="7454" y="13601"/>
                </a:cubicBezTo>
                <a:cubicBezTo>
                  <a:pt x="7444" y="13604"/>
                  <a:pt x="7438" y="13611"/>
                  <a:pt x="7427" y="13615"/>
                </a:cubicBezTo>
                <a:cubicBezTo>
                  <a:pt x="7427" y="13589"/>
                  <a:pt x="7477" y="13529"/>
                  <a:pt x="7424" y="13529"/>
                </a:cubicBezTo>
                <a:cubicBezTo>
                  <a:pt x="7420" y="13529"/>
                  <a:pt x="7416" y="13530"/>
                  <a:pt x="7411" y="13530"/>
                </a:cubicBezTo>
                <a:cubicBezTo>
                  <a:pt x="7417" y="13561"/>
                  <a:pt x="7394" y="13604"/>
                  <a:pt x="7343" y="13648"/>
                </a:cubicBezTo>
                <a:cubicBezTo>
                  <a:pt x="7199" y="13709"/>
                  <a:pt x="7051" y="13753"/>
                  <a:pt x="6896" y="13783"/>
                </a:cubicBezTo>
                <a:lnTo>
                  <a:pt x="6882" y="13783"/>
                </a:lnTo>
                <a:cubicBezTo>
                  <a:pt x="6876" y="13786"/>
                  <a:pt x="6869" y="13790"/>
                  <a:pt x="6862" y="13793"/>
                </a:cubicBezTo>
                <a:cubicBezTo>
                  <a:pt x="6738" y="13813"/>
                  <a:pt x="6613" y="13827"/>
                  <a:pt x="6485" y="13830"/>
                </a:cubicBezTo>
                <a:cubicBezTo>
                  <a:pt x="6472" y="13827"/>
                  <a:pt x="6455" y="13823"/>
                  <a:pt x="6438" y="13820"/>
                </a:cubicBezTo>
                <a:cubicBezTo>
                  <a:pt x="6421" y="13827"/>
                  <a:pt x="6401" y="13830"/>
                  <a:pt x="6381" y="13830"/>
                </a:cubicBezTo>
                <a:cubicBezTo>
                  <a:pt x="6320" y="13830"/>
                  <a:pt x="6263" y="13830"/>
                  <a:pt x="6202" y="13827"/>
                </a:cubicBezTo>
                <a:cubicBezTo>
                  <a:pt x="6347" y="13137"/>
                  <a:pt x="6243" y="12416"/>
                  <a:pt x="5906" y="11794"/>
                </a:cubicBezTo>
                <a:cubicBezTo>
                  <a:pt x="5140" y="10322"/>
                  <a:pt x="3374" y="9349"/>
                  <a:pt x="1691" y="9349"/>
                </a:cubicBezTo>
                <a:cubicBezTo>
                  <a:pt x="1297" y="9349"/>
                  <a:pt x="907" y="9402"/>
                  <a:pt x="535" y="9515"/>
                </a:cubicBezTo>
                <a:cubicBezTo>
                  <a:pt x="222" y="9613"/>
                  <a:pt x="0" y="10024"/>
                  <a:pt x="212" y="10330"/>
                </a:cubicBezTo>
                <a:cubicBezTo>
                  <a:pt x="337" y="10515"/>
                  <a:pt x="468" y="10697"/>
                  <a:pt x="599" y="10872"/>
                </a:cubicBezTo>
                <a:cubicBezTo>
                  <a:pt x="599" y="11023"/>
                  <a:pt x="599" y="11185"/>
                  <a:pt x="512" y="11228"/>
                </a:cubicBezTo>
                <a:cubicBezTo>
                  <a:pt x="855" y="11363"/>
                  <a:pt x="825" y="12090"/>
                  <a:pt x="1403" y="12302"/>
                </a:cubicBezTo>
                <a:cubicBezTo>
                  <a:pt x="1419" y="12340"/>
                  <a:pt x="1413" y="12350"/>
                  <a:pt x="1397" y="12350"/>
                </a:cubicBezTo>
                <a:cubicBezTo>
                  <a:pt x="1375" y="12350"/>
                  <a:pt x="1335" y="12330"/>
                  <a:pt x="1310" y="12330"/>
                </a:cubicBezTo>
                <a:cubicBezTo>
                  <a:pt x="1296" y="12330"/>
                  <a:pt x="1287" y="12336"/>
                  <a:pt x="1289" y="12356"/>
                </a:cubicBezTo>
                <a:cubicBezTo>
                  <a:pt x="1454" y="12393"/>
                  <a:pt x="1578" y="12497"/>
                  <a:pt x="1774" y="12740"/>
                </a:cubicBezTo>
                <a:lnTo>
                  <a:pt x="1730" y="12733"/>
                </a:lnTo>
                <a:lnTo>
                  <a:pt x="2531" y="13450"/>
                </a:lnTo>
                <a:cubicBezTo>
                  <a:pt x="2817" y="13712"/>
                  <a:pt x="3130" y="13948"/>
                  <a:pt x="3463" y="14156"/>
                </a:cubicBezTo>
                <a:lnTo>
                  <a:pt x="3450" y="14028"/>
                </a:lnTo>
                <a:lnTo>
                  <a:pt x="3450" y="14028"/>
                </a:lnTo>
                <a:cubicBezTo>
                  <a:pt x="3551" y="14092"/>
                  <a:pt x="3645" y="14170"/>
                  <a:pt x="3726" y="14257"/>
                </a:cubicBezTo>
                <a:cubicBezTo>
                  <a:pt x="4012" y="14230"/>
                  <a:pt x="3207" y="13975"/>
                  <a:pt x="3487" y="13921"/>
                </a:cubicBezTo>
                <a:lnTo>
                  <a:pt x="3487" y="13921"/>
                </a:lnTo>
                <a:cubicBezTo>
                  <a:pt x="3544" y="14069"/>
                  <a:pt x="3840" y="14234"/>
                  <a:pt x="4109" y="14362"/>
                </a:cubicBezTo>
                <a:cubicBezTo>
                  <a:pt x="4264" y="14439"/>
                  <a:pt x="4446" y="14506"/>
                  <a:pt x="4409" y="14570"/>
                </a:cubicBezTo>
                <a:cubicBezTo>
                  <a:pt x="4399" y="14591"/>
                  <a:pt x="4382" y="14604"/>
                  <a:pt x="4362" y="14614"/>
                </a:cubicBezTo>
                <a:cubicBezTo>
                  <a:pt x="4351" y="14643"/>
                  <a:pt x="4355" y="14653"/>
                  <a:pt x="4367" y="14653"/>
                </a:cubicBezTo>
                <a:cubicBezTo>
                  <a:pt x="4393" y="14653"/>
                  <a:pt x="4456" y="14606"/>
                  <a:pt x="4483" y="14606"/>
                </a:cubicBezTo>
                <a:cubicBezTo>
                  <a:pt x="4498" y="14606"/>
                  <a:pt x="4502" y="14619"/>
                  <a:pt x="4486" y="14658"/>
                </a:cubicBezTo>
                <a:lnTo>
                  <a:pt x="4385" y="14712"/>
                </a:lnTo>
                <a:cubicBezTo>
                  <a:pt x="4415" y="14718"/>
                  <a:pt x="4446" y="14725"/>
                  <a:pt x="4476" y="14735"/>
                </a:cubicBezTo>
                <a:cubicBezTo>
                  <a:pt x="4433" y="14812"/>
                  <a:pt x="4350" y="14861"/>
                  <a:pt x="4262" y="14861"/>
                </a:cubicBezTo>
                <a:cubicBezTo>
                  <a:pt x="4254" y="14861"/>
                  <a:pt x="4245" y="14861"/>
                  <a:pt x="4237" y="14860"/>
                </a:cubicBezTo>
                <a:cubicBezTo>
                  <a:pt x="4254" y="14846"/>
                  <a:pt x="4247" y="14813"/>
                  <a:pt x="4247" y="14796"/>
                </a:cubicBezTo>
                <a:lnTo>
                  <a:pt x="4247" y="14796"/>
                </a:lnTo>
                <a:cubicBezTo>
                  <a:pt x="4197" y="14826"/>
                  <a:pt x="4163" y="14880"/>
                  <a:pt x="4150" y="14937"/>
                </a:cubicBezTo>
                <a:cubicBezTo>
                  <a:pt x="4101" y="15046"/>
                  <a:pt x="4050" y="15159"/>
                  <a:pt x="4017" y="15207"/>
                </a:cubicBezTo>
                <a:lnTo>
                  <a:pt x="4017" y="15207"/>
                </a:lnTo>
                <a:lnTo>
                  <a:pt x="4183" y="15004"/>
                </a:lnTo>
                <a:lnTo>
                  <a:pt x="4183" y="15004"/>
                </a:lnTo>
                <a:cubicBezTo>
                  <a:pt x="4008" y="15365"/>
                  <a:pt x="3742" y="15738"/>
                  <a:pt x="3480" y="16125"/>
                </a:cubicBezTo>
                <a:lnTo>
                  <a:pt x="3285" y="16418"/>
                </a:lnTo>
                <a:lnTo>
                  <a:pt x="3238" y="16492"/>
                </a:lnTo>
                <a:lnTo>
                  <a:pt x="3207" y="16539"/>
                </a:lnTo>
                <a:cubicBezTo>
                  <a:pt x="3177" y="16590"/>
                  <a:pt x="3153" y="16643"/>
                  <a:pt x="3137" y="16697"/>
                </a:cubicBezTo>
                <a:cubicBezTo>
                  <a:pt x="3079" y="16892"/>
                  <a:pt x="3120" y="17104"/>
                  <a:pt x="3241" y="17269"/>
                </a:cubicBezTo>
                <a:cubicBezTo>
                  <a:pt x="3352" y="17421"/>
                  <a:pt x="3524" y="17518"/>
                  <a:pt x="3709" y="17539"/>
                </a:cubicBezTo>
                <a:cubicBezTo>
                  <a:pt x="3728" y="17540"/>
                  <a:pt x="3747" y="17541"/>
                  <a:pt x="3766" y="17541"/>
                </a:cubicBezTo>
                <a:cubicBezTo>
                  <a:pt x="3860" y="17541"/>
                  <a:pt x="3951" y="17521"/>
                  <a:pt x="4035" y="17481"/>
                </a:cubicBezTo>
                <a:cubicBezTo>
                  <a:pt x="4076" y="17458"/>
                  <a:pt x="4113" y="17434"/>
                  <a:pt x="4150" y="17407"/>
                </a:cubicBezTo>
                <a:lnTo>
                  <a:pt x="4180" y="17377"/>
                </a:lnTo>
                <a:cubicBezTo>
                  <a:pt x="4261" y="17303"/>
                  <a:pt x="4341" y="17222"/>
                  <a:pt x="4415" y="17138"/>
                </a:cubicBezTo>
                <a:lnTo>
                  <a:pt x="4331" y="17138"/>
                </a:lnTo>
                <a:cubicBezTo>
                  <a:pt x="4765" y="16650"/>
                  <a:pt x="4772" y="16852"/>
                  <a:pt x="5243" y="16303"/>
                </a:cubicBezTo>
                <a:lnTo>
                  <a:pt x="5243" y="16303"/>
                </a:lnTo>
                <a:lnTo>
                  <a:pt x="5233" y="16330"/>
                </a:lnTo>
                <a:cubicBezTo>
                  <a:pt x="5311" y="16166"/>
                  <a:pt x="5412" y="16014"/>
                  <a:pt x="5529" y="15879"/>
                </a:cubicBezTo>
                <a:lnTo>
                  <a:pt x="5529" y="15879"/>
                </a:lnTo>
                <a:cubicBezTo>
                  <a:pt x="5516" y="15916"/>
                  <a:pt x="5520" y="15930"/>
                  <a:pt x="5534" y="15930"/>
                </a:cubicBezTo>
                <a:cubicBezTo>
                  <a:pt x="5574" y="15930"/>
                  <a:pt x="5691" y="15830"/>
                  <a:pt x="5734" y="15830"/>
                </a:cubicBezTo>
                <a:cubicBezTo>
                  <a:pt x="5753" y="15830"/>
                  <a:pt x="5758" y="15849"/>
                  <a:pt x="5735" y="15906"/>
                </a:cubicBezTo>
                <a:cubicBezTo>
                  <a:pt x="5913" y="15587"/>
                  <a:pt x="5940" y="15496"/>
                  <a:pt x="5947" y="15428"/>
                </a:cubicBezTo>
                <a:cubicBezTo>
                  <a:pt x="5947" y="15368"/>
                  <a:pt x="5947" y="15304"/>
                  <a:pt x="5963" y="15082"/>
                </a:cubicBezTo>
                <a:cubicBezTo>
                  <a:pt x="5997" y="15075"/>
                  <a:pt x="6031" y="15072"/>
                  <a:pt x="6064" y="15068"/>
                </a:cubicBezTo>
                <a:cubicBezTo>
                  <a:pt x="6058" y="14954"/>
                  <a:pt x="6038" y="14897"/>
                  <a:pt x="6098" y="14728"/>
                </a:cubicBezTo>
                <a:cubicBezTo>
                  <a:pt x="6105" y="14727"/>
                  <a:pt x="6113" y="14727"/>
                  <a:pt x="6124" y="14727"/>
                </a:cubicBezTo>
                <a:cubicBezTo>
                  <a:pt x="6144" y="14727"/>
                  <a:pt x="6170" y="14728"/>
                  <a:pt x="6199" y="14728"/>
                </a:cubicBezTo>
                <a:cubicBezTo>
                  <a:pt x="6105" y="14752"/>
                  <a:pt x="6172" y="14789"/>
                  <a:pt x="6219" y="14829"/>
                </a:cubicBezTo>
                <a:cubicBezTo>
                  <a:pt x="6270" y="14870"/>
                  <a:pt x="6307" y="14910"/>
                  <a:pt x="6243" y="14947"/>
                </a:cubicBezTo>
                <a:cubicBezTo>
                  <a:pt x="6359" y="14999"/>
                  <a:pt x="6417" y="15015"/>
                  <a:pt x="6489" y="15015"/>
                </a:cubicBezTo>
                <a:cubicBezTo>
                  <a:pt x="6497" y="15015"/>
                  <a:pt x="6504" y="15015"/>
                  <a:pt x="6512" y="15015"/>
                </a:cubicBezTo>
                <a:cubicBezTo>
                  <a:pt x="6653" y="15004"/>
                  <a:pt x="6791" y="14981"/>
                  <a:pt x="6926" y="14941"/>
                </a:cubicBezTo>
                <a:cubicBezTo>
                  <a:pt x="7104" y="14889"/>
                  <a:pt x="7244" y="14837"/>
                  <a:pt x="7394" y="14837"/>
                </a:cubicBezTo>
                <a:cubicBezTo>
                  <a:pt x="7449" y="14837"/>
                  <a:pt x="7505" y="14844"/>
                  <a:pt x="7565" y="14860"/>
                </a:cubicBezTo>
                <a:cubicBezTo>
                  <a:pt x="7644" y="14761"/>
                  <a:pt x="7623" y="14730"/>
                  <a:pt x="7556" y="14730"/>
                </a:cubicBezTo>
                <a:cubicBezTo>
                  <a:pt x="7504" y="14730"/>
                  <a:pt x="7422" y="14749"/>
                  <a:pt x="7340" y="14769"/>
                </a:cubicBezTo>
                <a:cubicBezTo>
                  <a:pt x="7204" y="14800"/>
                  <a:pt x="7056" y="14832"/>
                  <a:pt x="7020" y="14832"/>
                </a:cubicBezTo>
                <a:cubicBezTo>
                  <a:pt x="7007" y="14832"/>
                  <a:pt x="7010" y="14827"/>
                  <a:pt x="7037" y="14816"/>
                </a:cubicBezTo>
                <a:cubicBezTo>
                  <a:pt x="6862" y="14772"/>
                  <a:pt x="7296" y="14607"/>
                  <a:pt x="7518" y="14530"/>
                </a:cubicBezTo>
                <a:cubicBezTo>
                  <a:pt x="7573" y="14509"/>
                  <a:pt x="7634" y="14506"/>
                  <a:pt x="7703" y="14506"/>
                </a:cubicBezTo>
                <a:cubicBezTo>
                  <a:pt x="7737" y="14506"/>
                  <a:pt x="7772" y="14507"/>
                  <a:pt x="7810" y="14507"/>
                </a:cubicBezTo>
                <a:cubicBezTo>
                  <a:pt x="8000" y="14507"/>
                  <a:pt x="8242" y="14487"/>
                  <a:pt x="8564" y="14245"/>
                </a:cubicBezTo>
                <a:lnTo>
                  <a:pt x="8564" y="14245"/>
                </a:lnTo>
                <a:cubicBezTo>
                  <a:pt x="8511" y="14284"/>
                  <a:pt x="8517" y="14301"/>
                  <a:pt x="8467" y="14338"/>
                </a:cubicBezTo>
                <a:cubicBezTo>
                  <a:pt x="8700" y="14237"/>
                  <a:pt x="8784" y="13985"/>
                  <a:pt x="9053" y="13840"/>
                </a:cubicBezTo>
                <a:cubicBezTo>
                  <a:pt x="9063" y="13625"/>
                  <a:pt x="9315" y="13554"/>
                  <a:pt x="9198" y="13403"/>
                </a:cubicBezTo>
                <a:lnTo>
                  <a:pt x="9198" y="13403"/>
                </a:lnTo>
                <a:cubicBezTo>
                  <a:pt x="9093" y="13564"/>
                  <a:pt x="8979" y="13719"/>
                  <a:pt x="8851" y="13864"/>
                </a:cubicBezTo>
                <a:cubicBezTo>
                  <a:pt x="9050" y="13588"/>
                  <a:pt x="9087" y="13251"/>
                  <a:pt x="9423" y="12857"/>
                </a:cubicBezTo>
                <a:lnTo>
                  <a:pt x="9423" y="12857"/>
                </a:lnTo>
                <a:cubicBezTo>
                  <a:pt x="9437" y="12911"/>
                  <a:pt x="9393" y="13066"/>
                  <a:pt x="9359" y="13174"/>
                </a:cubicBezTo>
                <a:cubicBezTo>
                  <a:pt x="9484" y="13069"/>
                  <a:pt x="9490" y="12904"/>
                  <a:pt x="9605" y="12783"/>
                </a:cubicBezTo>
                <a:lnTo>
                  <a:pt x="9605" y="12783"/>
                </a:lnTo>
                <a:cubicBezTo>
                  <a:pt x="9753" y="12918"/>
                  <a:pt x="9299" y="13416"/>
                  <a:pt x="9151" y="13759"/>
                </a:cubicBezTo>
                <a:cubicBezTo>
                  <a:pt x="9303" y="13697"/>
                  <a:pt x="9413" y="13331"/>
                  <a:pt x="9478" y="13331"/>
                </a:cubicBezTo>
                <a:cubicBezTo>
                  <a:pt x="9494" y="13331"/>
                  <a:pt x="9507" y="13352"/>
                  <a:pt x="9517" y="13403"/>
                </a:cubicBezTo>
                <a:cubicBezTo>
                  <a:pt x="9487" y="13221"/>
                  <a:pt x="9581" y="13096"/>
                  <a:pt x="9679" y="12945"/>
                </a:cubicBezTo>
                <a:cubicBezTo>
                  <a:pt x="9776" y="12790"/>
                  <a:pt x="9888" y="12615"/>
                  <a:pt x="9877" y="12379"/>
                </a:cubicBezTo>
                <a:lnTo>
                  <a:pt x="9877" y="12379"/>
                </a:lnTo>
                <a:lnTo>
                  <a:pt x="9965" y="12447"/>
                </a:lnTo>
                <a:cubicBezTo>
                  <a:pt x="9978" y="12376"/>
                  <a:pt x="9972" y="12225"/>
                  <a:pt x="10015" y="12107"/>
                </a:cubicBezTo>
                <a:lnTo>
                  <a:pt x="10073" y="12369"/>
                </a:lnTo>
                <a:cubicBezTo>
                  <a:pt x="10079" y="11999"/>
                  <a:pt x="10372" y="11740"/>
                  <a:pt x="10365" y="11383"/>
                </a:cubicBezTo>
                <a:lnTo>
                  <a:pt x="10365" y="11383"/>
                </a:lnTo>
                <a:cubicBezTo>
                  <a:pt x="10311" y="11683"/>
                  <a:pt x="10274" y="11750"/>
                  <a:pt x="10240" y="11750"/>
                </a:cubicBezTo>
                <a:cubicBezTo>
                  <a:pt x="10212" y="11750"/>
                  <a:pt x="10186" y="11707"/>
                  <a:pt x="10152" y="11707"/>
                </a:cubicBezTo>
                <a:cubicBezTo>
                  <a:pt x="10129" y="11707"/>
                  <a:pt x="10104" y="11725"/>
                  <a:pt x="10073" y="11787"/>
                </a:cubicBezTo>
                <a:cubicBezTo>
                  <a:pt x="10096" y="11360"/>
                  <a:pt x="10170" y="11255"/>
                  <a:pt x="10268" y="11128"/>
                </a:cubicBezTo>
                <a:cubicBezTo>
                  <a:pt x="10359" y="11010"/>
                  <a:pt x="10466" y="10868"/>
                  <a:pt x="10456" y="10441"/>
                </a:cubicBezTo>
                <a:lnTo>
                  <a:pt x="10456" y="10441"/>
                </a:lnTo>
                <a:cubicBezTo>
                  <a:pt x="10449" y="10557"/>
                  <a:pt x="10406" y="10715"/>
                  <a:pt x="10370" y="10715"/>
                </a:cubicBezTo>
                <a:cubicBezTo>
                  <a:pt x="10358" y="10715"/>
                  <a:pt x="10347" y="10697"/>
                  <a:pt x="10339" y="10653"/>
                </a:cubicBezTo>
                <a:lnTo>
                  <a:pt x="10386" y="10357"/>
                </a:lnTo>
                <a:cubicBezTo>
                  <a:pt x="10392" y="10341"/>
                  <a:pt x="10395" y="10299"/>
                  <a:pt x="10402" y="10299"/>
                </a:cubicBezTo>
                <a:cubicBezTo>
                  <a:pt x="10402" y="10299"/>
                  <a:pt x="10402" y="10300"/>
                  <a:pt x="10402" y="10300"/>
                </a:cubicBezTo>
                <a:cubicBezTo>
                  <a:pt x="10409" y="10300"/>
                  <a:pt x="10413" y="10290"/>
                  <a:pt x="10419" y="10286"/>
                </a:cubicBezTo>
                <a:cubicBezTo>
                  <a:pt x="10429" y="10276"/>
                  <a:pt x="10443" y="10269"/>
                  <a:pt x="10456" y="10263"/>
                </a:cubicBezTo>
                <a:cubicBezTo>
                  <a:pt x="10442" y="10198"/>
                  <a:pt x="10422" y="10177"/>
                  <a:pt x="10393" y="10177"/>
                </a:cubicBezTo>
                <a:cubicBezTo>
                  <a:pt x="10388" y="10177"/>
                  <a:pt x="10384" y="10178"/>
                  <a:pt x="10379" y="10178"/>
                </a:cubicBezTo>
                <a:cubicBezTo>
                  <a:pt x="10360" y="10182"/>
                  <a:pt x="10342" y="10195"/>
                  <a:pt x="10322" y="10195"/>
                </a:cubicBezTo>
                <a:cubicBezTo>
                  <a:pt x="10307" y="10195"/>
                  <a:pt x="10291" y="10187"/>
                  <a:pt x="10275" y="10158"/>
                </a:cubicBezTo>
                <a:cubicBezTo>
                  <a:pt x="10332" y="10138"/>
                  <a:pt x="10325" y="10118"/>
                  <a:pt x="10295" y="10074"/>
                </a:cubicBezTo>
                <a:cubicBezTo>
                  <a:pt x="10275" y="10034"/>
                  <a:pt x="10197" y="9946"/>
                  <a:pt x="10190" y="9896"/>
                </a:cubicBezTo>
                <a:cubicBezTo>
                  <a:pt x="10197" y="9886"/>
                  <a:pt x="10204" y="9879"/>
                  <a:pt x="10217" y="9876"/>
                </a:cubicBezTo>
                <a:lnTo>
                  <a:pt x="10318" y="9970"/>
                </a:lnTo>
                <a:cubicBezTo>
                  <a:pt x="10342" y="9973"/>
                  <a:pt x="10363" y="9974"/>
                  <a:pt x="10380" y="9974"/>
                </a:cubicBezTo>
                <a:cubicBezTo>
                  <a:pt x="10484" y="9974"/>
                  <a:pt x="10466" y="9925"/>
                  <a:pt x="10463" y="9879"/>
                </a:cubicBezTo>
                <a:cubicBezTo>
                  <a:pt x="10460" y="9852"/>
                  <a:pt x="10456" y="9825"/>
                  <a:pt x="10480" y="9805"/>
                </a:cubicBezTo>
                <a:cubicBezTo>
                  <a:pt x="10497" y="9791"/>
                  <a:pt x="10517" y="9785"/>
                  <a:pt x="10537" y="9781"/>
                </a:cubicBezTo>
                <a:lnTo>
                  <a:pt x="10726" y="9741"/>
                </a:lnTo>
                <a:lnTo>
                  <a:pt x="10726" y="9741"/>
                </a:lnTo>
                <a:cubicBezTo>
                  <a:pt x="10658" y="9818"/>
                  <a:pt x="10547" y="9896"/>
                  <a:pt x="10551" y="9946"/>
                </a:cubicBezTo>
                <a:cubicBezTo>
                  <a:pt x="10584" y="9926"/>
                  <a:pt x="10621" y="9913"/>
                  <a:pt x="10658" y="9899"/>
                </a:cubicBezTo>
                <a:lnTo>
                  <a:pt x="10826" y="9825"/>
                </a:lnTo>
                <a:lnTo>
                  <a:pt x="10826" y="9825"/>
                </a:lnTo>
                <a:lnTo>
                  <a:pt x="10793" y="9966"/>
                </a:lnTo>
                <a:cubicBezTo>
                  <a:pt x="11150" y="9744"/>
                  <a:pt x="11271" y="9711"/>
                  <a:pt x="11631" y="9492"/>
                </a:cubicBezTo>
                <a:cubicBezTo>
                  <a:pt x="11506" y="9485"/>
                  <a:pt x="11570" y="9317"/>
                  <a:pt x="11799" y="9068"/>
                </a:cubicBezTo>
                <a:cubicBezTo>
                  <a:pt x="11841" y="9038"/>
                  <a:pt x="11866" y="9029"/>
                  <a:pt x="11881" y="9029"/>
                </a:cubicBezTo>
                <a:cubicBezTo>
                  <a:pt x="11907" y="9029"/>
                  <a:pt x="11905" y="9056"/>
                  <a:pt x="11917" y="9056"/>
                </a:cubicBezTo>
                <a:cubicBezTo>
                  <a:pt x="11931" y="9056"/>
                  <a:pt x="11964" y="9016"/>
                  <a:pt x="12092" y="8836"/>
                </a:cubicBezTo>
                <a:lnTo>
                  <a:pt x="12092" y="8836"/>
                </a:lnTo>
                <a:cubicBezTo>
                  <a:pt x="12085" y="8964"/>
                  <a:pt x="12072" y="9135"/>
                  <a:pt x="11839" y="9229"/>
                </a:cubicBezTo>
                <a:cubicBezTo>
                  <a:pt x="11850" y="9273"/>
                  <a:pt x="11802" y="9361"/>
                  <a:pt x="11809" y="9401"/>
                </a:cubicBezTo>
                <a:cubicBezTo>
                  <a:pt x="12075" y="9273"/>
                  <a:pt x="12290" y="8879"/>
                  <a:pt x="12368" y="8711"/>
                </a:cubicBezTo>
                <a:lnTo>
                  <a:pt x="12368" y="8711"/>
                </a:lnTo>
                <a:cubicBezTo>
                  <a:pt x="12334" y="8772"/>
                  <a:pt x="12290" y="8829"/>
                  <a:pt x="12243" y="8879"/>
                </a:cubicBezTo>
                <a:cubicBezTo>
                  <a:pt x="12327" y="8651"/>
                  <a:pt x="12385" y="8418"/>
                  <a:pt x="12418" y="8179"/>
                </a:cubicBezTo>
                <a:cubicBezTo>
                  <a:pt x="12439" y="8155"/>
                  <a:pt x="12454" y="8145"/>
                  <a:pt x="12465" y="8145"/>
                </a:cubicBezTo>
                <a:cubicBezTo>
                  <a:pt x="12492" y="8145"/>
                  <a:pt x="12492" y="8209"/>
                  <a:pt x="12492" y="8274"/>
                </a:cubicBezTo>
                <a:cubicBezTo>
                  <a:pt x="12526" y="8139"/>
                  <a:pt x="12526" y="8035"/>
                  <a:pt x="12566" y="7840"/>
                </a:cubicBezTo>
                <a:cubicBezTo>
                  <a:pt x="12634" y="7914"/>
                  <a:pt x="12738" y="7927"/>
                  <a:pt x="12671" y="8223"/>
                </a:cubicBezTo>
                <a:cubicBezTo>
                  <a:pt x="12721" y="8004"/>
                  <a:pt x="12751" y="7782"/>
                  <a:pt x="12765" y="7560"/>
                </a:cubicBezTo>
                <a:cubicBezTo>
                  <a:pt x="12806" y="7531"/>
                  <a:pt x="12902" y="7321"/>
                  <a:pt x="12938" y="7321"/>
                </a:cubicBezTo>
                <a:cubicBezTo>
                  <a:pt x="12944" y="7321"/>
                  <a:pt x="12948" y="7326"/>
                  <a:pt x="12950" y="7338"/>
                </a:cubicBezTo>
                <a:cubicBezTo>
                  <a:pt x="13064" y="6978"/>
                  <a:pt x="12876" y="6446"/>
                  <a:pt x="12916" y="5989"/>
                </a:cubicBezTo>
                <a:cubicBezTo>
                  <a:pt x="12896" y="5965"/>
                  <a:pt x="12879" y="5918"/>
                  <a:pt x="12859" y="5820"/>
                </a:cubicBezTo>
                <a:cubicBezTo>
                  <a:pt x="12846" y="5393"/>
                  <a:pt x="12889" y="4989"/>
                  <a:pt x="12654" y="4525"/>
                </a:cubicBezTo>
                <a:cubicBezTo>
                  <a:pt x="12684" y="4417"/>
                  <a:pt x="12708" y="4313"/>
                  <a:pt x="12731" y="4205"/>
                </a:cubicBezTo>
                <a:cubicBezTo>
                  <a:pt x="12701" y="4128"/>
                  <a:pt x="12680" y="4101"/>
                  <a:pt x="12663" y="4101"/>
                </a:cubicBezTo>
                <a:cubicBezTo>
                  <a:pt x="12623" y="4101"/>
                  <a:pt x="12607" y="4258"/>
                  <a:pt x="12554" y="4258"/>
                </a:cubicBezTo>
                <a:cubicBezTo>
                  <a:pt x="12522" y="4258"/>
                  <a:pt x="12477" y="4201"/>
                  <a:pt x="12405" y="4020"/>
                </a:cubicBezTo>
                <a:cubicBezTo>
                  <a:pt x="12216" y="3599"/>
                  <a:pt x="12479" y="3814"/>
                  <a:pt x="12469" y="3639"/>
                </a:cubicBezTo>
                <a:cubicBezTo>
                  <a:pt x="12314" y="3444"/>
                  <a:pt x="12014" y="3141"/>
                  <a:pt x="11940" y="2711"/>
                </a:cubicBezTo>
                <a:lnTo>
                  <a:pt x="11940" y="2711"/>
                </a:lnTo>
                <a:cubicBezTo>
                  <a:pt x="12028" y="2825"/>
                  <a:pt x="12058" y="2933"/>
                  <a:pt x="12122" y="3047"/>
                </a:cubicBezTo>
                <a:cubicBezTo>
                  <a:pt x="12105" y="2939"/>
                  <a:pt x="12082" y="2828"/>
                  <a:pt x="12062" y="2717"/>
                </a:cubicBezTo>
                <a:lnTo>
                  <a:pt x="12062" y="2717"/>
                </a:lnTo>
                <a:cubicBezTo>
                  <a:pt x="12269" y="2915"/>
                  <a:pt x="12366" y="3116"/>
                  <a:pt x="12402" y="3116"/>
                </a:cubicBezTo>
                <a:cubicBezTo>
                  <a:pt x="12419" y="3116"/>
                  <a:pt x="12423" y="3073"/>
                  <a:pt x="12418" y="2966"/>
                </a:cubicBezTo>
                <a:lnTo>
                  <a:pt x="12418" y="2966"/>
                </a:lnTo>
                <a:cubicBezTo>
                  <a:pt x="12409" y="2969"/>
                  <a:pt x="12400" y="2970"/>
                  <a:pt x="12390" y="2970"/>
                </a:cubicBezTo>
                <a:cubicBezTo>
                  <a:pt x="12253" y="2970"/>
                  <a:pt x="12122" y="2700"/>
                  <a:pt x="11974" y="2445"/>
                </a:cubicBezTo>
                <a:cubicBezTo>
                  <a:pt x="11832" y="2196"/>
                  <a:pt x="11676" y="1951"/>
                  <a:pt x="11543" y="1951"/>
                </a:cubicBezTo>
                <a:cubicBezTo>
                  <a:pt x="11528" y="1951"/>
                  <a:pt x="11514" y="1954"/>
                  <a:pt x="11500" y="1960"/>
                </a:cubicBezTo>
                <a:cubicBezTo>
                  <a:pt x="11483" y="1889"/>
                  <a:pt x="11463" y="1815"/>
                  <a:pt x="11436" y="1745"/>
                </a:cubicBezTo>
                <a:lnTo>
                  <a:pt x="11436" y="1745"/>
                </a:lnTo>
                <a:cubicBezTo>
                  <a:pt x="11469" y="1799"/>
                  <a:pt x="11493" y="1795"/>
                  <a:pt x="11520" y="1849"/>
                </a:cubicBezTo>
                <a:cubicBezTo>
                  <a:pt x="11402" y="1415"/>
                  <a:pt x="11173" y="1708"/>
                  <a:pt x="10870" y="1264"/>
                </a:cubicBezTo>
                <a:cubicBezTo>
                  <a:pt x="10786" y="1134"/>
                  <a:pt x="10729" y="1024"/>
                  <a:pt x="10770" y="1024"/>
                </a:cubicBezTo>
                <a:cubicBezTo>
                  <a:pt x="10780" y="1024"/>
                  <a:pt x="10797" y="1030"/>
                  <a:pt x="10820" y="1045"/>
                </a:cubicBezTo>
                <a:cubicBezTo>
                  <a:pt x="10699" y="957"/>
                  <a:pt x="10581" y="870"/>
                  <a:pt x="10453" y="789"/>
                </a:cubicBezTo>
                <a:cubicBezTo>
                  <a:pt x="10399" y="741"/>
                  <a:pt x="10392" y="713"/>
                  <a:pt x="10413" y="713"/>
                </a:cubicBezTo>
                <a:cubicBezTo>
                  <a:pt x="10426" y="713"/>
                  <a:pt x="10448" y="722"/>
                  <a:pt x="10475" y="743"/>
                </a:cubicBezTo>
                <a:lnTo>
                  <a:pt x="10475" y="743"/>
                </a:lnTo>
                <a:cubicBezTo>
                  <a:pt x="10303" y="601"/>
                  <a:pt x="10116" y="479"/>
                  <a:pt x="9914" y="375"/>
                </a:cubicBezTo>
                <a:lnTo>
                  <a:pt x="9925" y="368"/>
                </a:lnTo>
                <a:cubicBezTo>
                  <a:pt x="9823" y="363"/>
                  <a:pt x="9637" y="338"/>
                  <a:pt x="9504" y="338"/>
                </a:cubicBezTo>
                <a:cubicBezTo>
                  <a:pt x="9478" y="338"/>
                  <a:pt x="9454" y="339"/>
                  <a:pt x="9433" y="341"/>
                </a:cubicBezTo>
                <a:cubicBezTo>
                  <a:pt x="9364" y="305"/>
                  <a:pt x="9367" y="297"/>
                  <a:pt x="9393" y="297"/>
                </a:cubicBezTo>
                <a:cubicBezTo>
                  <a:pt x="9414" y="297"/>
                  <a:pt x="9450" y="302"/>
                  <a:pt x="9475" y="302"/>
                </a:cubicBezTo>
                <a:cubicBezTo>
                  <a:pt x="9496" y="302"/>
                  <a:pt x="9510" y="298"/>
                  <a:pt x="9501" y="284"/>
                </a:cubicBezTo>
                <a:lnTo>
                  <a:pt x="9285" y="267"/>
                </a:lnTo>
                <a:lnTo>
                  <a:pt x="9070" y="291"/>
                </a:lnTo>
                <a:cubicBezTo>
                  <a:pt x="8948" y="239"/>
                  <a:pt x="9082" y="176"/>
                  <a:pt x="9272" y="176"/>
                </a:cubicBezTo>
                <a:cubicBezTo>
                  <a:pt x="9365" y="176"/>
                  <a:pt x="9471" y="192"/>
                  <a:pt x="9568" y="230"/>
                </a:cubicBezTo>
                <a:cubicBezTo>
                  <a:pt x="9451" y="79"/>
                  <a:pt x="9356" y="35"/>
                  <a:pt x="9247" y="35"/>
                </a:cubicBezTo>
                <a:cubicBezTo>
                  <a:pt x="9208" y="35"/>
                  <a:pt x="9167" y="41"/>
                  <a:pt x="9124" y="49"/>
                </a:cubicBezTo>
                <a:cubicBezTo>
                  <a:pt x="9039" y="65"/>
                  <a:pt x="8942" y="72"/>
                  <a:pt x="8807" y="106"/>
                </a:cubicBezTo>
                <a:cubicBezTo>
                  <a:pt x="8740" y="119"/>
                  <a:pt x="8663" y="129"/>
                  <a:pt x="8572" y="139"/>
                </a:cubicBezTo>
                <a:lnTo>
                  <a:pt x="8269" y="207"/>
                </a:lnTo>
                <a:cubicBezTo>
                  <a:pt x="8400" y="139"/>
                  <a:pt x="8531" y="69"/>
                  <a:pt x="8689" y="35"/>
                </a:cubicBezTo>
                <a:cubicBezTo>
                  <a:pt x="8626" y="10"/>
                  <a:pt x="8564" y="0"/>
                  <a:pt x="8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1" name="Google Shape;741;p33"/>
          <p:cNvGrpSpPr/>
          <p:nvPr/>
        </p:nvGrpSpPr>
        <p:grpSpPr>
          <a:xfrm>
            <a:off x="4913597" y="4344312"/>
            <a:ext cx="812760" cy="193531"/>
            <a:chOff x="6743025" y="1140368"/>
            <a:chExt cx="586703" cy="139703"/>
          </a:xfrm>
        </p:grpSpPr>
        <p:sp>
          <p:nvSpPr>
            <p:cNvPr id="742" name="Google Shape;742;p33"/>
            <p:cNvSpPr/>
            <p:nvPr/>
          </p:nvSpPr>
          <p:spPr>
            <a:xfrm>
              <a:off x="6931409" y="1235786"/>
              <a:ext cx="116166" cy="44286"/>
            </a:xfrm>
            <a:custGeom>
              <a:avLst/>
              <a:gdLst/>
              <a:ahLst/>
              <a:cxnLst/>
              <a:rect l="l" t="t" r="r" b="b"/>
              <a:pathLst>
                <a:path w="2749" h="1048" extrusionOk="0">
                  <a:moveTo>
                    <a:pt x="2449" y="1"/>
                  </a:moveTo>
                  <a:cubicBezTo>
                    <a:pt x="2393" y="1"/>
                    <a:pt x="2332" y="22"/>
                    <a:pt x="2274" y="70"/>
                  </a:cubicBezTo>
                  <a:cubicBezTo>
                    <a:pt x="1994" y="296"/>
                    <a:pt x="1648" y="424"/>
                    <a:pt x="1288" y="434"/>
                  </a:cubicBezTo>
                  <a:cubicBezTo>
                    <a:pt x="1280" y="434"/>
                    <a:pt x="1273" y="434"/>
                    <a:pt x="1266" y="434"/>
                  </a:cubicBezTo>
                  <a:cubicBezTo>
                    <a:pt x="935" y="434"/>
                    <a:pt x="651" y="285"/>
                    <a:pt x="332" y="249"/>
                  </a:cubicBezTo>
                  <a:cubicBezTo>
                    <a:pt x="323" y="247"/>
                    <a:pt x="314" y="247"/>
                    <a:pt x="306" y="247"/>
                  </a:cubicBezTo>
                  <a:cubicBezTo>
                    <a:pt x="158" y="247"/>
                    <a:pt x="1" y="402"/>
                    <a:pt x="90" y="555"/>
                  </a:cubicBezTo>
                  <a:cubicBezTo>
                    <a:pt x="297" y="909"/>
                    <a:pt x="658" y="1048"/>
                    <a:pt x="1049" y="1048"/>
                  </a:cubicBezTo>
                  <a:cubicBezTo>
                    <a:pt x="1629" y="1048"/>
                    <a:pt x="2275" y="744"/>
                    <a:pt x="2590" y="387"/>
                  </a:cubicBezTo>
                  <a:cubicBezTo>
                    <a:pt x="2748" y="205"/>
                    <a:pt x="2624" y="1"/>
                    <a:pt x="2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3"/>
            <p:cNvSpPr/>
            <p:nvPr/>
          </p:nvSpPr>
          <p:spPr>
            <a:xfrm>
              <a:off x="6990063" y="1140368"/>
              <a:ext cx="123476" cy="27298"/>
            </a:xfrm>
            <a:custGeom>
              <a:avLst/>
              <a:gdLst/>
              <a:ahLst/>
              <a:cxnLst/>
              <a:rect l="l" t="t" r="r" b="b"/>
              <a:pathLst>
                <a:path w="2922" h="646" extrusionOk="0">
                  <a:moveTo>
                    <a:pt x="894" y="1"/>
                  </a:moveTo>
                  <a:cubicBezTo>
                    <a:pt x="679" y="1"/>
                    <a:pt x="467" y="19"/>
                    <a:pt x="263" y="87"/>
                  </a:cubicBezTo>
                  <a:cubicBezTo>
                    <a:pt x="28" y="164"/>
                    <a:pt x="1" y="477"/>
                    <a:pt x="240" y="561"/>
                  </a:cubicBezTo>
                  <a:cubicBezTo>
                    <a:pt x="428" y="627"/>
                    <a:pt x="628" y="646"/>
                    <a:pt x="831" y="646"/>
                  </a:cubicBezTo>
                  <a:cubicBezTo>
                    <a:pt x="1053" y="646"/>
                    <a:pt x="1277" y="624"/>
                    <a:pt x="1492" y="619"/>
                  </a:cubicBezTo>
                  <a:cubicBezTo>
                    <a:pt x="1926" y="605"/>
                    <a:pt x="2316" y="588"/>
                    <a:pt x="2737" y="484"/>
                  </a:cubicBezTo>
                  <a:cubicBezTo>
                    <a:pt x="2898" y="440"/>
                    <a:pt x="2922" y="198"/>
                    <a:pt x="2750" y="154"/>
                  </a:cubicBezTo>
                  <a:cubicBezTo>
                    <a:pt x="2336" y="43"/>
                    <a:pt x="1949" y="33"/>
                    <a:pt x="1522" y="23"/>
                  </a:cubicBezTo>
                  <a:cubicBezTo>
                    <a:pt x="1314" y="18"/>
                    <a:pt x="1103" y="1"/>
                    <a:pt x="89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3"/>
            <p:cNvSpPr/>
            <p:nvPr/>
          </p:nvSpPr>
          <p:spPr>
            <a:xfrm>
              <a:off x="7251045" y="1170329"/>
              <a:ext cx="78683" cy="34186"/>
            </a:xfrm>
            <a:custGeom>
              <a:avLst/>
              <a:gdLst/>
              <a:ahLst/>
              <a:cxnLst/>
              <a:rect l="l" t="t" r="r" b="b"/>
              <a:pathLst>
                <a:path w="1862" h="809" extrusionOk="0">
                  <a:moveTo>
                    <a:pt x="110" y="0"/>
                  </a:moveTo>
                  <a:cubicBezTo>
                    <a:pt x="51" y="0"/>
                    <a:pt x="0" y="81"/>
                    <a:pt x="30" y="132"/>
                  </a:cubicBezTo>
                  <a:cubicBezTo>
                    <a:pt x="222" y="485"/>
                    <a:pt x="431" y="637"/>
                    <a:pt x="821" y="738"/>
                  </a:cubicBezTo>
                  <a:cubicBezTo>
                    <a:pt x="993" y="781"/>
                    <a:pt x="1168" y="805"/>
                    <a:pt x="1346" y="808"/>
                  </a:cubicBezTo>
                  <a:cubicBezTo>
                    <a:pt x="1592" y="808"/>
                    <a:pt x="1626" y="768"/>
                    <a:pt x="1807" y="623"/>
                  </a:cubicBezTo>
                  <a:cubicBezTo>
                    <a:pt x="1841" y="596"/>
                    <a:pt x="1861" y="539"/>
                    <a:pt x="1811" y="512"/>
                  </a:cubicBezTo>
                  <a:cubicBezTo>
                    <a:pt x="1683" y="445"/>
                    <a:pt x="1653" y="398"/>
                    <a:pt x="1498" y="377"/>
                  </a:cubicBezTo>
                  <a:cubicBezTo>
                    <a:pt x="1333" y="364"/>
                    <a:pt x="1171" y="337"/>
                    <a:pt x="1010" y="297"/>
                  </a:cubicBezTo>
                  <a:cubicBezTo>
                    <a:pt x="858" y="253"/>
                    <a:pt x="727" y="169"/>
                    <a:pt x="579" y="118"/>
                  </a:cubicBezTo>
                  <a:cubicBezTo>
                    <a:pt x="431" y="68"/>
                    <a:pt x="279" y="51"/>
                    <a:pt x="131" y="4"/>
                  </a:cubicBezTo>
                  <a:cubicBezTo>
                    <a:pt x="124" y="1"/>
                    <a:pt x="117" y="0"/>
                    <a:pt x="1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3"/>
            <p:cNvSpPr/>
            <p:nvPr/>
          </p:nvSpPr>
          <p:spPr>
            <a:xfrm>
              <a:off x="6743025" y="1169611"/>
              <a:ext cx="118659" cy="35412"/>
            </a:xfrm>
            <a:custGeom>
              <a:avLst/>
              <a:gdLst/>
              <a:ahLst/>
              <a:cxnLst/>
              <a:rect l="l" t="t" r="r" b="b"/>
              <a:pathLst>
                <a:path w="2808" h="838" extrusionOk="0">
                  <a:moveTo>
                    <a:pt x="882" y="1"/>
                  </a:moveTo>
                  <a:cubicBezTo>
                    <a:pt x="607" y="1"/>
                    <a:pt x="332" y="48"/>
                    <a:pt x="125" y="206"/>
                  </a:cubicBezTo>
                  <a:cubicBezTo>
                    <a:pt x="55" y="260"/>
                    <a:pt x="1" y="371"/>
                    <a:pt x="82" y="442"/>
                  </a:cubicBezTo>
                  <a:cubicBezTo>
                    <a:pt x="385" y="717"/>
                    <a:pt x="896" y="707"/>
                    <a:pt x="1283" y="748"/>
                  </a:cubicBezTo>
                  <a:cubicBezTo>
                    <a:pt x="1594" y="778"/>
                    <a:pt x="1902" y="837"/>
                    <a:pt x="2211" y="837"/>
                  </a:cubicBezTo>
                  <a:cubicBezTo>
                    <a:pt x="2342" y="837"/>
                    <a:pt x="2474" y="826"/>
                    <a:pt x="2606" y="798"/>
                  </a:cubicBezTo>
                  <a:cubicBezTo>
                    <a:pt x="2734" y="771"/>
                    <a:pt x="2808" y="580"/>
                    <a:pt x="2703" y="489"/>
                  </a:cubicBezTo>
                  <a:cubicBezTo>
                    <a:pt x="2350" y="176"/>
                    <a:pt x="1865" y="105"/>
                    <a:pt x="1411" y="44"/>
                  </a:cubicBezTo>
                  <a:cubicBezTo>
                    <a:pt x="1247" y="22"/>
                    <a:pt x="1065" y="1"/>
                    <a:pt x="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3" name="Imagen 6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F7A8FA3F-F02D-4331-80C9-AF4F3B8324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10" y="924331"/>
            <a:ext cx="2308656" cy="2126111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ADEDAB96-D515-47C4-B69C-F4DF0EFB4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7000" r="92000">
                        <a14:foregroundMark x1="26333" y1="71667" x2="18333" y2="86333"/>
                        <a14:foregroundMark x1="18333" y1="86333" x2="27333" y2="72000"/>
                        <a14:foregroundMark x1="27333" y1="72000" x2="27333" y2="72000"/>
                        <a14:foregroundMark x1="20667" y1="85333" x2="27333" y2="74000"/>
                        <a14:foregroundMark x1="12667" y1="57000" x2="16333" y2="58667"/>
                        <a14:foregroundMark x1="10333" y1="59000" x2="7333" y2="57667"/>
                        <a14:foregroundMark x1="88000" y1="25000" x2="92000" y2="2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448" y="924331"/>
            <a:ext cx="1981093" cy="19810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Archivo de álbumes (con imágenes) | Niño jugando futbol, Dibujo de ...">
            <a:extLst>
              <a:ext uri="{FF2B5EF4-FFF2-40B4-BE49-F238E27FC236}">
                <a16:creationId xmlns:a16="http://schemas.microsoft.com/office/drawing/2014/main" id="{46FD7DF2-48E3-4FCB-AA7D-77E2B65E8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445" y="2307541"/>
            <a:ext cx="1782681" cy="25924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894830C-6FEB-4AD1-A5C0-8EA2473AA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050" y="2671046"/>
            <a:ext cx="2226013" cy="22260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" name="Grupo 46">
            <a:extLst>
              <a:ext uri="{FF2B5EF4-FFF2-40B4-BE49-F238E27FC236}">
                <a16:creationId xmlns:a16="http://schemas.microsoft.com/office/drawing/2014/main" id="{BE40074A-55CD-4FED-9080-F486527D764F}"/>
              </a:ext>
            </a:extLst>
          </p:cNvPr>
          <p:cNvGrpSpPr/>
          <p:nvPr/>
        </p:nvGrpSpPr>
        <p:grpSpPr>
          <a:xfrm>
            <a:off x="2781744" y="2596592"/>
            <a:ext cx="1748100" cy="1825409"/>
            <a:chOff x="4095212" y="3104567"/>
            <a:chExt cx="1748100" cy="1825409"/>
          </a:xfrm>
        </p:grpSpPr>
        <p:pic>
          <p:nvPicPr>
            <p:cNvPr id="48" name="Imagen 47" descr="Imagen que contiene pequeño, tabla, blanco, grande&#10;&#10;Descripción generada automáticamente">
              <a:extLst>
                <a:ext uri="{FF2B5EF4-FFF2-40B4-BE49-F238E27FC236}">
                  <a16:creationId xmlns:a16="http://schemas.microsoft.com/office/drawing/2014/main" id="{2F062461-17B8-4CC8-B586-1D41BAC5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661" y="3104567"/>
              <a:ext cx="1464980" cy="1297584"/>
            </a:xfrm>
            <a:prstGeom prst="rect">
              <a:avLst/>
            </a:prstGeom>
          </p:spPr>
        </p:pic>
        <p:sp>
          <p:nvSpPr>
            <p:cNvPr id="49" name="Elipse 48">
              <a:extLst>
                <a:ext uri="{FF2B5EF4-FFF2-40B4-BE49-F238E27FC236}">
                  <a16:creationId xmlns:a16="http://schemas.microsoft.com/office/drawing/2014/main" id="{DA6A6DE9-4F98-464F-B4B1-C74BC06D8697}"/>
                </a:ext>
              </a:extLst>
            </p:cNvPr>
            <p:cNvSpPr/>
            <p:nvPr/>
          </p:nvSpPr>
          <p:spPr>
            <a:xfrm>
              <a:off x="4095212" y="4297975"/>
              <a:ext cx="1748100" cy="632001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INTÉNTALO OTRA VEZ</a:t>
              </a:r>
            </a:p>
          </p:txBody>
        </p:sp>
      </p:grpSp>
      <p:grpSp>
        <p:nvGrpSpPr>
          <p:cNvPr id="50" name="Grupo 49">
            <a:extLst>
              <a:ext uri="{FF2B5EF4-FFF2-40B4-BE49-F238E27FC236}">
                <a16:creationId xmlns:a16="http://schemas.microsoft.com/office/drawing/2014/main" id="{22D8B22B-6143-4EBC-9892-286C1F035C08}"/>
              </a:ext>
            </a:extLst>
          </p:cNvPr>
          <p:cNvGrpSpPr/>
          <p:nvPr/>
        </p:nvGrpSpPr>
        <p:grpSpPr>
          <a:xfrm>
            <a:off x="6954565" y="2833044"/>
            <a:ext cx="1748100" cy="1825409"/>
            <a:chOff x="4095212" y="3104567"/>
            <a:chExt cx="1748100" cy="1825409"/>
          </a:xfrm>
        </p:grpSpPr>
        <p:pic>
          <p:nvPicPr>
            <p:cNvPr id="51" name="Imagen 50" descr="Imagen que contiene pequeño, tabla, blanco, grande&#10;&#10;Descripción generada automáticamente">
              <a:extLst>
                <a:ext uri="{FF2B5EF4-FFF2-40B4-BE49-F238E27FC236}">
                  <a16:creationId xmlns:a16="http://schemas.microsoft.com/office/drawing/2014/main" id="{DF9FF78D-F0B1-4161-A6C1-EA147002F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661" y="3104567"/>
              <a:ext cx="1464980" cy="1297584"/>
            </a:xfrm>
            <a:prstGeom prst="rect">
              <a:avLst/>
            </a:prstGeom>
          </p:spPr>
        </p:pic>
        <p:sp>
          <p:nvSpPr>
            <p:cNvPr id="52" name="Elipse 51">
              <a:extLst>
                <a:ext uri="{FF2B5EF4-FFF2-40B4-BE49-F238E27FC236}">
                  <a16:creationId xmlns:a16="http://schemas.microsoft.com/office/drawing/2014/main" id="{8EB6267A-9302-4E01-B1ED-6C570BB00977}"/>
                </a:ext>
              </a:extLst>
            </p:cNvPr>
            <p:cNvSpPr/>
            <p:nvPr/>
          </p:nvSpPr>
          <p:spPr>
            <a:xfrm>
              <a:off x="4095212" y="4297975"/>
              <a:ext cx="1748100" cy="632001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INTÉNTALO OTRA VEZ</a:t>
              </a:r>
            </a:p>
          </p:txBody>
        </p:sp>
      </p:grpSp>
      <p:pic>
        <p:nvPicPr>
          <p:cNvPr id="53" name="Gráfico 52" descr="Marca de verificación">
            <a:extLst>
              <a:ext uri="{FF2B5EF4-FFF2-40B4-BE49-F238E27FC236}">
                <a16:creationId xmlns:a16="http://schemas.microsoft.com/office/drawing/2014/main" id="{DE506947-58F3-4BAB-A94A-FA42CE654C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20331" y="944671"/>
            <a:ext cx="1912454" cy="1912454"/>
          </a:xfrm>
          <a:prstGeom prst="rect">
            <a:avLst/>
          </a:prstGeom>
        </p:spPr>
      </p:pic>
      <p:pic>
        <p:nvPicPr>
          <p:cNvPr id="55" name="Imagen 7">
            <a:extLst>
              <a:ext uri="{FF2B5EF4-FFF2-40B4-BE49-F238E27FC236}">
                <a16:creationId xmlns:a16="http://schemas.microsoft.com/office/drawing/2014/main" id="{BF419D65-70A4-436C-9A9C-D6C5C685C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6" name="Grupo 55">
            <a:extLst>
              <a:ext uri="{FF2B5EF4-FFF2-40B4-BE49-F238E27FC236}">
                <a16:creationId xmlns:a16="http://schemas.microsoft.com/office/drawing/2014/main" id="{8C2EB607-0FFD-4D4B-8153-FCF783F42908}"/>
              </a:ext>
            </a:extLst>
          </p:cNvPr>
          <p:cNvGrpSpPr/>
          <p:nvPr/>
        </p:nvGrpSpPr>
        <p:grpSpPr>
          <a:xfrm>
            <a:off x="19533" y="4229100"/>
            <a:ext cx="860577" cy="832886"/>
            <a:chOff x="10972800" y="5388495"/>
            <a:chExt cx="1219200" cy="1365354"/>
          </a:xfrm>
        </p:grpSpPr>
        <p:pic>
          <p:nvPicPr>
            <p:cNvPr id="57" name="Imagen 56" descr="Imagen que contiene objeto, reloj, firmar, tráfico&#10;&#10;Descripción generada automáticamente">
              <a:hlinkClick r:id="rId14" action="ppaction://hlinksldjump"/>
              <a:extLst>
                <a:ext uri="{FF2B5EF4-FFF2-40B4-BE49-F238E27FC236}">
                  <a16:creationId xmlns:a16="http://schemas.microsoft.com/office/drawing/2014/main" id="{3A8B9153-7DC0-47B8-A191-E85A6E3846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58" name="Rectángulo: esquinas redondeadas 57">
              <a:extLst>
                <a:ext uri="{FF2B5EF4-FFF2-40B4-BE49-F238E27FC236}">
                  <a16:creationId xmlns:a16="http://schemas.microsoft.com/office/drawing/2014/main" id="{2F227CBF-4376-4F41-871A-B3EB943299D9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24E0BCCF-B06C-4023-A4A1-0F6139CF03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414030" y="851239"/>
            <a:ext cx="609600" cy="609600"/>
          </a:xfrm>
          <a:prstGeom prst="rect">
            <a:avLst/>
          </a:prstGeom>
        </p:spPr>
      </p:pic>
      <p:sp>
        <p:nvSpPr>
          <p:cNvPr id="60" name="Flecha: a la derecha 5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796F300-2314-44F9-9766-C1208BAF2674}"/>
              </a:ext>
            </a:extLst>
          </p:cNvPr>
          <p:cNvSpPr/>
          <p:nvPr/>
        </p:nvSpPr>
        <p:spPr>
          <a:xfrm>
            <a:off x="7473592" y="1156039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0" name="Google Shape;700;p33"/>
          <p:cNvGrpSpPr/>
          <p:nvPr/>
        </p:nvGrpSpPr>
        <p:grpSpPr>
          <a:xfrm>
            <a:off x="-9522" y="38772"/>
            <a:ext cx="9144000" cy="5143520"/>
            <a:chOff x="238125" y="846675"/>
            <a:chExt cx="7143750" cy="4018375"/>
          </a:xfrm>
        </p:grpSpPr>
        <p:sp>
          <p:nvSpPr>
            <p:cNvPr id="701" name="Google Shape;701;p33"/>
            <p:cNvSpPr/>
            <p:nvPr/>
          </p:nvSpPr>
          <p:spPr>
            <a:xfrm>
              <a:off x="3039950" y="3660400"/>
              <a:ext cx="1225" cy="3600"/>
            </a:xfrm>
            <a:custGeom>
              <a:avLst/>
              <a:gdLst/>
              <a:ahLst/>
              <a:cxnLst/>
              <a:rect l="l" t="t" r="r" b="b"/>
              <a:pathLst>
                <a:path w="49" h="144" extrusionOk="0">
                  <a:moveTo>
                    <a:pt x="1" y="1"/>
                  </a:moveTo>
                  <a:lnTo>
                    <a:pt x="1" y="1"/>
                  </a:lnTo>
                  <a:cubicBezTo>
                    <a:pt x="24" y="48"/>
                    <a:pt x="36" y="96"/>
                    <a:pt x="48" y="143"/>
                  </a:cubicBezTo>
                  <a:lnTo>
                    <a:pt x="48" y="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3"/>
            <p:cNvSpPr/>
            <p:nvPr/>
          </p:nvSpPr>
          <p:spPr>
            <a:xfrm>
              <a:off x="2379150" y="2011400"/>
              <a:ext cx="11625" cy="8650"/>
            </a:xfrm>
            <a:custGeom>
              <a:avLst/>
              <a:gdLst/>
              <a:ahLst/>
              <a:cxnLst/>
              <a:rect l="l" t="t" r="r" b="b"/>
              <a:pathLst>
                <a:path w="465" h="346" extrusionOk="0">
                  <a:moveTo>
                    <a:pt x="251" y="0"/>
                  </a:moveTo>
                  <a:cubicBezTo>
                    <a:pt x="167" y="12"/>
                    <a:pt x="72" y="48"/>
                    <a:pt x="1" y="107"/>
                  </a:cubicBezTo>
                  <a:cubicBezTo>
                    <a:pt x="24" y="95"/>
                    <a:pt x="48" y="83"/>
                    <a:pt x="72" y="83"/>
                  </a:cubicBezTo>
                  <a:cubicBezTo>
                    <a:pt x="179" y="155"/>
                    <a:pt x="298" y="250"/>
                    <a:pt x="405" y="345"/>
                  </a:cubicBezTo>
                  <a:cubicBezTo>
                    <a:pt x="453" y="250"/>
                    <a:pt x="465" y="119"/>
                    <a:pt x="2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3"/>
            <p:cNvSpPr/>
            <p:nvPr/>
          </p:nvSpPr>
          <p:spPr>
            <a:xfrm>
              <a:off x="3040250" y="3638675"/>
              <a:ext cx="11925" cy="24425"/>
            </a:xfrm>
            <a:custGeom>
              <a:avLst/>
              <a:gdLst/>
              <a:ahLst/>
              <a:cxnLst/>
              <a:rect l="l" t="t" r="r" b="b"/>
              <a:pathLst>
                <a:path w="477" h="977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346"/>
                    <a:pt x="12" y="655"/>
                    <a:pt x="36" y="893"/>
                  </a:cubicBezTo>
                  <a:lnTo>
                    <a:pt x="179" y="977"/>
                  </a:lnTo>
                  <a:cubicBezTo>
                    <a:pt x="477" y="584"/>
                    <a:pt x="262" y="298"/>
                    <a:pt x="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3"/>
            <p:cNvSpPr/>
            <p:nvPr/>
          </p:nvSpPr>
          <p:spPr>
            <a:xfrm>
              <a:off x="1472500" y="1876850"/>
              <a:ext cx="5975" cy="4775"/>
            </a:xfrm>
            <a:custGeom>
              <a:avLst/>
              <a:gdLst/>
              <a:ahLst/>
              <a:cxnLst/>
              <a:rect l="l" t="t" r="r" b="b"/>
              <a:pathLst>
                <a:path w="239" h="191" extrusionOk="0">
                  <a:moveTo>
                    <a:pt x="143" y="0"/>
                  </a:moveTo>
                  <a:cubicBezTo>
                    <a:pt x="95" y="72"/>
                    <a:pt x="48" y="131"/>
                    <a:pt x="0" y="191"/>
                  </a:cubicBezTo>
                  <a:lnTo>
                    <a:pt x="238" y="36"/>
                  </a:lnTo>
                  <a:cubicBezTo>
                    <a:pt x="215" y="12"/>
                    <a:pt x="179" y="12"/>
                    <a:pt x="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3"/>
            <p:cNvSpPr/>
            <p:nvPr/>
          </p:nvSpPr>
          <p:spPr>
            <a:xfrm>
              <a:off x="3571575" y="4388775"/>
              <a:ext cx="7150" cy="2400"/>
            </a:xfrm>
            <a:custGeom>
              <a:avLst/>
              <a:gdLst/>
              <a:ahLst/>
              <a:cxnLst/>
              <a:rect l="l" t="t" r="r" b="b"/>
              <a:pathLst>
                <a:path w="286" h="96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36"/>
                    <a:pt x="24" y="72"/>
                    <a:pt x="48" y="95"/>
                  </a:cubicBezTo>
                  <a:cubicBezTo>
                    <a:pt x="131" y="95"/>
                    <a:pt x="214" y="72"/>
                    <a:pt x="286" y="6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3"/>
            <p:cNvSpPr/>
            <p:nvPr/>
          </p:nvSpPr>
          <p:spPr>
            <a:xfrm>
              <a:off x="2366050" y="2014950"/>
              <a:ext cx="3600" cy="2125"/>
            </a:xfrm>
            <a:custGeom>
              <a:avLst/>
              <a:gdLst/>
              <a:ahLst/>
              <a:cxnLst/>
              <a:rect l="l" t="t" r="r" b="b"/>
              <a:pathLst>
                <a:path w="144" h="85" extrusionOk="0">
                  <a:moveTo>
                    <a:pt x="1" y="1"/>
                  </a:moveTo>
                  <a:cubicBezTo>
                    <a:pt x="6" y="6"/>
                    <a:pt x="11" y="11"/>
                    <a:pt x="17" y="16"/>
                  </a:cubicBezTo>
                  <a:lnTo>
                    <a:pt x="17" y="16"/>
                  </a:lnTo>
                  <a:lnTo>
                    <a:pt x="1" y="1"/>
                  </a:lnTo>
                  <a:close/>
                  <a:moveTo>
                    <a:pt x="17" y="16"/>
                  </a:moveTo>
                  <a:lnTo>
                    <a:pt x="96" y="84"/>
                  </a:lnTo>
                  <a:lnTo>
                    <a:pt x="144" y="72"/>
                  </a:lnTo>
                  <a:cubicBezTo>
                    <a:pt x="103" y="62"/>
                    <a:pt x="53" y="43"/>
                    <a:pt x="1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3"/>
            <p:cNvSpPr/>
            <p:nvPr/>
          </p:nvSpPr>
          <p:spPr>
            <a:xfrm>
              <a:off x="3023275" y="3644325"/>
              <a:ext cx="7775" cy="11350"/>
            </a:xfrm>
            <a:custGeom>
              <a:avLst/>
              <a:gdLst/>
              <a:ahLst/>
              <a:cxnLst/>
              <a:rect l="l" t="t" r="r" b="b"/>
              <a:pathLst>
                <a:path w="311" h="454" extrusionOk="0">
                  <a:moveTo>
                    <a:pt x="203" y="1"/>
                  </a:moveTo>
                  <a:cubicBezTo>
                    <a:pt x="96" y="36"/>
                    <a:pt x="1" y="108"/>
                    <a:pt x="60" y="358"/>
                  </a:cubicBezTo>
                  <a:cubicBezTo>
                    <a:pt x="144" y="405"/>
                    <a:pt x="227" y="429"/>
                    <a:pt x="310" y="453"/>
                  </a:cubicBezTo>
                  <a:cubicBezTo>
                    <a:pt x="298" y="441"/>
                    <a:pt x="275" y="429"/>
                    <a:pt x="251" y="417"/>
                  </a:cubicBezTo>
                  <a:cubicBezTo>
                    <a:pt x="227" y="286"/>
                    <a:pt x="203" y="143"/>
                    <a:pt x="2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3"/>
            <p:cNvSpPr/>
            <p:nvPr/>
          </p:nvSpPr>
          <p:spPr>
            <a:xfrm>
              <a:off x="4113900" y="4429550"/>
              <a:ext cx="2400" cy="1500"/>
            </a:xfrm>
            <a:custGeom>
              <a:avLst/>
              <a:gdLst/>
              <a:ahLst/>
              <a:cxnLst/>
              <a:rect l="l" t="t" r="r" b="b"/>
              <a:pathLst>
                <a:path w="96" h="60" extrusionOk="0">
                  <a:moveTo>
                    <a:pt x="60" y="0"/>
                  </a:moveTo>
                  <a:cubicBezTo>
                    <a:pt x="36" y="24"/>
                    <a:pt x="12" y="24"/>
                    <a:pt x="0" y="36"/>
                  </a:cubicBezTo>
                  <a:lnTo>
                    <a:pt x="96" y="60"/>
                  </a:lnTo>
                  <a:cubicBezTo>
                    <a:pt x="84" y="36"/>
                    <a:pt x="84" y="24"/>
                    <a:pt x="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3"/>
            <p:cNvSpPr/>
            <p:nvPr/>
          </p:nvSpPr>
          <p:spPr>
            <a:xfrm>
              <a:off x="238125" y="846675"/>
              <a:ext cx="7143750" cy="4018375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227035" y="35328"/>
                  </a:moveTo>
                  <a:cubicBezTo>
                    <a:pt x="227266" y="35328"/>
                    <a:pt x="227492" y="35509"/>
                    <a:pt x="227576" y="35719"/>
                  </a:cubicBezTo>
                  <a:cubicBezTo>
                    <a:pt x="227561" y="35723"/>
                    <a:pt x="227546" y="35724"/>
                    <a:pt x="227529" y="35724"/>
                  </a:cubicBezTo>
                  <a:cubicBezTo>
                    <a:pt x="227346" y="35724"/>
                    <a:pt x="227060" y="35498"/>
                    <a:pt x="226755" y="35433"/>
                  </a:cubicBezTo>
                  <a:cubicBezTo>
                    <a:pt x="226842" y="35359"/>
                    <a:pt x="226939" y="35328"/>
                    <a:pt x="227035" y="35328"/>
                  </a:cubicBezTo>
                  <a:close/>
                  <a:moveTo>
                    <a:pt x="242126" y="38957"/>
                  </a:moveTo>
                  <a:cubicBezTo>
                    <a:pt x="242585" y="38957"/>
                    <a:pt x="242310" y="39517"/>
                    <a:pt x="242027" y="39517"/>
                  </a:cubicBezTo>
                  <a:cubicBezTo>
                    <a:pt x="242024" y="39517"/>
                    <a:pt x="242021" y="39517"/>
                    <a:pt x="242018" y="39517"/>
                  </a:cubicBezTo>
                  <a:lnTo>
                    <a:pt x="242126" y="38957"/>
                  </a:lnTo>
                  <a:close/>
                  <a:moveTo>
                    <a:pt x="49506" y="40624"/>
                  </a:moveTo>
                  <a:lnTo>
                    <a:pt x="49435" y="40719"/>
                  </a:lnTo>
                  <a:cubicBezTo>
                    <a:pt x="49459" y="40684"/>
                    <a:pt x="49482" y="40648"/>
                    <a:pt x="49506" y="40624"/>
                  </a:cubicBezTo>
                  <a:close/>
                  <a:moveTo>
                    <a:pt x="244804" y="41017"/>
                  </a:moveTo>
                  <a:lnTo>
                    <a:pt x="244804" y="41017"/>
                  </a:lnTo>
                  <a:cubicBezTo>
                    <a:pt x="244804" y="41029"/>
                    <a:pt x="244793" y="41029"/>
                    <a:pt x="244781" y="41041"/>
                  </a:cubicBezTo>
                  <a:lnTo>
                    <a:pt x="244804" y="41017"/>
                  </a:lnTo>
                  <a:close/>
                  <a:moveTo>
                    <a:pt x="245650" y="41017"/>
                  </a:moveTo>
                  <a:cubicBezTo>
                    <a:pt x="245685" y="41041"/>
                    <a:pt x="245709" y="41065"/>
                    <a:pt x="245733" y="41100"/>
                  </a:cubicBezTo>
                  <a:cubicBezTo>
                    <a:pt x="245697" y="41065"/>
                    <a:pt x="245674" y="41041"/>
                    <a:pt x="245650" y="41017"/>
                  </a:cubicBezTo>
                  <a:close/>
                  <a:moveTo>
                    <a:pt x="250317" y="43089"/>
                  </a:moveTo>
                  <a:lnTo>
                    <a:pt x="250317" y="43089"/>
                  </a:lnTo>
                  <a:cubicBezTo>
                    <a:pt x="250341" y="43172"/>
                    <a:pt x="250329" y="43267"/>
                    <a:pt x="250293" y="43351"/>
                  </a:cubicBezTo>
                  <a:cubicBezTo>
                    <a:pt x="250281" y="43267"/>
                    <a:pt x="250293" y="43172"/>
                    <a:pt x="250317" y="43089"/>
                  </a:cubicBezTo>
                  <a:close/>
                  <a:moveTo>
                    <a:pt x="45399" y="42803"/>
                  </a:moveTo>
                  <a:lnTo>
                    <a:pt x="45399" y="42803"/>
                  </a:lnTo>
                  <a:cubicBezTo>
                    <a:pt x="45101" y="43089"/>
                    <a:pt x="45422" y="43172"/>
                    <a:pt x="45660" y="43232"/>
                  </a:cubicBezTo>
                  <a:lnTo>
                    <a:pt x="44863" y="43672"/>
                  </a:lnTo>
                  <a:cubicBezTo>
                    <a:pt x="45839" y="43005"/>
                    <a:pt x="44136" y="43053"/>
                    <a:pt x="45399" y="42803"/>
                  </a:cubicBezTo>
                  <a:close/>
                  <a:moveTo>
                    <a:pt x="42291" y="44863"/>
                  </a:moveTo>
                  <a:cubicBezTo>
                    <a:pt x="42339" y="44970"/>
                    <a:pt x="42839" y="44815"/>
                    <a:pt x="42529" y="45184"/>
                  </a:cubicBezTo>
                  <a:cubicBezTo>
                    <a:pt x="42429" y="45208"/>
                    <a:pt x="42357" y="45221"/>
                    <a:pt x="42305" y="45221"/>
                  </a:cubicBezTo>
                  <a:cubicBezTo>
                    <a:pt x="42155" y="45221"/>
                    <a:pt x="42193" y="45111"/>
                    <a:pt x="42291" y="44863"/>
                  </a:cubicBezTo>
                  <a:close/>
                  <a:moveTo>
                    <a:pt x="255954" y="50409"/>
                  </a:moveTo>
                  <a:cubicBezTo>
                    <a:pt x="255997" y="50431"/>
                    <a:pt x="256047" y="50448"/>
                    <a:pt x="256103" y="50459"/>
                  </a:cubicBezTo>
                  <a:cubicBezTo>
                    <a:pt x="256103" y="50498"/>
                    <a:pt x="256096" y="50513"/>
                    <a:pt x="256083" y="50513"/>
                  </a:cubicBezTo>
                  <a:cubicBezTo>
                    <a:pt x="256058" y="50513"/>
                    <a:pt x="256012" y="50456"/>
                    <a:pt x="255954" y="50409"/>
                  </a:cubicBezTo>
                  <a:close/>
                  <a:moveTo>
                    <a:pt x="256365" y="50351"/>
                  </a:moveTo>
                  <a:lnTo>
                    <a:pt x="256437" y="50590"/>
                  </a:lnTo>
                  <a:cubicBezTo>
                    <a:pt x="256401" y="50518"/>
                    <a:pt x="256377" y="50435"/>
                    <a:pt x="256365" y="50351"/>
                  </a:cubicBezTo>
                  <a:close/>
                  <a:moveTo>
                    <a:pt x="34230" y="52387"/>
                  </a:moveTo>
                  <a:lnTo>
                    <a:pt x="34230" y="52387"/>
                  </a:lnTo>
                  <a:cubicBezTo>
                    <a:pt x="34302" y="52399"/>
                    <a:pt x="34361" y="52423"/>
                    <a:pt x="34409" y="52459"/>
                  </a:cubicBezTo>
                  <a:cubicBezTo>
                    <a:pt x="34350" y="52459"/>
                    <a:pt x="34290" y="52423"/>
                    <a:pt x="34230" y="52387"/>
                  </a:cubicBezTo>
                  <a:close/>
                  <a:moveTo>
                    <a:pt x="258842" y="53554"/>
                  </a:moveTo>
                  <a:lnTo>
                    <a:pt x="258842" y="53554"/>
                  </a:lnTo>
                  <a:cubicBezTo>
                    <a:pt x="258890" y="53614"/>
                    <a:pt x="258937" y="53673"/>
                    <a:pt x="258961" y="53745"/>
                  </a:cubicBezTo>
                  <a:cubicBezTo>
                    <a:pt x="258913" y="53685"/>
                    <a:pt x="258878" y="53626"/>
                    <a:pt x="258842" y="53554"/>
                  </a:cubicBezTo>
                  <a:close/>
                  <a:moveTo>
                    <a:pt x="32968" y="55483"/>
                  </a:moveTo>
                  <a:lnTo>
                    <a:pt x="32814" y="55590"/>
                  </a:lnTo>
                  <a:cubicBezTo>
                    <a:pt x="32849" y="55531"/>
                    <a:pt x="32909" y="55495"/>
                    <a:pt x="32968" y="55483"/>
                  </a:cubicBezTo>
                  <a:close/>
                  <a:moveTo>
                    <a:pt x="32814" y="55590"/>
                  </a:moveTo>
                  <a:lnTo>
                    <a:pt x="32814" y="55590"/>
                  </a:lnTo>
                  <a:cubicBezTo>
                    <a:pt x="32681" y="55714"/>
                    <a:pt x="32586" y="55905"/>
                    <a:pt x="32480" y="55905"/>
                  </a:cubicBezTo>
                  <a:cubicBezTo>
                    <a:pt x="32453" y="55905"/>
                    <a:pt x="32426" y="55893"/>
                    <a:pt x="32397" y="55864"/>
                  </a:cubicBezTo>
                  <a:lnTo>
                    <a:pt x="32814" y="55590"/>
                  </a:lnTo>
                  <a:close/>
                  <a:moveTo>
                    <a:pt x="259806" y="58888"/>
                  </a:moveTo>
                  <a:lnTo>
                    <a:pt x="259806" y="58888"/>
                  </a:lnTo>
                  <a:cubicBezTo>
                    <a:pt x="259854" y="58924"/>
                    <a:pt x="259830" y="59007"/>
                    <a:pt x="259794" y="59079"/>
                  </a:cubicBezTo>
                  <a:cubicBezTo>
                    <a:pt x="259794" y="59019"/>
                    <a:pt x="259794" y="58960"/>
                    <a:pt x="259806" y="58888"/>
                  </a:cubicBezTo>
                  <a:close/>
                  <a:moveTo>
                    <a:pt x="29194" y="60722"/>
                  </a:moveTo>
                  <a:lnTo>
                    <a:pt x="29554" y="60912"/>
                  </a:lnTo>
                  <a:lnTo>
                    <a:pt x="29554" y="60912"/>
                  </a:lnTo>
                  <a:cubicBezTo>
                    <a:pt x="29515" y="60896"/>
                    <a:pt x="29477" y="60890"/>
                    <a:pt x="29440" y="60890"/>
                  </a:cubicBezTo>
                  <a:cubicBezTo>
                    <a:pt x="29359" y="60890"/>
                    <a:pt x="29287" y="60917"/>
                    <a:pt x="29239" y="60917"/>
                  </a:cubicBezTo>
                  <a:cubicBezTo>
                    <a:pt x="29183" y="60917"/>
                    <a:pt x="29159" y="60881"/>
                    <a:pt x="29194" y="60722"/>
                  </a:cubicBezTo>
                  <a:close/>
                  <a:moveTo>
                    <a:pt x="192619" y="60448"/>
                  </a:moveTo>
                  <a:cubicBezTo>
                    <a:pt x="192631" y="60567"/>
                    <a:pt x="192655" y="60698"/>
                    <a:pt x="192679" y="60817"/>
                  </a:cubicBezTo>
                  <a:lnTo>
                    <a:pt x="192548" y="61079"/>
                  </a:lnTo>
                  <a:cubicBezTo>
                    <a:pt x="192572" y="60877"/>
                    <a:pt x="192584" y="60662"/>
                    <a:pt x="192619" y="60448"/>
                  </a:cubicBezTo>
                  <a:close/>
                  <a:moveTo>
                    <a:pt x="259902" y="66520"/>
                  </a:moveTo>
                  <a:lnTo>
                    <a:pt x="259961" y="67199"/>
                  </a:lnTo>
                  <a:lnTo>
                    <a:pt x="259925" y="67020"/>
                  </a:lnTo>
                  <a:lnTo>
                    <a:pt x="259902" y="66520"/>
                  </a:lnTo>
                  <a:close/>
                  <a:moveTo>
                    <a:pt x="26968" y="66711"/>
                  </a:moveTo>
                  <a:lnTo>
                    <a:pt x="27003" y="66901"/>
                  </a:lnTo>
                  <a:lnTo>
                    <a:pt x="27027" y="67401"/>
                  </a:lnTo>
                  <a:lnTo>
                    <a:pt x="26968" y="66711"/>
                  </a:lnTo>
                  <a:close/>
                  <a:moveTo>
                    <a:pt x="257690" y="72992"/>
                  </a:moveTo>
                  <a:cubicBezTo>
                    <a:pt x="257746" y="72992"/>
                    <a:pt x="257769" y="73029"/>
                    <a:pt x="257735" y="73188"/>
                  </a:cubicBezTo>
                  <a:lnTo>
                    <a:pt x="257375" y="72997"/>
                  </a:lnTo>
                  <a:lnTo>
                    <a:pt x="257375" y="72997"/>
                  </a:lnTo>
                  <a:cubicBezTo>
                    <a:pt x="257414" y="73013"/>
                    <a:pt x="257452" y="73019"/>
                    <a:pt x="257489" y="73019"/>
                  </a:cubicBezTo>
                  <a:cubicBezTo>
                    <a:pt x="257569" y="73019"/>
                    <a:pt x="257642" y="72992"/>
                    <a:pt x="257690" y="72992"/>
                  </a:cubicBezTo>
                  <a:close/>
                  <a:moveTo>
                    <a:pt x="94381" y="72830"/>
                  </a:moveTo>
                  <a:lnTo>
                    <a:pt x="94381" y="72830"/>
                  </a:lnTo>
                  <a:cubicBezTo>
                    <a:pt x="94357" y="73033"/>
                    <a:pt x="94345" y="73247"/>
                    <a:pt x="94309" y="73461"/>
                  </a:cubicBezTo>
                  <a:cubicBezTo>
                    <a:pt x="94298" y="73330"/>
                    <a:pt x="94274" y="73211"/>
                    <a:pt x="94250" y="73092"/>
                  </a:cubicBezTo>
                  <a:lnTo>
                    <a:pt x="94381" y="72830"/>
                  </a:lnTo>
                  <a:close/>
                  <a:moveTo>
                    <a:pt x="27134" y="74831"/>
                  </a:moveTo>
                  <a:cubicBezTo>
                    <a:pt x="27134" y="74890"/>
                    <a:pt x="27134" y="74950"/>
                    <a:pt x="27122" y="75021"/>
                  </a:cubicBezTo>
                  <a:cubicBezTo>
                    <a:pt x="27075" y="74973"/>
                    <a:pt x="27099" y="74902"/>
                    <a:pt x="27134" y="74831"/>
                  </a:cubicBezTo>
                  <a:close/>
                  <a:moveTo>
                    <a:pt x="254428" y="77997"/>
                  </a:moveTo>
                  <a:cubicBezTo>
                    <a:pt x="254454" y="77997"/>
                    <a:pt x="254480" y="78008"/>
                    <a:pt x="254508" y="78033"/>
                  </a:cubicBezTo>
                  <a:lnTo>
                    <a:pt x="254103" y="78319"/>
                  </a:lnTo>
                  <a:cubicBezTo>
                    <a:pt x="254228" y="78185"/>
                    <a:pt x="254322" y="77997"/>
                    <a:pt x="254428" y="77997"/>
                  </a:cubicBezTo>
                  <a:close/>
                  <a:moveTo>
                    <a:pt x="254103" y="78319"/>
                  </a:moveTo>
                  <a:cubicBezTo>
                    <a:pt x="254056" y="78367"/>
                    <a:pt x="253996" y="78402"/>
                    <a:pt x="253937" y="78426"/>
                  </a:cubicBezTo>
                  <a:lnTo>
                    <a:pt x="254103" y="78319"/>
                  </a:lnTo>
                  <a:close/>
                  <a:moveTo>
                    <a:pt x="27956" y="80165"/>
                  </a:moveTo>
                  <a:lnTo>
                    <a:pt x="27956" y="80165"/>
                  </a:lnTo>
                  <a:cubicBezTo>
                    <a:pt x="28004" y="80224"/>
                    <a:pt x="28039" y="80284"/>
                    <a:pt x="28075" y="80355"/>
                  </a:cubicBezTo>
                  <a:cubicBezTo>
                    <a:pt x="28027" y="80296"/>
                    <a:pt x="27992" y="80236"/>
                    <a:pt x="27956" y="80165"/>
                  </a:cubicBezTo>
                  <a:close/>
                  <a:moveTo>
                    <a:pt x="27957" y="80664"/>
                  </a:moveTo>
                  <a:cubicBezTo>
                    <a:pt x="27963" y="80664"/>
                    <a:pt x="27984" y="80681"/>
                    <a:pt x="28027" y="80724"/>
                  </a:cubicBezTo>
                  <a:lnTo>
                    <a:pt x="28027" y="80760"/>
                  </a:lnTo>
                  <a:cubicBezTo>
                    <a:pt x="27982" y="80715"/>
                    <a:pt x="27946" y="80664"/>
                    <a:pt x="27957" y="80664"/>
                  </a:cubicBezTo>
                  <a:close/>
                  <a:moveTo>
                    <a:pt x="252496" y="81439"/>
                  </a:moveTo>
                  <a:lnTo>
                    <a:pt x="252496" y="81439"/>
                  </a:lnTo>
                  <a:cubicBezTo>
                    <a:pt x="252567" y="81450"/>
                    <a:pt x="252627" y="81474"/>
                    <a:pt x="252674" y="81510"/>
                  </a:cubicBezTo>
                  <a:cubicBezTo>
                    <a:pt x="252615" y="81498"/>
                    <a:pt x="252555" y="81474"/>
                    <a:pt x="252496" y="81439"/>
                  </a:cubicBezTo>
                  <a:close/>
                  <a:moveTo>
                    <a:pt x="30834" y="83392"/>
                  </a:moveTo>
                  <a:cubicBezTo>
                    <a:pt x="30861" y="83392"/>
                    <a:pt x="30912" y="83456"/>
                    <a:pt x="30975" y="83505"/>
                  </a:cubicBezTo>
                  <a:lnTo>
                    <a:pt x="30975" y="83505"/>
                  </a:lnTo>
                  <a:cubicBezTo>
                    <a:pt x="30929" y="83481"/>
                    <a:pt x="30876" y="83462"/>
                    <a:pt x="30813" y="83451"/>
                  </a:cubicBezTo>
                  <a:cubicBezTo>
                    <a:pt x="30813" y="83408"/>
                    <a:pt x="30821" y="83392"/>
                    <a:pt x="30834" y="83392"/>
                  </a:cubicBezTo>
                  <a:close/>
                  <a:moveTo>
                    <a:pt x="30480" y="83308"/>
                  </a:moveTo>
                  <a:lnTo>
                    <a:pt x="30480" y="83308"/>
                  </a:lnTo>
                  <a:cubicBezTo>
                    <a:pt x="30516" y="83391"/>
                    <a:pt x="30540" y="83463"/>
                    <a:pt x="30551" y="83546"/>
                  </a:cubicBezTo>
                  <a:lnTo>
                    <a:pt x="30480" y="83308"/>
                  </a:lnTo>
                  <a:close/>
                  <a:moveTo>
                    <a:pt x="124516" y="87296"/>
                  </a:moveTo>
                  <a:lnTo>
                    <a:pt x="124516" y="87296"/>
                  </a:lnTo>
                  <a:cubicBezTo>
                    <a:pt x="124444" y="87404"/>
                    <a:pt x="124373" y="87499"/>
                    <a:pt x="124301" y="87594"/>
                  </a:cubicBezTo>
                  <a:lnTo>
                    <a:pt x="124027" y="87689"/>
                  </a:lnTo>
                  <a:cubicBezTo>
                    <a:pt x="124194" y="87570"/>
                    <a:pt x="124349" y="87427"/>
                    <a:pt x="124516" y="87296"/>
                  </a:cubicBezTo>
                  <a:close/>
                  <a:moveTo>
                    <a:pt x="244628" y="88688"/>
                  </a:moveTo>
                  <a:cubicBezTo>
                    <a:pt x="244774" y="88688"/>
                    <a:pt x="244735" y="88798"/>
                    <a:pt x="244638" y="89047"/>
                  </a:cubicBezTo>
                  <a:cubicBezTo>
                    <a:pt x="244590" y="88940"/>
                    <a:pt x="244090" y="89094"/>
                    <a:pt x="244412" y="88725"/>
                  </a:cubicBezTo>
                  <a:cubicBezTo>
                    <a:pt x="244508" y="88701"/>
                    <a:pt x="244579" y="88688"/>
                    <a:pt x="244628" y="88688"/>
                  </a:cubicBezTo>
                  <a:close/>
                  <a:moveTo>
                    <a:pt x="36624" y="90559"/>
                  </a:moveTo>
                  <a:cubicBezTo>
                    <a:pt x="36636" y="90642"/>
                    <a:pt x="36636" y="90737"/>
                    <a:pt x="36600" y="90821"/>
                  </a:cubicBezTo>
                  <a:cubicBezTo>
                    <a:pt x="36588" y="90725"/>
                    <a:pt x="36588" y="90642"/>
                    <a:pt x="36624" y="90559"/>
                  </a:cubicBezTo>
                  <a:close/>
                  <a:moveTo>
                    <a:pt x="242066" y="90237"/>
                  </a:moveTo>
                  <a:cubicBezTo>
                    <a:pt x="241090" y="90904"/>
                    <a:pt x="242792" y="90856"/>
                    <a:pt x="241542" y="91106"/>
                  </a:cubicBezTo>
                  <a:cubicBezTo>
                    <a:pt x="241840" y="90809"/>
                    <a:pt x="241506" y="90737"/>
                    <a:pt x="241268" y="90678"/>
                  </a:cubicBezTo>
                  <a:lnTo>
                    <a:pt x="242066" y="90237"/>
                  </a:lnTo>
                  <a:close/>
                  <a:moveTo>
                    <a:pt x="41196" y="92809"/>
                  </a:moveTo>
                  <a:lnTo>
                    <a:pt x="41196" y="92809"/>
                  </a:lnTo>
                  <a:cubicBezTo>
                    <a:pt x="41219" y="92833"/>
                    <a:pt x="41243" y="92869"/>
                    <a:pt x="41267" y="92892"/>
                  </a:cubicBezTo>
                  <a:cubicBezTo>
                    <a:pt x="41231" y="92869"/>
                    <a:pt x="41208" y="92845"/>
                    <a:pt x="41196" y="92809"/>
                  </a:cubicBezTo>
                  <a:close/>
                  <a:moveTo>
                    <a:pt x="237470" y="93190"/>
                  </a:moveTo>
                  <a:lnTo>
                    <a:pt x="237470" y="93190"/>
                  </a:lnTo>
                  <a:cubicBezTo>
                    <a:pt x="237446" y="93226"/>
                    <a:pt x="237423" y="93261"/>
                    <a:pt x="237399" y="93285"/>
                  </a:cubicBezTo>
                  <a:lnTo>
                    <a:pt x="237470" y="93190"/>
                  </a:lnTo>
                  <a:close/>
                  <a:moveTo>
                    <a:pt x="166354" y="93750"/>
                  </a:moveTo>
                  <a:lnTo>
                    <a:pt x="166354" y="93750"/>
                  </a:lnTo>
                  <a:cubicBezTo>
                    <a:pt x="166735" y="93785"/>
                    <a:pt x="166854" y="94238"/>
                    <a:pt x="166735" y="94535"/>
                  </a:cubicBezTo>
                  <a:cubicBezTo>
                    <a:pt x="166568" y="94440"/>
                    <a:pt x="166533" y="94035"/>
                    <a:pt x="166354" y="93750"/>
                  </a:cubicBezTo>
                  <a:close/>
                  <a:moveTo>
                    <a:pt x="44902" y="94392"/>
                  </a:moveTo>
                  <a:cubicBezTo>
                    <a:pt x="44905" y="94392"/>
                    <a:pt x="44908" y="94392"/>
                    <a:pt x="44910" y="94393"/>
                  </a:cubicBezTo>
                  <a:lnTo>
                    <a:pt x="44803" y="94952"/>
                  </a:lnTo>
                  <a:cubicBezTo>
                    <a:pt x="44344" y="94952"/>
                    <a:pt x="44630" y="94392"/>
                    <a:pt x="44902" y="94392"/>
                  </a:cubicBezTo>
                  <a:close/>
                  <a:moveTo>
                    <a:pt x="225406" y="35170"/>
                  </a:moveTo>
                  <a:cubicBezTo>
                    <a:pt x="225575" y="35170"/>
                    <a:pt x="225727" y="35179"/>
                    <a:pt x="225838" y="35195"/>
                  </a:cubicBezTo>
                  <a:cubicBezTo>
                    <a:pt x="225242" y="35445"/>
                    <a:pt x="224326" y="35695"/>
                    <a:pt x="223897" y="36207"/>
                  </a:cubicBezTo>
                  <a:cubicBezTo>
                    <a:pt x="224326" y="36123"/>
                    <a:pt x="224742" y="36004"/>
                    <a:pt x="225159" y="35850"/>
                  </a:cubicBezTo>
                  <a:cubicBezTo>
                    <a:pt x="225588" y="35707"/>
                    <a:pt x="225981" y="35576"/>
                    <a:pt x="226207" y="35504"/>
                  </a:cubicBezTo>
                  <a:lnTo>
                    <a:pt x="226326" y="36231"/>
                  </a:lnTo>
                  <a:cubicBezTo>
                    <a:pt x="226455" y="36147"/>
                    <a:pt x="226553" y="36116"/>
                    <a:pt x="226630" y="36116"/>
                  </a:cubicBezTo>
                  <a:cubicBezTo>
                    <a:pt x="226876" y="36116"/>
                    <a:pt x="226920" y="36434"/>
                    <a:pt x="227143" y="36434"/>
                  </a:cubicBezTo>
                  <a:cubicBezTo>
                    <a:pt x="227231" y="36434"/>
                    <a:pt x="227348" y="36384"/>
                    <a:pt x="227517" y="36243"/>
                  </a:cubicBezTo>
                  <a:lnTo>
                    <a:pt x="227409" y="36016"/>
                  </a:lnTo>
                  <a:lnTo>
                    <a:pt x="227409" y="36016"/>
                  </a:lnTo>
                  <a:cubicBezTo>
                    <a:pt x="227538" y="36043"/>
                    <a:pt x="227669" y="36056"/>
                    <a:pt x="227801" y="36056"/>
                  </a:cubicBezTo>
                  <a:cubicBezTo>
                    <a:pt x="228082" y="36056"/>
                    <a:pt x="228364" y="35995"/>
                    <a:pt x="228624" y="35873"/>
                  </a:cubicBezTo>
                  <a:cubicBezTo>
                    <a:pt x="228927" y="35712"/>
                    <a:pt x="229273" y="35627"/>
                    <a:pt x="229618" y="35627"/>
                  </a:cubicBezTo>
                  <a:cubicBezTo>
                    <a:pt x="229680" y="35627"/>
                    <a:pt x="229741" y="35630"/>
                    <a:pt x="229803" y="35635"/>
                  </a:cubicBezTo>
                  <a:lnTo>
                    <a:pt x="229695" y="35909"/>
                  </a:lnTo>
                  <a:cubicBezTo>
                    <a:pt x="229751" y="35937"/>
                    <a:pt x="229815" y="35947"/>
                    <a:pt x="229883" y="35947"/>
                  </a:cubicBezTo>
                  <a:cubicBezTo>
                    <a:pt x="230069" y="35947"/>
                    <a:pt x="230290" y="35873"/>
                    <a:pt x="230489" y="35873"/>
                  </a:cubicBezTo>
                  <a:cubicBezTo>
                    <a:pt x="230687" y="35873"/>
                    <a:pt x="230862" y="35947"/>
                    <a:pt x="230957" y="36243"/>
                  </a:cubicBezTo>
                  <a:lnTo>
                    <a:pt x="230255" y="36123"/>
                  </a:lnTo>
                  <a:lnTo>
                    <a:pt x="230255" y="36123"/>
                  </a:lnTo>
                  <a:cubicBezTo>
                    <a:pt x="230231" y="36624"/>
                    <a:pt x="230719" y="36945"/>
                    <a:pt x="230910" y="37231"/>
                  </a:cubicBezTo>
                  <a:cubicBezTo>
                    <a:pt x="230927" y="37232"/>
                    <a:pt x="230944" y="37232"/>
                    <a:pt x="230960" y="37232"/>
                  </a:cubicBezTo>
                  <a:cubicBezTo>
                    <a:pt x="231640" y="37232"/>
                    <a:pt x="231340" y="36516"/>
                    <a:pt x="231699" y="36516"/>
                  </a:cubicBezTo>
                  <a:cubicBezTo>
                    <a:pt x="231702" y="36516"/>
                    <a:pt x="231705" y="36516"/>
                    <a:pt x="231708" y="36516"/>
                  </a:cubicBezTo>
                  <a:cubicBezTo>
                    <a:pt x="231767" y="37005"/>
                    <a:pt x="231696" y="36766"/>
                    <a:pt x="231338" y="37159"/>
                  </a:cubicBezTo>
                  <a:cubicBezTo>
                    <a:pt x="231563" y="37162"/>
                    <a:pt x="231807" y="37169"/>
                    <a:pt x="232058" y="37169"/>
                  </a:cubicBezTo>
                  <a:cubicBezTo>
                    <a:pt x="232762" y="37169"/>
                    <a:pt x="233517" y="37118"/>
                    <a:pt x="234053" y="36802"/>
                  </a:cubicBezTo>
                  <a:lnTo>
                    <a:pt x="234053" y="36802"/>
                  </a:lnTo>
                  <a:cubicBezTo>
                    <a:pt x="234053" y="36862"/>
                    <a:pt x="234041" y="36921"/>
                    <a:pt x="234005" y="36969"/>
                  </a:cubicBezTo>
                  <a:cubicBezTo>
                    <a:pt x="234178" y="37029"/>
                    <a:pt x="234357" y="37049"/>
                    <a:pt x="234535" y="37049"/>
                  </a:cubicBezTo>
                  <a:cubicBezTo>
                    <a:pt x="234929" y="37049"/>
                    <a:pt x="235322" y="36949"/>
                    <a:pt x="235646" y="36949"/>
                  </a:cubicBezTo>
                  <a:cubicBezTo>
                    <a:pt x="235876" y="36949"/>
                    <a:pt x="236072" y="37000"/>
                    <a:pt x="236208" y="37171"/>
                  </a:cubicBezTo>
                  <a:lnTo>
                    <a:pt x="236018" y="37195"/>
                  </a:lnTo>
                  <a:cubicBezTo>
                    <a:pt x="236268" y="37612"/>
                    <a:pt x="236744" y="37588"/>
                    <a:pt x="237149" y="37600"/>
                  </a:cubicBezTo>
                  <a:cubicBezTo>
                    <a:pt x="237542" y="37612"/>
                    <a:pt x="237863" y="37671"/>
                    <a:pt x="237756" y="38243"/>
                  </a:cubicBezTo>
                  <a:cubicBezTo>
                    <a:pt x="237819" y="38318"/>
                    <a:pt x="237806" y="38338"/>
                    <a:pt x="237756" y="38338"/>
                  </a:cubicBezTo>
                  <a:cubicBezTo>
                    <a:pt x="237696" y="38338"/>
                    <a:pt x="237582" y="38309"/>
                    <a:pt x="237487" y="38309"/>
                  </a:cubicBezTo>
                  <a:cubicBezTo>
                    <a:pt x="237348" y="38309"/>
                    <a:pt x="237246" y="38372"/>
                    <a:pt x="237399" y="38683"/>
                  </a:cubicBezTo>
                  <a:cubicBezTo>
                    <a:pt x="237575" y="38812"/>
                    <a:pt x="237716" y="38860"/>
                    <a:pt x="237837" y="38860"/>
                  </a:cubicBezTo>
                  <a:cubicBezTo>
                    <a:pt x="238020" y="38860"/>
                    <a:pt x="238156" y="38750"/>
                    <a:pt x="238292" y="38636"/>
                  </a:cubicBezTo>
                  <a:cubicBezTo>
                    <a:pt x="238426" y="38517"/>
                    <a:pt x="238559" y="38398"/>
                    <a:pt x="238737" y="38398"/>
                  </a:cubicBezTo>
                  <a:cubicBezTo>
                    <a:pt x="238843" y="38398"/>
                    <a:pt x="238966" y="38441"/>
                    <a:pt x="239113" y="38552"/>
                  </a:cubicBezTo>
                  <a:cubicBezTo>
                    <a:pt x="239079" y="38532"/>
                    <a:pt x="239057" y="38523"/>
                    <a:pt x="239041" y="38523"/>
                  </a:cubicBezTo>
                  <a:cubicBezTo>
                    <a:pt x="239000" y="38523"/>
                    <a:pt x="238998" y="38579"/>
                    <a:pt x="238947" y="38648"/>
                  </a:cubicBezTo>
                  <a:cubicBezTo>
                    <a:pt x="239578" y="38826"/>
                    <a:pt x="240447" y="39017"/>
                    <a:pt x="241173" y="39171"/>
                  </a:cubicBezTo>
                  <a:cubicBezTo>
                    <a:pt x="241161" y="39124"/>
                    <a:pt x="241137" y="39088"/>
                    <a:pt x="241125" y="39041"/>
                  </a:cubicBezTo>
                  <a:lnTo>
                    <a:pt x="241125" y="39041"/>
                  </a:lnTo>
                  <a:lnTo>
                    <a:pt x="241340" y="39207"/>
                  </a:lnTo>
                  <a:lnTo>
                    <a:pt x="241173" y="39171"/>
                  </a:lnTo>
                  <a:lnTo>
                    <a:pt x="241173" y="39171"/>
                  </a:lnTo>
                  <a:cubicBezTo>
                    <a:pt x="241304" y="39457"/>
                    <a:pt x="241530" y="39683"/>
                    <a:pt x="241804" y="39826"/>
                  </a:cubicBezTo>
                  <a:cubicBezTo>
                    <a:pt x="241947" y="39910"/>
                    <a:pt x="242102" y="39969"/>
                    <a:pt x="242256" y="40029"/>
                  </a:cubicBezTo>
                  <a:cubicBezTo>
                    <a:pt x="242411" y="40088"/>
                    <a:pt x="242578" y="40148"/>
                    <a:pt x="242745" y="40219"/>
                  </a:cubicBezTo>
                  <a:cubicBezTo>
                    <a:pt x="243411" y="40457"/>
                    <a:pt x="244078" y="40743"/>
                    <a:pt x="244304" y="41469"/>
                  </a:cubicBezTo>
                  <a:cubicBezTo>
                    <a:pt x="244185" y="41005"/>
                    <a:pt x="244650" y="41136"/>
                    <a:pt x="244781" y="41041"/>
                  </a:cubicBezTo>
                  <a:lnTo>
                    <a:pt x="244781" y="41041"/>
                  </a:lnTo>
                  <a:cubicBezTo>
                    <a:pt x="244745" y="41076"/>
                    <a:pt x="244733" y="41124"/>
                    <a:pt x="244733" y="41172"/>
                  </a:cubicBezTo>
                  <a:cubicBezTo>
                    <a:pt x="244807" y="41215"/>
                    <a:pt x="244874" y="41233"/>
                    <a:pt x="244937" y="41233"/>
                  </a:cubicBezTo>
                  <a:cubicBezTo>
                    <a:pt x="245147" y="41233"/>
                    <a:pt x="245303" y="41036"/>
                    <a:pt x="245459" y="40981"/>
                  </a:cubicBezTo>
                  <a:cubicBezTo>
                    <a:pt x="245447" y="40957"/>
                    <a:pt x="245447" y="40934"/>
                    <a:pt x="245447" y="40910"/>
                  </a:cubicBezTo>
                  <a:cubicBezTo>
                    <a:pt x="245531" y="40910"/>
                    <a:pt x="245602" y="40946"/>
                    <a:pt x="245650" y="41017"/>
                  </a:cubicBezTo>
                  <a:cubicBezTo>
                    <a:pt x="245618" y="40985"/>
                    <a:pt x="245576" y="40969"/>
                    <a:pt x="245530" y="40969"/>
                  </a:cubicBezTo>
                  <a:cubicBezTo>
                    <a:pt x="245507" y="40969"/>
                    <a:pt x="245483" y="40973"/>
                    <a:pt x="245459" y="40981"/>
                  </a:cubicBezTo>
                  <a:cubicBezTo>
                    <a:pt x="245590" y="41422"/>
                    <a:pt x="246567" y="41160"/>
                    <a:pt x="246638" y="41457"/>
                  </a:cubicBezTo>
                  <a:cubicBezTo>
                    <a:pt x="246677" y="41393"/>
                    <a:pt x="246726" y="41367"/>
                    <a:pt x="246783" y="41367"/>
                  </a:cubicBezTo>
                  <a:cubicBezTo>
                    <a:pt x="246917" y="41367"/>
                    <a:pt x="247096" y="41507"/>
                    <a:pt x="247305" y="41624"/>
                  </a:cubicBezTo>
                  <a:cubicBezTo>
                    <a:pt x="247228" y="41613"/>
                    <a:pt x="247163" y="41608"/>
                    <a:pt x="247106" y="41608"/>
                  </a:cubicBezTo>
                  <a:cubicBezTo>
                    <a:pt x="246618" y="41608"/>
                    <a:pt x="246805" y="41988"/>
                    <a:pt x="246400" y="42148"/>
                  </a:cubicBezTo>
                  <a:cubicBezTo>
                    <a:pt x="246619" y="42316"/>
                    <a:pt x="246832" y="42365"/>
                    <a:pt x="247043" y="42365"/>
                  </a:cubicBezTo>
                  <a:cubicBezTo>
                    <a:pt x="247222" y="42365"/>
                    <a:pt x="247399" y="42330"/>
                    <a:pt x="247579" y="42303"/>
                  </a:cubicBezTo>
                  <a:cubicBezTo>
                    <a:pt x="247721" y="42281"/>
                    <a:pt x="247866" y="42258"/>
                    <a:pt x="248013" y="42258"/>
                  </a:cubicBezTo>
                  <a:cubicBezTo>
                    <a:pt x="248261" y="42258"/>
                    <a:pt x="248515" y="42321"/>
                    <a:pt x="248769" y="42553"/>
                  </a:cubicBezTo>
                  <a:cubicBezTo>
                    <a:pt x="248853" y="42803"/>
                    <a:pt x="248924" y="43029"/>
                    <a:pt x="249007" y="43267"/>
                  </a:cubicBezTo>
                  <a:cubicBezTo>
                    <a:pt x="249126" y="43142"/>
                    <a:pt x="249260" y="43098"/>
                    <a:pt x="249394" y="43098"/>
                  </a:cubicBezTo>
                  <a:cubicBezTo>
                    <a:pt x="249528" y="43098"/>
                    <a:pt x="249662" y="43142"/>
                    <a:pt x="249781" y="43196"/>
                  </a:cubicBezTo>
                  <a:cubicBezTo>
                    <a:pt x="249968" y="43285"/>
                    <a:pt x="250121" y="43393"/>
                    <a:pt x="250217" y="43393"/>
                  </a:cubicBezTo>
                  <a:cubicBezTo>
                    <a:pt x="250249" y="43393"/>
                    <a:pt x="250275" y="43381"/>
                    <a:pt x="250293" y="43351"/>
                  </a:cubicBezTo>
                  <a:lnTo>
                    <a:pt x="250293" y="43351"/>
                  </a:lnTo>
                  <a:cubicBezTo>
                    <a:pt x="250317" y="43636"/>
                    <a:pt x="250448" y="43898"/>
                    <a:pt x="250210" y="44160"/>
                  </a:cubicBezTo>
                  <a:cubicBezTo>
                    <a:pt x="250436" y="44220"/>
                    <a:pt x="250615" y="44422"/>
                    <a:pt x="250781" y="44577"/>
                  </a:cubicBezTo>
                  <a:cubicBezTo>
                    <a:pt x="250913" y="44700"/>
                    <a:pt x="251038" y="44796"/>
                    <a:pt x="251175" y="44796"/>
                  </a:cubicBezTo>
                  <a:cubicBezTo>
                    <a:pt x="251224" y="44796"/>
                    <a:pt x="251276" y="44784"/>
                    <a:pt x="251329" y="44756"/>
                  </a:cubicBezTo>
                  <a:cubicBezTo>
                    <a:pt x="251258" y="44613"/>
                    <a:pt x="251186" y="44482"/>
                    <a:pt x="251115" y="44339"/>
                  </a:cubicBezTo>
                  <a:lnTo>
                    <a:pt x="251115" y="44339"/>
                  </a:lnTo>
                  <a:cubicBezTo>
                    <a:pt x="251555" y="44863"/>
                    <a:pt x="252079" y="45077"/>
                    <a:pt x="252555" y="45303"/>
                  </a:cubicBezTo>
                  <a:cubicBezTo>
                    <a:pt x="252674" y="45351"/>
                    <a:pt x="252794" y="45410"/>
                    <a:pt x="252913" y="45470"/>
                  </a:cubicBezTo>
                  <a:cubicBezTo>
                    <a:pt x="253020" y="45529"/>
                    <a:pt x="253127" y="45601"/>
                    <a:pt x="253222" y="45684"/>
                  </a:cubicBezTo>
                  <a:cubicBezTo>
                    <a:pt x="253425" y="45839"/>
                    <a:pt x="253591" y="46053"/>
                    <a:pt x="253675" y="46303"/>
                  </a:cubicBezTo>
                  <a:lnTo>
                    <a:pt x="252901" y="47018"/>
                  </a:lnTo>
                  <a:cubicBezTo>
                    <a:pt x="252984" y="47411"/>
                    <a:pt x="253305" y="47530"/>
                    <a:pt x="253591" y="47684"/>
                  </a:cubicBezTo>
                  <a:cubicBezTo>
                    <a:pt x="253877" y="47827"/>
                    <a:pt x="254151" y="47982"/>
                    <a:pt x="254079" y="48411"/>
                  </a:cubicBezTo>
                  <a:cubicBezTo>
                    <a:pt x="254173" y="48180"/>
                    <a:pt x="254166" y="48098"/>
                    <a:pt x="254268" y="48098"/>
                  </a:cubicBezTo>
                  <a:cubicBezTo>
                    <a:pt x="254334" y="48098"/>
                    <a:pt x="254447" y="48133"/>
                    <a:pt x="254663" y="48184"/>
                  </a:cubicBezTo>
                  <a:cubicBezTo>
                    <a:pt x="254568" y="48030"/>
                    <a:pt x="254425" y="47899"/>
                    <a:pt x="254270" y="47827"/>
                  </a:cubicBezTo>
                  <a:cubicBezTo>
                    <a:pt x="254079" y="47708"/>
                    <a:pt x="253901" y="47577"/>
                    <a:pt x="253746" y="47411"/>
                  </a:cubicBezTo>
                  <a:lnTo>
                    <a:pt x="253746" y="47411"/>
                  </a:lnTo>
                  <a:cubicBezTo>
                    <a:pt x="254103" y="47506"/>
                    <a:pt x="254472" y="47601"/>
                    <a:pt x="254829" y="47708"/>
                  </a:cubicBezTo>
                  <a:cubicBezTo>
                    <a:pt x="254627" y="47553"/>
                    <a:pt x="254425" y="47411"/>
                    <a:pt x="254234" y="47256"/>
                  </a:cubicBezTo>
                  <a:lnTo>
                    <a:pt x="253937" y="47030"/>
                  </a:lnTo>
                  <a:lnTo>
                    <a:pt x="253639" y="46827"/>
                  </a:lnTo>
                  <a:lnTo>
                    <a:pt x="253639" y="46827"/>
                  </a:lnTo>
                  <a:cubicBezTo>
                    <a:pt x="253941" y="46888"/>
                    <a:pt x="254107" y="46940"/>
                    <a:pt x="254194" y="46940"/>
                  </a:cubicBezTo>
                  <a:cubicBezTo>
                    <a:pt x="254210" y="46940"/>
                    <a:pt x="254223" y="46938"/>
                    <a:pt x="254234" y="46934"/>
                  </a:cubicBezTo>
                  <a:cubicBezTo>
                    <a:pt x="254318" y="46911"/>
                    <a:pt x="254329" y="46791"/>
                    <a:pt x="254401" y="46553"/>
                  </a:cubicBezTo>
                  <a:cubicBezTo>
                    <a:pt x="254699" y="46696"/>
                    <a:pt x="254913" y="46982"/>
                    <a:pt x="254960" y="47303"/>
                  </a:cubicBezTo>
                  <a:cubicBezTo>
                    <a:pt x="255008" y="47625"/>
                    <a:pt x="255222" y="47899"/>
                    <a:pt x="255520" y="48018"/>
                  </a:cubicBezTo>
                  <a:cubicBezTo>
                    <a:pt x="255603" y="48351"/>
                    <a:pt x="255103" y="48339"/>
                    <a:pt x="255151" y="48744"/>
                  </a:cubicBezTo>
                  <a:cubicBezTo>
                    <a:pt x="255520" y="48935"/>
                    <a:pt x="255591" y="49339"/>
                    <a:pt x="255639" y="49697"/>
                  </a:cubicBezTo>
                  <a:cubicBezTo>
                    <a:pt x="255666" y="49974"/>
                    <a:pt x="255706" y="50224"/>
                    <a:pt x="255881" y="50362"/>
                  </a:cubicBezTo>
                  <a:lnTo>
                    <a:pt x="255881" y="50362"/>
                  </a:lnTo>
                  <a:cubicBezTo>
                    <a:pt x="255862" y="50353"/>
                    <a:pt x="255843" y="50349"/>
                    <a:pt x="255823" y="50349"/>
                  </a:cubicBezTo>
                  <a:cubicBezTo>
                    <a:pt x="255794" y="50349"/>
                    <a:pt x="255764" y="50360"/>
                    <a:pt x="255734" y="50387"/>
                  </a:cubicBezTo>
                  <a:cubicBezTo>
                    <a:pt x="256049" y="50725"/>
                    <a:pt x="256194" y="51009"/>
                    <a:pt x="256501" y="51009"/>
                  </a:cubicBezTo>
                  <a:cubicBezTo>
                    <a:pt x="256519" y="51009"/>
                    <a:pt x="256537" y="51008"/>
                    <a:pt x="256556" y="51006"/>
                  </a:cubicBezTo>
                  <a:cubicBezTo>
                    <a:pt x="256520" y="50863"/>
                    <a:pt x="256473" y="50732"/>
                    <a:pt x="256437" y="50590"/>
                  </a:cubicBezTo>
                  <a:lnTo>
                    <a:pt x="256437" y="50590"/>
                  </a:lnTo>
                  <a:cubicBezTo>
                    <a:pt x="256604" y="50911"/>
                    <a:pt x="257008" y="50756"/>
                    <a:pt x="257139" y="51483"/>
                  </a:cubicBezTo>
                  <a:cubicBezTo>
                    <a:pt x="257309" y="51587"/>
                    <a:pt x="257507" y="51644"/>
                    <a:pt x="257666" y="51644"/>
                  </a:cubicBezTo>
                  <a:cubicBezTo>
                    <a:pt x="257887" y="51644"/>
                    <a:pt x="258031" y="51534"/>
                    <a:pt x="257913" y="51292"/>
                  </a:cubicBezTo>
                  <a:lnTo>
                    <a:pt x="257913" y="51292"/>
                  </a:lnTo>
                  <a:cubicBezTo>
                    <a:pt x="258056" y="51435"/>
                    <a:pt x="257997" y="51923"/>
                    <a:pt x="257639" y="51935"/>
                  </a:cubicBezTo>
                  <a:cubicBezTo>
                    <a:pt x="257889" y="52435"/>
                    <a:pt x="258187" y="52435"/>
                    <a:pt x="258449" y="52459"/>
                  </a:cubicBezTo>
                  <a:cubicBezTo>
                    <a:pt x="258711" y="52495"/>
                    <a:pt x="258913" y="52542"/>
                    <a:pt x="258901" y="53149"/>
                  </a:cubicBezTo>
                  <a:cubicBezTo>
                    <a:pt x="258946" y="53193"/>
                    <a:pt x="258976" y="53242"/>
                    <a:pt x="258968" y="53242"/>
                  </a:cubicBezTo>
                  <a:cubicBezTo>
                    <a:pt x="258963" y="53242"/>
                    <a:pt x="258942" y="53223"/>
                    <a:pt x="258901" y="53173"/>
                  </a:cubicBezTo>
                  <a:lnTo>
                    <a:pt x="258901" y="53149"/>
                  </a:lnTo>
                  <a:cubicBezTo>
                    <a:pt x="258861" y="53109"/>
                    <a:pt x="258810" y="53074"/>
                    <a:pt x="258767" y="53074"/>
                  </a:cubicBezTo>
                  <a:cubicBezTo>
                    <a:pt x="258746" y="53074"/>
                    <a:pt x="258726" y="53082"/>
                    <a:pt x="258711" y="53102"/>
                  </a:cubicBezTo>
                  <a:cubicBezTo>
                    <a:pt x="258735" y="53233"/>
                    <a:pt x="258759" y="53352"/>
                    <a:pt x="258806" y="53471"/>
                  </a:cubicBezTo>
                  <a:cubicBezTo>
                    <a:pt x="258818" y="53495"/>
                    <a:pt x="258830" y="53530"/>
                    <a:pt x="258842" y="53554"/>
                  </a:cubicBezTo>
                  <a:cubicBezTo>
                    <a:pt x="258782" y="53480"/>
                    <a:pt x="258723" y="53453"/>
                    <a:pt x="258668" y="53453"/>
                  </a:cubicBezTo>
                  <a:cubicBezTo>
                    <a:pt x="258581" y="53453"/>
                    <a:pt x="258503" y="53520"/>
                    <a:pt x="258437" y="53578"/>
                  </a:cubicBezTo>
                  <a:cubicBezTo>
                    <a:pt x="258378" y="53619"/>
                    <a:pt x="258326" y="53657"/>
                    <a:pt x="258276" y="53657"/>
                  </a:cubicBezTo>
                  <a:cubicBezTo>
                    <a:pt x="258197" y="53657"/>
                    <a:pt x="258125" y="53559"/>
                    <a:pt x="258044" y="53221"/>
                  </a:cubicBezTo>
                  <a:cubicBezTo>
                    <a:pt x="257806" y="53388"/>
                    <a:pt x="257866" y="53590"/>
                    <a:pt x="257973" y="53804"/>
                  </a:cubicBezTo>
                  <a:cubicBezTo>
                    <a:pt x="258080" y="54019"/>
                    <a:pt x="258211" y="54257"/>
                    <a:pt x="258175" y="54447"/>
                  </a:cubicBezTo>
                  <a:cubicBezTo>
                    <a:pt x="258277" y="54528"/>
                    <a:pt x="258401" y="54571"/>
                    <a:pt x="258527" y="54571"/>
                  </a:cubicBezTo>
                  <a:cubicBezTo>
                    <a:pt x="258622" y="54571"/>
                    <a:pt x="258719" y="54546"/>
                    <a:pt x="258806" y="54495"/>
                  </a:cubicBezTo>
                  <a:cubicBezTo>
                    <a:pt x="258937" y="54442"/>
                    <a:pt x="259049" y="54364"/>
                    <a:pt x="259170" y="54364"/>
                  </a:cubicBezTo>
                  <a:cubicBezTo>
                    <a:pt x="259214" y="54364"/>
                    <a:pt x="259259" y="54374"/>
                    <a:pt x="259306" y="54400"/>
                  </a:cubicBezTo>
                  <a:cubicBezTo>
                    <a:pt x="259140" y="54447"/>
                    <a:pt x="259211" y="54673"/>
                    <a:pt x="259235" y="54947"/>
                  </a:cubicBezTo>
                  <a:lnTo>
                    <a:pt x="259544" y="54566"/>
                  </a:lnTo>
                  <a:cubicBezTo>
                    <a:pt x="259616" y="54804"/>
                    <a:pt x="259723" y="55031"/>
                    <a:pt x="259866" y="55245"/>
                  </a:cubicBezTo>
                  <a:cubicBezTo>
                    <a:pt x="259771" y="55102"/>
                    <a:pt x="259675" y="54971"/>
                    <a:pt x="259568" y="54840"/>
                  </a:cubicBezTo>
                  <a:lnTo>
                    <a:pt x="259568" y="54840"/>
                  </a:lnTo>
                  <a:cubicBezTo>
                    <a:pt x="259616" y="55102"/>
                    <a:pt x="259521" y="55459"/>
                    <a:pt x="259497" y="55840"/>
                  </a:cubicBezTo>
                  <a:cubicBezTo>
                    <a:pt x="259449" y="56245"/>
                    <a:pt x="259556" y="56662"/>
                    <a:pt x="259794" y="56995"/>
                  </a:cubicBezTo>
                  <a:cubicBezTo>
                    <a:pt x="259670" y="56884"/>
                    <a:pt x="259473" y="56721"/>
                    <a:pt x="259311" y="56721"/>
                  </a:cubicBezTo>
                  <a:cubicBezTo>
                    <a:pt x="259194" y="56721"/>
                    <a:pt x="259096" y="56806"/>
                    <a:pt x="259056" y="57055"/>
                  </a:cubicBezTo>
                  <a:cubicBezTo>
                    <a:pt x="259521" y="57900"/>
                    <a:pt x="258937" y="57305"/>
                    <a:pt x="258723" y="57876"/>
                  </a:cubicBezTo>
                  <a:cubicBezTo>
                    <a:pt x="258973" y="58733"/>
                    <a:pt x="259509" y="57888"/>
                    <a:pt x="259449" y="59257"/>
                  </a:cubicBezTo>
                  <a:cubicBezTo>
                    <a:pt x="259452" y="59301"/>
                    <a:pt x="259474" y="59319"/>
                    <a:pt x="259504" y="59319"/>
                  </a:cubicBezTo>
                  <a:cubicBezTo>
                    <a:pt x="259583" y="59319"/>
                    <a:pt x="259726" y="59199"/>
                    <a:pt x="259794" y="59079"/>
                  </a:cubicBezTo>
                  <a:lnTo>
                    <a:pt x="259794" y="59079"/>
                  </a:lnTo>
                  <a:cubicBezTo>
                    <a:pt x="259771" y="59472"/>
                    <a:pt x="259782" y="59865"/>
                    <a:pt x="259854" y="60257"/>
                  </a:cubicBezTo>
                  <a:cubicBezTo>
                    <a:pt x="259878" y="60436"/>
                    <a:pt x="259890" y="60626"/>
                    <a:pt x="259890" y="60805"/>
                  </a:cubicBezTo>
                  <a:cubicBezTo>
                    <a:pt x="259878" y="60960"/>
                    <a:pt x="259854" y="61115"/>
                    <a:pt x="259830" y="61258"/>
                  </a:cubicBezTo>
                  <a:cubicBezTo>
                    <a:pt x="259877" y="61089"/>
                    <a:pt x="259936" y="60959"/>
                    <a:pt x="260014" y="60959"/>
                  </a:cubicBezTo>
                  <a:cubicBezTo>
                    <a:pt x="260074" y="60959"/>
                    <a:pt x="260147" y="61037"/>
                    <a:pt x="260235" y="61234"/>
                  </a:cubicBezTo>
                  <a:cubicBezTo>
                    <a:pt x="260200" y="61213"/>
                    <a:pt x="260170" y="61203"/>
                    <a:pt x="260142" y="61203"/>
                  </a:cubicBezTo>
                  <a:cubicBezTo>
                    <a:pt x="260029" y="61203"/>
                    <a:pt x="259976" y="61368"/>
                    <a:pt x="259937" y="61579"/>
                  </a:cubicBezTo>
                  <a:cubicBezTo>
                    <a:pt x="259890" y="61829"/>
                    <a:pt x="259842" y="62162"/>
                    <a:pt x="259735" y="62341"/>
                  </a:cubicBezTo>
                  <a:lnTo>
                    <a:pt x="259925" y="62424"/>
                  </a:lnTo>
                  <a:cubicBezTo>
                    <a:pt x="259857" y="62503"/>
                    <a:pt x="259802" y="62534"/>
                    <a:pt x="259755" y="62534"/>
                  </a:cubicBezTo>
                  <a:cubicBezTo>
                    <a:pt x="259639" y="62534"/>
                    <a:pt x="259580" y="62339"/>
                    <a:pt x="259521" y="62186"/>
                  </a:cubicBezTo>
                  <a:cubicBezTo>
                    <a:pt x="259473" y="62186"/>
                    <a:pt x="259413" y="62127"/>
                    <a:pt x="259390" y="61984"/>
                  </a:cubicBezTo>
                  <a:cubicBezTo>
                    <a:pt x="259395" y="61981"/>
                    <a:pt x="259399" y="61980"/>
                    <a:pt x="259404" y="61980"/>
                  </a:cubicBezTo>
                  <a:cubicBezTo>
                    <a:pt x="259447" y="61980"/>
                    <a:pt x="259489" y="62069"/>
                    <a:pt x="259521" y="62186"/>
                  </a:cubicBezTo>
                  <a:cubicBezTo>
                    <a:pt x="259592" y="62186"/>
                    <a:pt x="259663" y="62103"/>
                    <a:pt x="259640" y="61948"/>
                  </a:cubicBezTo>
                  <a:cubicBezTo>
                    <a:pt x="259575" y="61789"/>
                    <a:pt x="259428" y="61713"/>
                    <a:pt x="259263" y="61713"/>
                  </a:cubicBezTo>
                  <a:cubicBezTo>
                    <a:pt x="258973" y="61713"/>
                    <a:pt x="258630" y="61947"/>
                    <a:pt x="258592" y="62365"/>
                  </a:cubicBezTo>
                  <a:cubicBezTo>
                    <a:pt x="258720" y="62816"/>
                    <a:pt x="258989" y="62939"/>
                    <a:pt x="259225" y="62939"/>
                  </a:cubicBezTo>
                  <a:cubicBezTo>
                    <a:pt x="259363" y="62939"/>
                    <a:pt x="259489" y="62897"/>
                    <a:pt x="259568" y="62853"/>
                  </a:cubicBezTo>
                  <a:lnTo>
                    <a:pt x="259568" y="62853"/>
                  </a:lnTo>
                  <a:cubicBezTo>
                    <a:pt x="259449" y="63341"/>
                    <a:pt x="259675" y="63579"/>
                    <a:pt x="259902" y="63817"/>
                  </a:cubicBezTo>
                  <a:cubicBezTo>
                    <a:pt x="260128" y="64055"/>
                    <a:pt x="260318" y="64294"/>
                    <a:pt x="260128" y="64770"/>
                  </a:cubicBezTo>
                  <a:cubicBezTo>
                    <a:pt x="260116" y="64877"/>
                    <a:pt x="259878" y="65103"/>
                    <a:pt x="259628" y="65365"/>
                  </a:cubicBezTo>
                  <a:cubicBezTo>
                    <a:pt x="259378" y="65627"/>
                    <a:pt x="259092" y="65949"/>
                    <a:pt x="259009" y="66282"/>
                  </a:cubicBezTo>
                  <a:cubicBezTo>
                    <a:pt x="259075" y="66345"/>
                    <a:pt x="259132" y="66370"/>
                    <a:pt x="259183" y="66370"/>
                  </a:cubicBezTo>
                  <a:cubicBezTo>
                    <a:pt x="259414" y="66370"/>
                    <a:pt x="259505" y="65827"/>
                    <a:pt x="259694" y="65827"/>
                  </a:cubicBezTo>
                  <a:cubicBezTo>
                    <a:pt x="259737" y="65827"/>
                    <a:pt x="259786" y="65855"/>
                    <a:pt x="259842" y="65925"/>
                  </a:cubicBezTo>
                  <a:cubicBezTo>
                    <a:pt x="259699" y="66032"/>
                    <a:pt x="259568" y="66163"/>
                    <a:pt x="259473" y="66318"/>
                  </a:cubicBezTo>
                  <a:cubicBezTo>
                    <a:pt x="259390" y="66449"/>
                    <a:pt x="259342" y="66592"/>
                    <a:pt x="259330" y="66746"/>
                  </a:cubicBezTo>
                  <a:cubicBezTo>
                    <a:pt x="259294" y="67056"/>
                    <a:pt x="259318" y="67377"/>
                    <a:pt x="259401" y="67687"/>
                  </a:cubicBezTo>
                  <a:cubicBezTo>
                    <a:pt x="259473" y="68032"/>
                    <a:pt x="259509" y="68377"/>
                    <a:pt x="259509" y="68723"/>
                  </a:cubicBezTo>
                  <a:cubicBezTo>
                    <a:pt x="259509" y="69104"/>
                    <a:pt x="259366" y="69473"/>
                    <a:pt x="259128" y="69759"/>
                  </a:cubicBezTo>
                  <a:lnTo>
                    <a:pt x="258592" y="69425"/>
                  </a:lnTo>
                  <a:cubicBezTo>
                    <a:pt x="258449" y="69747"/>
                    <a:pt x="258354" y="70092"/>
                    <a:pt x="258294" y="70449"/>
                  </a:cubicBezTo>
                  <a:cubicBezTo>
                    <a:pt x="258449" y="70318"/>
                    <a:pt x="258604" y="70187"/>
                    <a:pt x="258747" y="70044"/>
                  </a:cubicBezTo>
                  <a:lnTo>
                    <a:pt x="258747" y="70044"/>
                  </a:lnTo>
                  <a:cubicBezTo>
                    <a:pt x="258775" y="70350"/>
                    <a:pt x="258551" y="70893"/>
                    <a:pt x="258283" y="70893"/>
                  </a:cubicBezTo>
                  <a:cubicBezTo>
                    <a:pt x="258217" y="70893"/>
                    <a:pt x="258148" y="70860"/>
                    <a:pt x="258080" y="70783"/>
                  </a:cubicBezTo>
                  <a:lnTo>
                    <a:pt x="258080" y="70783"/>
                  </a:lnTo>
                  <a:cubicBezTo>
                    <a:pt x="258187" y="71235"/>
                    <a:pt x="258151" y="71473"/>
                    <a:pt x="258056" y="71675"/>
                  </a:cubicBezTo>
                  <a:cubicBezTo>
                    <a:pt x="257961" y="71890"/>
                    <a:pt x="257770" y="72056"/>
                    <a:pt x="257580" y="72378"/>
                  </a:cubicBezTo>
                  <a:cubicBezTo>
                    <a:pt x="257704" y="72081"/>
                    <a:pt x="257739" y="72033"/>
                    <a:pt x="257730" y="72033"/>
                  </a:cubicBezTo>
                  <a:lnTo>
                    <a:pt x="257730" y="72033"/>
                  </a:lnTo>
                  <a:cubicBezTo>
                    <a:pt x="257726" y="72033"/>
                    <a:pt x="257712" y="72044"/>
                    <a:pt x="257692" y="72044"/>
                  </a:cubicBezTo>
                  <a:cubicBezTo>
                    <a:pt x="257655" y="72044"/>
                    <a:pt x="257597" y="72002"/>
                    <a:pt x="257556" y="71759"/>
                  </a:cubicBezTo>
                  <a:cubicBezTo>
                    <a:pt x="257282" y="72080"/>
                    <a:pt x="257187" y="72271"/>
                    <a:pt x="257151" y="72461"/>
                  </a:cubicBezTo>
                  <a:cubicBezTo>
                    <a:pt x="257104" y="72640"/>
                    <a:pt x="257139" y="72807"/>
                    <a:pt x="257092" y="73092"/>
                  </a:cubicBezTo>
                  <a:cubicBezTo>
                    <a:pt x="257040" y="73041"/>
                    <a:pt x="256966" y="73019"/>
                    <a:pt x="256885" y="73019"/>
                  </a:cubicBezTo>
                  <a:cubicBezTo>
                    <a:pt x="256705" y="73019"/>
                    <a:pt x="256494" y="73128"/>
                    <a:pt x="256437" y="73259"/>
                  </a:cubicBezTo>
                  <a:cubicBezTo>
                    <a:pt x="256520" y="73569"/>
                    <a:pt x="256437" y="73914"/>
                    <a:pt x="256318" y="74283"/>
                  </a:cubicBezTo>
                  <a:cubicBezTo>
                    <a:pt x="256211" y="74640"/>
                    <a:pt x="256056" y="75021"/>
                    <a:pt x="255972" y="75378"/>
                  </a:cubicBezTo>
                  <a:lnTo>
                    <a:pt x="255830" y="75295"/>
                  </a:lnTo>
                  <a:cubicBezTo>
                    <a:pt x="255651" y="75890"/>
                    <a:pt x="255199" y="76355"/>
                    <a:pt x="254782" y="76843"/>
                  </a:cubicBezTo>
                  <a:cubicBezTo>
                    <a:pt x="254568" y="77069"/>
                    <a:pt x="254377" y="77319"/>
                    <a:pt x="254210" y="77581"/>
                  </a:cubicBezTo>
                  <a:cubicBezTo>
                    <a:pt x="254032" y="77843"/>
                    <a:pt x="253901" y="78141"/>
                    <a:pt x="253841" y="78438"/>
                  </a:cubicBezTo>
                  <a:cubicBezTo>
                    <a:pt x="253852" y="78442"/>
                    <a:pt x="253862" y="78443"/>
                    <a:pt x="253872" y="78443"/>
                  </a:cubicBezTo>
                  <a:cubicBezTo>
                    <a:pt x="253897" y="78443"/>
                    <a:pt x="253920" y="78435"/>
                    <a:pt x="253937" y="78426"/>
                  </a:cubicBezTo>
                  <a:lnTo>
                    <a:pt x="253937" y="78426"/>
                  </a:lnTo>
                  <a:lnTo>
                    <a:pt x="253913" y="78450"/>
                  </a:lnTo>
                  <a:cubicBezTo>
                    <a:pt x="253927" y="78449"/>
                    <a:pt x="253941" y="78449"/>
                    <a:pt x="253955" y="78449"/>
                  </a:cubicBezTo>
                  <a:cubicBezTo>
                    <a:pt x="254254" y="78449"/>
                    <a:pt x="254204" y="78701"/>
                    <a:pt x="254067" y="78998"/>
                  </a:cubicBezTo>
                  <a:cubicBezTo>
                    <a:pt x="253913" y="79295"/>
                    <a:pt x="253675" y="79665"/>
                    <a:pt x="253663" y="79891"/>
                  </a:cubicBezTo>
                  <a:cubicBezTo>
                    <a:pt x="253562" y="79876"/>
                    <a:pt x="253440" y="79827"/>
                    <a:pt x="253330" y="79827"/>
                  </a:cubicBezTo>
                  <a:cubicBezTo>
                    <a:pt x="253258" y="79827"/>
                    <a:pt x="253191" y="79849"/>
                    <a:pt x="253139" y="79915"/>
                  </a:cubicBezTo>
                  <a:cubicBezTo>
                    <a:pt x="253556" y="80248"/>
                    <a:pt x="253079" y="80462"/>
                    <a:pt x="253163" y="80748"/>
                  </a:cubicBezTo>
                  <a:cubicBezTo>
                    <a:pt x="253100" y="80781"/>
                    <a:pt x="253046" y="80794"/>
                    <a:pt x="252998" y="80794"/>
                  </a:cubicBezTo>
                  <a:cubicBezTo>
                    <a:pt x="252835" y="80794"/>
                    <a:pt x="252735" y="80651"/>
                    <a:pt x="252600" y="80651"/>
                  </a:cubicBezTo>
                  <a:cubicBezTo>
                    <a:pt x="252513" y="80651"/>
                    <a:pt x="252411" y="80710"/>
                    <a:pt x="252270" y="80903"/>
                  </a:cubicBezTo>
                  <a:cubicBezTo>
                    <a:pt x="252139" y="81141"/>
                    <a:pt x="252329" y="81343"/>
                    <a:pt x="252496" y="81439"/>
                  </a:cubicBezTo>
                  <a:cubicBezTo>
                    <a:pt x="252468" y="81434"/>
                    <a:pt x="252438" y="81432"/>
                    <a:pt x="252407" y="81432"/>
                  </a:cubicBezTo>
                  <a:cubicBezTo>
                    <a:pt x="252114" y="81432"/>
                    <a:pt x="251718" y="81629"/>
                    <a:pt x="251448" y="81855"/>
                  </a:cubicBezTo>
                  <a:cubicBezTo>
                    <a:pt x="251424" y="81665"/>
                    <a:pt x="251698" y="81629"/>
                    <a:pt x="251722" y="81534"/>
                  </a:cubicBezTo>
                  <a:cubicBezTo>
                    <a:pt x="251659" y="81458"/>
                    <a:pt x="251608" y="81442"/>
                    <a:pt x="251557" y="81442"/>
                  </a:cubicBezTo>
                  <a:cubicBezTo>
                    <a:pt x="251517" y="81442"/>
                    <a:pt x="251478" y="81452"/>
                    <a:pt x="251433" y="81452"/>
                  </a:cubicBezTo>
                  <a:cubicBezTo>
                    <a:pt x="251370" y="81452"/>
                    <a:pt x="251297" y="81433"/>
                    <a:pt x="251198" y="81343"/>
                  </a:cubicBezTo>
                  <a:lnTo>
                    <a:pt x="251198" y="81343"/>
                  </a:lnTo>
                  <a:cubicBezTo>
                    <a:pt x="250948" y="81570"/>
                    <a:pt x="251496" y="81772"/>
                    <a:pt x="251067" y="81962"/>
                  </a:cubicBezTo>
                  <a:cubicBezTo>
                    <a:pt x="251055" y="81772"/>
                    <a:pt x="251031" y="81581"/>
                    <a:pt x="251008" y="81403"/>
                  </a:cubicBezTo>
                  <a:cubicBezTo>
                    <a:pt x="250829" y="81450"/>
                    <a:pt x="250817" y="81724"/>
                    <a:pt x="250781" y="81808"/>
                  </a:cubicBezTo>
                  <a:cubicBezTo>
                    <a:pt x="250817" y="81665"/>
                    <a:pt x="250769" y="81522"/>
                    <a:pt x="250650" y="81427"/>
                  </a:cubicBezTo>
                  <a:cubicBezTo>
                    <a:pt x="250543" y="81558"/>
                    <a:pt x="250436" y="81677"/>
                    <a:pt x="250329" y="81796"/>
                  </a:cubicBezTo>
                  <a:cubicBezTo>
                    <a:pt x="250400" y="81879"/>
                    <a:pt x="250472" y="81939"/>
                    <a:pt x="250567" y="81986"/>
                  </a:cubicBezTo>
                  <a:cubicBezTo>
                    <a:pt x="250829" y="82141"/>
                    <a:pt x="251198" y="82212"/>
                    <a:pt x="251353" y="82391"/>
                  </a:cubicBezTo>
                  <a:cubicBezTo>
                    <a:pt x="251150" y="82498"/>
                    <a:pt x="250972" y="82641"/>
                    <a:pt x="250829" y="82808"/>
                  </a:cubicBezTo>
                  <a:cubicBezTo>
                    <a:pt x="250698" y="82963"/>
                    <a:pt x="250591" y="83129"/>
                    <a:pt x="250496" y="83308"/>
                  </a:cubicBezTo>
                  <a:cubicBezTo>
                    <a:pt x="250305" y="83665"/>
                    <a:pt x="250150" y="84022"/>
                    <a:pt x="249900" y="84284"/>
                  </a:cubicBezTo>
                  <a:lnTo>
                    <a:pt x="249650" y="83844"/>
                  </a:lnTo>
                  <a:cubicBezTo>
                    <a:pt x="249460" y="84141"/>
                    <a:pt x="249424" y="84332"/>
                    <a:pt x="249472" y="84570"/>
                  </a:cubicBezTo>
                  <a:cubicBezTo>
                    <a:pt x="249507" y="84546"/>
                    <a:pt x="249543" y="84510"/>
                    <a:pt x="249579" y="84475"/>
                  </a:cubicBezTo>
                  <a:lnTo>
                    <a:pt x="249579" y="84475"/>
                  </a:lnTo>
                  <a:lnTo>
                    <a:pt x="249555" y="84832"/>
                  </a:lnTo>
                  <a:cubicBezTo>
                    <a:pt x="249531" y="84749"/>
                    <a:pt x="249495" y="84665"/>
                    <a:pt x="249472" y="84570"/>
                  </a:cubicBezTo>
                  <a:lnTo>
                    <a:pt x="249091" y="84951"/>
                  </a:lnTo>
                  <a:cubicBezTo>
                    <a:pt x="249198" y="84606"/>
                    <a:pt x="249162" y="84427"/>
                    <a:pt x="248900" y="84129"/>
                  </a:cubicBezTo>
                  <a:cubicBezTo>
                    <a:pt x="248745" y="84379"/>
                    <a:pt x="248507" y="84606"/>
                    <a:pt x="248341" y="84856"/>
                  </a:cubicBezTo>
                  <a:cubicBezTo>
                    <a:pt x="248186" y="85094"/>
                    <a:pt x="248102" y="85356"/>
                    <a:pt x="248269" y="85641"/>
                  </a:cubicBezTo>
                  <a:lnTo>
                    <a:pt x="248210" y="85546"/>
                  </a:lnTo>
                  <a:cubicBezTo>
                    <a:pt x="247852" y="85725"/>
                    <a:pt x="247352" y="86034"/>
                    <a:pt x="246936" y="86296"/>
                  </a:cubicBezTo>
                  <a:cubicBezTo>
                    <a:pt x="246598" y="86494"/>
                    <a:pt x="246304" y="86639"/>
                    <a:pt x="246172" y="86639"/>
                  </a:cubicBezTo>
                  <a:cubicBezTo>
                    <a:pt x="246136" y="86639"/>
                    <a:pt x="246112" y="86629"/>
                    <a:pt x="246102" y="86606"/>
                  </a:cubicBezTo>
                  <a:cubicBezTo>
                    <a:pt x="245864" y="86951"/>
                    <a:pt x="245483" y="87201"/>
                    <a:pt x="245209" y="87439"/>
                  </a:cubicBezTo>
                  <a:cubicBezTo>
                    <a:pt x="244947" y="87677"/>
                    <a:pt x="244781" y="87892"/>
                    <a:pt x="244971" y="88142"/>
                  </a:cubicBezTo>
                  <a:cubicBezTo>
                    <a:pt x="245043" y="88011"/>
                    <a:pt x="245043" y="87844"/>
                    <a:pt x="244971" y="87701"/>
                  </a:cubicBezTo>
                  <a:lnTo>
                    <a:pt x="244971" y="87701"/>
                  </a:lnTo>
                  <a:cubicBezTo>
                    <a:pt x="245078" y="87904"/>
                    <a:pt x="245352" y="88320"/>
                    <a:pt x="245233" y="88380"/>
                  </a:cubicBezTo>
                  <a:cubicBezTo>
                    <a:pt x="245138" y="88320"/>
                    <a:pt x="245043" y="88237"/>
                    <a:pt x="244971" y="88142"/>
                  </a:cubicBezTo>
                  <a:cubicBezTo>
                    <a:pt x="244697" y="88559"/>
                    <a:pt x="243483" y="88261"/>
                    <a:pt x="243733" y="89106"/>
                  </a:cubicBezTo>
                  <a:cubicBezTo>
                    <a:pt x="243704" y="89107"/>
                    <a:pt x="243677" y="89107"/>
                    <a:pt x="243652" y="89107"/>
                  </a:cubicBezTo>
                  <a:cubicBezTo>
                    <a:pt x="243065" y="89107"/>
                    <a:pt x="243595" y="88968"/>
                    <a:pt x="243435" y="88511"/>
                  </a:cubicBezTo>
                  <a:lnTo>
                    <a:pt x="243435" y="88511"/>
                  </a:lnTo>
                  <a:cubicBezTo>
                    <a:pt x="242873" y="88520"/>
                    <a:pt x="242906" y="89300"/>
                    <a:pt x="242569" y="89300"/>
                  </a:cubicBezTo>
                  <a:cubicBezTo>
                    <a:pt x="242485" y="89300"/>
                    <a:pt x="242378" y="89251"/>
                    <a:pt x="242233" y="89130"/>
                  </a:cubicBezTo>
                  <a:cubicBezTo>
                    <a:pt x="242086" y="89408"/>
                    <a:pt x="242115" y="89450"/>
                    <a:pt x="242200" y="89450"/>
                  </a:cubicBezTo>
                  <a:cubicBezTo>
                    <a:pt x="242237" y="89450"/>
                    <a:pt x="242285" y="89442"/>
                    <a:pt x="242334" y="89442"/>
                  </a:cubicBezTo>
                  <a:cubicBezTo>
                    <a:pt x="242427" y="89442"/>
                    <a:pt x="242524" y="89472"/>
                    <a:pt x="242554" y="89642"/>
                  </a:cubicBezTo>
                  <a:cubicBezTo>
                    <a:pt x="242430" y="89527"/>
                    <a:pt x="242316" y="89481"/>
                    <a:pt x="242206" y="89481"/>
                  </a:cubicBezTo>
                  <a:cubicBezTo>
                    <a:pt x="241748" y="89481"/>
                    <a:pt x="241369" y="90285"/>
                    <a:pt x="240732" y="90285"/>
                  </a:cubicBezTo>
                  <a:cubicBezTo>
                    <a:pt x="240728" y="90285"/>
                    <a:pt x="240724" y="90285"/>
                    <a:pt x="240721" y="90285"/>
                  </a:cubicBezTo>
                  <a:lnTo>
                    <a:pt x="240721" y="90285"/>
                  </a:lnTo>
                  <a:cubicBezTo>
                    <a:pt x="240721" y="90737"/>
                    <a:pt x="241078" y="90285"/>
                    <a:pt x="240923" y="90868"/>
                  </a:cubicBezTo>
                  <a:cubicBezTo>
                    <a:pt x="240885" y="90787"/>
                    <a:pt x="240825" y="90760"/>
                    <a:pt x="240760" y="90760"/>
                  </a:cubicBezTo>
                  <a:cubicBezTo>
                    <a:pt x="240663" y="90760"/>
                    <a:pt x="240554" y="90821"/>
                    <a:pt x="240482" y="90856"/>
                  </a:cubicBezTo>
                  <a:lnTo>
                    <a:pt x="240721" y="91368"/>
                  </a:lnTo>
                  <a:cubicBezTo>
                    <a:pt x="240423" y="91214"/>
                    <a:pt x="240125" y="91047"/>
                    <a:pt x="239828" y="90892"/>
                  </a:cubicBezTo>
                  <a:lnTo>
                    <a:pt x="239363" y="91237"/>
                  </a:lnTo>
                  <a:cubicBezTo>
                    <a:pt x="239399" y="91345"/>
                    <a:pt x="239447" y="91428"/>
                    <a:pt x="239530" y="91511"/>
                  </a:cubicBezTo>
                  <a:cubicBezTo>
                    <a:pt x="239637" y="91654"/>
                    <a:pt x="239709" y="91785"/>
                    <a:pt x="239268" y="92249"/>
                  </a:cubicBezTo>
                  <a:lnTo>
                    <a:pt x="239304" y="92166"/>
                  </a:lnTo>
                  <a:cubicBezTo>
                    <a:pt x="239246" y="92143"/>
                    <a:pt x="239194" y="92132"/>
                    <a:pt x="239148" y="92132"/>
                  </a:cubicBezTo>
                  <a:cubicBezTo>
                    <a:pt x="238954" y="92132"/>
                    <a:pt x="238843" y="92314"/>
                    <a:pt x="238708" y="92535"/>
                  </a:cubicBezTo>
                  <a:cubicBezTo>
                    <a:pt x="238530" y="92797"/>
                    <a:pt x="238304" y="93130"/>
                    <a:pt x="237815" y="93202"/>
                  </a:cubicBezTo>
                  <a:cubicBezTo>
                    <a:pt x="238125" y="93119"/>
                    <a:pt x="237768" y="92916"/>
                    <a:pt x="237768" y="92726"/>
                  </a:cubicBezTo>
                  <a:cubicBezTo>
                    <a:pt x="237673" y="92880"/>
                    <a:pt x="237565" y="93035"/>
                    <a:pt x="237470" y="93190"/>
                  </a:cubicBezTo>
                  <a:cubicBezTo>
                    <a:pt x="237494" y="93142"/>
                    <a:pt x="237494" y="93095"/>
                    <a:pt x="237411" y="93071"/>
                  </a:cubicBezTo>
                  <a:cubicBezTo>
                    <a:pt x="237354" y="93061"/>
                    <a:pt x="237306" y="93056"/>
                    <a:pt x="237266" y="93056"/>
                  </a:cubicBezTo>
                  <a:cubicBezTo>
                    <a:pt x="236902" y="93056"/>
                    <a:pt x="237133" y="93431"/>
                    <a:pt x="236657" y="93431"/>
                  </a:cubicBezTo>
                  <a:cubicBezTo>
                    <a:pt x="236633" y="93431"/>
                    <a:pt x="236606" y="93430"/>
                    <a:pt x="236577" y="93428"/>
                  </a:cubicBezTo>
                  <a:cubicBezTo>
                    <a:pt x="236661" y="93345"/>
                    <a:pt x="236696" y="93226"/>
                    <a:pt x="236649" y="93107"/>
                  </a:cubicBezTo>
                  <a:lnTo>
                    <a:pt x="236649" y="93107"/>
                  </a:lnTo>
                  <a:cubicBezTo>
                    <a:pt x="236446" y="93238"/>
                    <a:pt x="236244" y="93357"/>
                    <a:pt x="236041" y="93476"/>
                  </a:cubicBezTo>
                  <a:lnTo>
                    <a:pt x="235982" y="93678"/>
                  </a:lnTo>
                  <a:lnTo>
                    <a:pt x="235958" y="93535"/>
                  </a:lnTo>
                  <a:cubicBezTo>
                    <a:pt x="234434" y="94452"/>
                    <a:pt x="232827" y="95202"/>
                    <a:pt x="231136" y="95774"/>
                  </a:cubicBezTo>
                  <a:lnTo>
                    <a:pt x="231029" y="95809"/>
                  </a:lnTo>
                  <a:lnTo>
                    <a:pt x="230957" y="95821"/>
                  </a:lnTo>
                  <a:cubicBezTo>
                    <a:pt x="230969" y="95881"/>
                    <a:pt x="230981" y="95928"/>
                    <a:pt x="230993" y="95976"/>
                  </a:cubicBezTo>
                  <a:lnTo>
                    <a:pt x="231065" y="95928"/>
                  </a:lnTo>
                  <a:lnTo>
                    <a:pt x="231065" y="95928"/>
                  </a:lnTo>
                  <a:lnTo>
                    <a:pt x="231053" y="96250"/>
                  </a:lnTo>
                  <a:cubicBezTo>
                    <a:pt x="231029" y="96155"/>
                    <a:pt x="231005" y="96071"/>
                    <a:pt x="230993" y="95976"/>
                  </a:cubicBezTo>
                  <a:lnTo>
                    <a:pt x="230588" y="96250"/>
                  </a:lnTo>
                  <a:cubicBezTo>
                    <a:pt x="230667" y="96467"/>
                    <a:pt x="230918" y="96545"/>
                    <a:pt x="231124" y="96545"/>
                  </a:cubicBezTo>
                  <a:cubicBezTo>
                    <a:pt x="231166" y="96545"/>
                    <a:pt x="231207" y="96542"/>
                    <a:pt x="231243" y="96536"/>
                  </a:cubicBezTo>
                  <a:lnTo>
                    <a:pt x="231243" y="96536"/>
                  </a:lnTo>
                  <a:cubicBezTo>
                    <a:pt x="231374" y="96595"/>
                    <a:pt x="231255" y="96857"/>
                    <a:pt x="231041" y="97143"/>
                  </a:cubicBezTo>
                  <a:cubicBezTo>
                    <a:pt x="230826" y="97441"/>
                    <a:pt x="230565" y="97679"/>
                    <a:pt x="230255" y="97869"/>
                  </a:cubicBezTo>
                  <a:cubicBezTo>
                    <a:pt x="230108" y="97896"/>
                    <a:pt x="229985" y="97908"/>
                    <a:pt x="229883" y="97908"/>
                  </a:cubicBezTo>
                  <a:cubicBezTo>
                    <a:pt x="229478" y="97908"/>
                    <a:pt x="229383" y="97723"/>
                    <a:pt x="229326" y="97524"/>
                  </a:cubicBezTo>
                  <a:cubicBezTo>
                    <a:pt x="229255" y="97274"/>
                    <a:pt x="229231" y="97000"/>
                    <a:pt x="228755" y="97000"/>
                  </a:cubicBezTo>
                  <a:cubicBezTo>
                    <a:pt x="228374" y="97214"/>
                    <a:pt x="227993" y="97441"/>
                    <a:pt x="227600" y="97667"/>
                  </a:cubicBezTo>
                  <a:lnTo>
                    <a:pt x="227540" y="97393"/>
                  </a:lnTo>
                  <a:cubicBezTo>
                    <a:pt x="227496" y="97359"/>
                    <a:pt x="227457" y="97344"/>
                    <a:pt x="227424" y="97344"/>
                  </a:cubicBezTo>
                  <a:cubicBezTo>
                    <a:pt x="227294" y="97344"/>
                    <a:pt x="227235" y="97553"/>
                    <a:pt x="227207" y="97619"/>
                  </a:cubicBezTo>
                  <a:cubicBezTo>
                    <a:pt x="227220" y="97466"/>
                    <a:pt x="227092" y="97419"/>
                    <a:pt x="226900" y="97419"/>
                  </a:cubicBezTo>
                  <a:cubicBezTo>
                    <a:pt x="226600" y="97419"/>
                    <a:pt x="226143" y="97533"/>
                    <a:pt x="225812" y="97533"/>
                  </a:cubicBezTo>
                  <a:cubicBezTo>
                    <a:pt x="225762" y="97533"/>
                    <a:pt x="225715" y="97530"/>
                    <a:pt x="225671" y="97524"/>
                  </a:cubicBezTo>
                  <a:lnTo>
                    <a:pt x="225671" y="97524"/>
                  </a:lnTo>
                  <a:lnTo>
                    <a:pt x="225873" y="97881"/>
                  </a:lnTo>
                  <a:cubicBezTo>
                    <a:pt x="225636" y="98049"/>
                    <a:pt x="225358" y="98143"/>
                    <a:pt x="225073" y="98143"/>
                  </a:cubicBezTo>
                  <a:cubicBezTo>
                    <a:pt x="225015" y="98143"/>
                    <a:pt x="224956" y="98139"/>
                    <a:pt x="224897" y="98131"/>
                  </a:cubicBezTo>
                  <a:cubicBezTo>
                    <a:pt x="224600" y="98083"/>
                    <a:pt x="224326" y="97976"/>
                    <a:pt x="224064" y="97810"/>
                  </a:cubicBezTo>
                  <a:cubicBezTo>
                    <a:pt x="223814" y="97679"/>
                    <a:pt x="223564" y="97500"/>
                    <a:pt x="223326" y="97393"/>
                  </a:cubicBezTo>
                  <a:cubicBezTo>
                    <a:pt x="223175" y="97321"/>
                    <a:pt x="223016" y="97284"/>
                    <a:pt x="222856" y="97284"/>
                  </a:cubicBezTo>
                  <a:cubicBezTo>
                    <a:pt x="222750" y="97284"/>
                    <a:pt x="222644" y="97300"/>
                    <a:pt x="222540" y="97333"/>
                  </a:cubicBezTo>
                  <a:cubicBezTo>
                    <a:pt x="222266" y="97500"/>
                    <a:pt x="221980" y="97679"/>
                    <a:pt x="221682" y="97845"/>
                  </a:cubicBezTo>
                  <a:lnTo>
                    <a:pt x="221599" y="97298"/>
                  </a:lnTo>
                  <a:cubicBezTo>
                    <a:pt x="221480" y="97357"/>
                    <a:pt x="221373" y="97429"/>
                    <a:pt x="221278" y="97500"/>
                  </a:cubicBezTo>
                  <a:cubicBezTo>
                    <a:pt x="221182" y="97572"/>
                    <a:pt x="221087" y="97619"/>
                    <a:pt x="220992" y="97679"/>
                  </a:cubicBezTo>
                  <a:cubicBezTo>
                    <a:pt x="220904" y="97717"/>
                    <a:pt x="220810" y="97743"/>
                    <a:pt x="220700" y="97743"/>
                  </a:cubicBezTo>
                  <a:cubicBezTo>
                    <a:pt x="220572" y="97743"/>
                    <a:pt x="220422" y="97709"/>
                    <a:pt x="220230" y="97619"/>
                  </a:cubicBezTo>
                  <a:cubicBezTo>
                    <a:pt x="219004" y="96893"/>
                    <a:pt x="217694" y="96595"/>
                    <a:pt x="216372" y="96226"/>
                  </a:cubicBezTo>
                  <a:cubicBezTo>
                    <a:pt x="215051" y="95869"/>
                    <a:pt x="213717" y="95416"/>
                    <a:pt x="212669" y="94559"/>
                  </a:cubicBezTo>
                  <a:lnTo>
                    <a:pt x="212669" y="94559"/>
                  </a:lnTo>
                  <a:cubicBezTo>
                    <a:pt x="212658" y="94643"/>
                    <a:pt x="212681" y="94714"/>
                    <a:pt x="212729" y="94785"/>
                  </a:cubicBezTo>
                  <a:cubicBezTo>
                    <a:pt x="212586" y="94571"/>
                    <a:pt x="212419" y="94381"/>
                    <a:pt x="212217" y="94214"/>
                  </a:cubicBezTo>
                  <a:cubicBezTo>
                    <a:pt x="212027" y="94059"/>
                    <a:pt x="211812" y="93928"/>
                    <a:pt x="211574" y="93821"/>
                  </a:cubicBezTo>
                  <a:cubicBezTo>
                    <a:pt x="211134" y="93631"/>
                    <a:pt x="210657" y="93571"/>
                    <a:pt x="210181" y="93500"/>
                  </a:cubicBezTo>
                  <a:cubicBezTo>
                    <a:pt x="209705" y="93428"/>
                    <a:pt x="209217" y="93381"/>
                    <a:pt x="208788" y="93190"/>
                  </a:cubicBezTo>
                  <a:cubicBezTo>
                    <a:pt x="208312" y="93011"/>
                    <a:pt x="207919" y="92654"/>
                    <a:pt x="207681" y="92202"/>
                  </a:cubicBezTo>
                  <a:lnTo>
                    <a:pt x="207919" y="92118"/>
                  </a:lnTo>
                  <a:cubicBezTo>
                    <a:pt x="206978" y="91583"/>
                    <a:pt x="208157" y="92035"/>
                    <a:pt x="207693" y="91345"/>
                  </a:cubicBezTo>
                  <a:lnTo>
                    <a:pt x="207693" y="91345"/>
                  </a:lnTo>
                  <a:cubicBezTo>
                    <a:pt x="207590" y="91438"/>
                    <a:pt x="207471" y="91476"/>
                    <a:pt x="207341" y="91476"/>
                  </a:cubicBezTo>
                  <a:cubicBezTo>
                    <a:pt x="207154" y="91476"/>
                    <a:pt x="206945" y="91397"/>
                    <a:pt x="206728" y="91285"/>
                  </a:cubicBezTo>
                  <a:cubicBezTo>
                    <a:pt x="206550" y="91202"/>
                    <a:pt x="206359" y="91095"/>
                    <a:pt x="206181" y="90987"/>
                  </a:cubicBezTo>
                  <a:cubicBezTo>
                    <a:pt x="206014" y="90892"/>
                    <a:pt x="205847" y="90809"/>
                    <a:pt x="205669" y="90749"/>
                  </a:cubicBezTo>
                  <a:cubicBezTo>
                    <a:pt x="205692" y="90743"/>
                    <a:pt x="205715" y="90740"/>
                    <a:pt x="205738" y="90740"/>
                  </a:cubicBezTo>
                  <a:cubicBezTo>
                    <a:pt x="205879" y="90740"/>
                    <a:pt x="206017" y="90850"/>
                    <a:pt x="206181" y="90880"/>
                  </a:cubicBezTo>
                  <a:cubicBezTo>
                    <a:pt x="206181" y="90702"/>
                    <a:pt x="206395" y="90356"/>
                    <a:pt x="206085" y="90261"/>
                  </a:cubicBezTo>
                  <a:cubicBezTo>
                    <a:pt x="205940" y="90302"/>
                    <a:pt x="205795" y="90321"/>
                    <a:pt x="205651" y="90321"/>
                  </a:cubicBezTo>
                  <a:cubicBezTo>
                    <a:pt x="204677" y="90321"/>
                    <a:pt x="203744" y="89464"/>
                    <a:pt x="202883" y="88987"/>
                  </a:cubicBezTo>
                  <a:cubicBezTo>
                    <a:pt x="203073" y="88582"/>
                    <a:pt x="202656" y="87654"/>
                    <a:pt x="202811" y="86820"/>
                  </a:cubicBezTo>
                  <a:lnTo>
                    <a:pt x="202811" y="86820"/>
                  </a:lnTo>
                  <a:cubicBezTo>
                    <a:pt x="202621" y="86856"/>
                    <a:pt x="202251" y="86951"/>
                    <a:pt x="201894" y="87046"/>
                  </a:cubicBezTo>
                  <a:cubicBezTo>
                    <a:pt x="201894" y="87106"/>
                    <a:pt x="201906" y="87165"/>
                    <a:pt x="201906" y="87225"/>
                  </a:cubicBezTo>
                  <a:cubicBezTo>
                    <a:pt x="201882" y="87201"/>
                    <a:pt x="201847" y="87189"/>
                    <a:pt x="201811" y="87177"/>
                  </a:cubicBezTo>
                  <a:lnTo>
                    <a:pt x="201811" y="87177"/>
                  </a:lnTo>
                  <a:cubicBezTo>
                    <a:pt x="201946" y="87292"/>
                    <a:pt x="202045" y="87361"/>
                    <a:pt x="202076" y="87361"/>
                  </a:cubicBezTo>
                  <a:cubicBezTo>
                    <a:pt x="202080" y="87361"/>
                    <a:pt x="202083" y="87359"/>
                    <a:pt x="202085" y="87356"/>
                  </a:cubicBezTo>
                  <a:lnTo>
                    <a:pt x="202085" y="87356"/>
                  </a:lnTo>
                  <a:cubicBezTo>
                    <a:pt x="202085" y="87939"/>
                    <a:pt x="201823" y="87558"/>
                    <a:pt x="201489" y="87927"/>
                  </a:cubicBezTo>
                  <a:cubicBezTo>
                    <a:pt x="201251" y="87654"/>
                    <a:pt x="200597" y="87237"/>
                    <a:pt x="200811" y="86915"/>
                  </a:cubicBezTo>
                  <a:cubicBezTo>
                    <a:pt x="200692" y="86761"/>
                    <a:pt x="200585" y="86582"/>
                    <a:pt x="200513" y="86392"/>
                  </a:cubicBezTo>
                  <a:cubicBezTo>
                    <a:pt x="200370" y="86356"/>
                    <a:pt x="200239" y="86249"/>
                    <a:pt x="200156" y="86118"/>
                  </a:cubicBezTo>
                  <a:lnTo>
                    <a:pt x="200156" y="86118"/>
                  </a:lnTo>
                  <a:lnTo>
                    <a:pt x="200251" y="86130"/>
                  </a:lnTo>
                  <a:cubicBezTo>
                    <a:pt x="200275" y="86082"/>
                    <a:pt x="200299" y="86022"/>
                    <a:pt x="200299" y="85951"/>
                  </a:cubicBezTo>
                  <a:cubicBezTo>
                    <a:pt x="200156" y="85630"/>
                    <a:pt x="199775" y="85391"/>
                    <a:pt x="199346" y="85213"/>
                  </a:cubicBezTo>
                  <a:cubicBezTo>
                    <a:pt x="198930" y="85034"/>
                    <a:pt x="198465" y="84891"/>
                    <a:pt x="198144" y="84772"/>
                  </a:cubicBezTo>
                  <a:lnTo>
                    <a:pt x="198144" y="84772"/>
                  </a:lnTo>
                  <a:cubicBezTo>
                    <a:pt x="198183" y="84775"/>
                    <a:pt x="198220" y="84776"/>
                    <a:pt x="198255" y="84776"/>
                  </a:cubicBezTo>
                  <a:cubicBezTo>
                    <a:pt x="198966" y="84776"/>
                    <a:pt x="198625" y="84211"/>
                    <a:pt x="198965" y="83939"/>
                  </a:cubicBezTo>
                  <a:lnTo>
                    <a:pt x="198965" y="83939"/>
                  </a:lnTo>
                  <a:cubicBezTo>
                    <a:pt x="199025" y="84058"/>
                    <a:pt x="199108" y="84165"/>
                    <a:pt x="199192" y="84272"/>
                  </a:cubicBezTo>
                  <a:cubicBezTo>
                    <a:pt x="199358" y="84498"/>
                    <a:pt x="199608" y="84820"/>
                    <a:pt x="199894" y="85153"/>
                  </a:cubicBezTo>
                  <a:cubicBezTo>
                    <a:pt x="199894" y="85046"/>
                    <a:pt x="199942" y="84939"/>
                    <a:pt x="200037" y="84868"/>
                  </a:cubicBezTo>
                  <a:cubicBezTo>
                    <a:pt x="199965" y="84415"/>
                    <a:pt x="199680" y="84237"/>
                    <a:pt x="199346" y="84034"/>
                  </a:cubicBezTo>
                  <a:cubicBezTo>
                    <a:pt x="199168" y="83927"/>
                    <a:pt x="199001" y="83808"/>
                    <a:pt x="198846" y="83665"/>
                  </a:cubicBezTo>
                  <a:cubicBezTo>
                    <a:pt x="198668" y="83486"/>
                    <a:pt x="198525" y="83272"/>
                    <a:pt x="198441" y="83034"/>
                  </a:cubicBezTo>
                  <a:lnTo>
                    <a:pt x="198441" y="83034"/>
                  </a:lnTo>
                  <a:cubicBezTo>
                    <a:pt x="198484" y="83059"/>
                    <a:pt x="198530" y="83071"/>
                    <a:pt x="198577" y="83071"/>
                  </a:cubicBezTo>
                  <a:cubicBezTo>
                    <a:pt x="198661" y="83071"/>
                    <a:pt x="198745" y="83032"/>
                    <a:pt x="198799" y="82963"/>
                  </a:cubicBezTo>
                  <a:cubicBezTo>
                    <a:pt x="198701" y="82680"/>
                    <a:pt x="198394" y="82567"/>
                    <a:pt x="198130" y="82567"/>
                  </a:cubicBezTo>
                  <a:cubicBezTo>
                    <a:pt x="198039" y="82567"/>
                    <a:pt x="197952" y="82581"/>
                    <a:pt x="197882" y="82605"/>
                  </a:cubicBezTo>
                  <a:cubicBezTo>
                    <a:pt x="198025" y="82427"/>
                    <a:pt x="198049" y="82117"/>
                    <a:pt x="197989" y="81831"/>
                  </a:cubicBezTo>
                  <a:cubicBezTo>
                    <a:pt x="197953" y="81689"/>
                    <a:pt x="197894" y="81558"/>
                    <a:pt x="197822" y="81439"/>
                  </a:cubicBezTo>
                  <a:cubicBezTo>
                    <a:pt x="197763" y="81320"/>
                    <a:pt x="197668" y="81224"/>
                    <a:pt x="197560" y="81153"/>
                  </a:cubicBezTo>
                  <a:cubicBezTo>
                    <a:pt x="197060" y="81058"/>
                    <a:pt x="196941" y="81200"/>
                    <a:pt x="196596" y="80629"/>
                  </a:cubicBezTo>
                  <a:lnTo>
                    <a:pt x="196596" y="80629"/>
                  </a:lnTo>
                  <a:cubicBezTo>
                    <a:pt x="196751" y="80653"/>
                    <a:pt x="196882" y="80677"/>
                    <a:pt x="197025" y="80688"/>
                  </a:cubicBezTo>
                  <a:cubicBezTo>
                    <a:pt x="196917" y="80296"/>
                    <a:pt x="196739" y="80224"/>
                    <a:pt x="196560" y="80165"/>
                  </a:cubicBezTo>
                  <a:cubicBezTo>
                    <a:pt x="196370" y="80141"/>
                    <a:pt x="196215" y="79986"/>
                    <a:pt x="196179" y="79796"/>
                  </a:cubicBezTo>
                  <a:lnTo>
                    <a:pt x="196179" y="79796"/>
                  </a:lnTo>
                  <a:cubicBezTo>
                    <a:pt x="196202" y="79853"/>
                    <a:pt x="196241" y="79877"/>
                    <a:pt x="196282" y="79877"/>
                  </a:cubicBezTo>
                  <a:cubicBezTo>
                    <a:pt x="196369" y="79877"/>
                    <a:pt x="196465" y="79770"/>
                    <a:pt x="196441" y="79641"/>
                  </a:cubicBezTo>
                  <a:cubicBezTo>
                    <a:pt x="195858" y="79034"/>
                    <a:pt x="195703" y="79105"/>
                    <a:pt x="194858" y="78903"/>
                  </a:cubicBezTo>
                  <a:lnTo>
                    <a:pt x="195346" y="78748"/>
                  </a:lnTo>
                  <a:cubicBezTo>
                    <a:pt x="195191" y="78641"/>
                    <a:pt x="195001" y="78486"/>
                    <a:pt x="194822" y="78331"/>
                  </a:cubicBezTo>
                  <a:cubicBezTo>
                    <a:pt x="194643" y="78176"/>
                    <a:pt x="194465" y="78021"/>
                    <a:pt x="194310" y="77843"/>
                  </a:cubicBezTo>
                  <a:cubicBezTo>
                    <a:pt x="194048" y="77545"/>
                    <a:pt x="193917" y="77259"/>
                    <a:pt x="194096" y="77093"/>
                  </a:cubicBezTo>
                  <a:lnTo>
                    <a:pt x="194096" y="77093"/>
                  </a:lnTo>
                  <a:cubicBezTo>
                    <a:pt x="194004" y="77147"/>
                    <a:pt x="193919" y="77172"/>
                    <a:pt x="193840" y="77172"/>
                  </a:cubicBezTo>
                  <a:cubicBezTo>
                    <a:pt x="193592" y="77172"/>
                    <a:pt x="193404" y="76927"/>
                    <a:pt x="193250" y="76593"/>
                  </a:cubicBezTo>
                  <a:cubicBezTo>
                    <a:pt x="193143" y="76355"/>
                    <a:pt x="193060" y="76105"/>
                    <a:pt x="192988" y="75843"/>
                  </a:cubicBezTo>
                  <a:cubicBezTo>
                    <a:pt x="192917" y="75593"/>
                    <a:pt x="192869" y="75354"/>
                    <a:pt x="192810" y="75200"/>
                  </a:cubicBezTo>
                  <a:lnTo>
                    <a:pt x="192810" y="75200"/>
                  </a:lnTo>
                  <a:cubicBezTo>
                    <a:pt x="192886" y="75328"/>
                    <a:pt x="193000" y="75356"/>
                    <a:pt x="193100" y="75356"/>
                  </a:cubicBezTo>
                  <a:cubicBezTo>
                    <a:pt x="193158" y="75356"/>
                    <a:pt x="193211" y="75347"/>
                    <a:pt x="193250" y="75343"/>
                  </a:cubicBezTo>
                  <a:cubicBezTo>
                    <a:pt x="192988" y="75104"/>
                    <a:pt x="192774" y="74819"/>
                    <a:pt x="192619" y="74497"/>
                  </a:cubicBezTo>
                  <a:cubicBezTo>
                    <a:pt x="192476" y="74176"/>
                    <a:pt x="192381" y="73842"/>
                    <a:pt x="192322" y="73509"/>
                  </a:cubicBezTo>
                  <a:cubicBezTo>
                    <a:pt x="192262" y="73164"/>
                    <a:pt x="192215" y="72818"/>
                    <a:pt x="192191" y="72461"/>
                  </a:cubicBezTo>
                  <a:cubicBezTo>
                    <a:pt x="192167" y="72295"/>
                    <a:pt x="192143" y="72116"/>
                    <a:pt x="192119" y="71949"/>
                  </a:cubicBezTo>
                  <a:cubicBezTo>
                    <a:pt x="192095" y="71771"/>
                    <a:pt x="192072" y="71604"/>
                    <a:pt x="192036" y="71437"/>
                  </a:cubicBezTo>
                  <a:cubicBezTo>
                    <a:pt x="192274" y="71318"/>
                    <a:pt x="192500" y="71199"/>
                    <a:pt x="192738" y="71080"/>
                  </a:cubicBezTo>
                  <a:cubicBezTo>
                    <a:pt x="192643" y="70735"/>
                    <a:pt x="192250" y="70580"/>
                    <a:pt x="191845" y="70390"/>
                  </a:cubicBezTo>
                  <a:cubicBezTo>
                    <a:pt x="191643" y="70306"/>
                    <a:pt x="191453" y="70199"/>
                    <a:pt x="191274" y="70068"/>
                  </a:cubicBezTo>
                  <a:cubicBezTo>
                    <a:pt x="191119" y="69949"/>
                    <a:pt x="191024" y="69770"/>
                    <a:pt x="191012" y="69580"/>
                  </a:cubicBezTo>
                  <a:lnTo>
                    <a:pt x="191012" y="69580"/>
                  </a:lnTo>
                  <a:lnTo>
                    <a:pt x="191405" y="69830"/>
                  </a:lnTo>
                  <a:cubicBezTo>
                    <a:pt x="191119" y="68413"/>
                    <a:pt x="191191" y="67794"/>
                    <a:pt x="191369" y="66627"/>
                  </a:cubicBezTo>
                  <a:lnTo>
                    <a:pt x="191369" y="66627"/>
                  </a:lnTo>
                  <a:lnTo>
                    <a:pt x="191869" y="66675"/>
                  </a:lnTo>
                  <a:cubicBezTo>
                    <a:pt x="191774" y="66461"/>
                    <a:pt x="191714" y="66234"/>
                    <a:pt x="191691" y="65996"/>
                  </a:cubicBezTo>
                  <a:cubicBezTo>
                    <a:pt x="191667" y="65877"/>
                    <a:pt x="191655" y="65758"/>
                    <a:pt x="191619" y="65639"/>
                  </a:cubicBezTo>
                  <a:cubicBezTo>
                    <a:pt x="191607" y="65532"/>
                    <a:pt x="191572" y="65413"/>
                    <a:pt x="191524" y="65306"/>
                  </a:cubicBezTo>
                  <a:cubicBezTo>
                    <a:pt x="192191" y="64913"/>
                    <a:pt x="192179" y="63996"/>
                    <a:pt x="192298" y="62972"/>
                  </a:cubicBezTo>
                  <a:cubicBezTo>
                    <a:pt x="192417" y="61948"/>
                    <a:pt x="192679" y="60841"/>
                    <a:pt x="193643" y="60341"/>
                  </a:cubicBezTo>
                  <a:lnTo>
                    <a:pt x="192810" y="59876"/>
                  </a:lnTo>
                  <a:cubicBezTo>
                    <a:pt x="193074" y="59301"/>
                    <a:pt x="193261" y="58504"/>
                    <a:pt x="193960" y="58504"/>
                  </a:cubicBezTo>
                  <a:cubicBezTo>
                    <a:pt x="193985" y="58504"/>
                    <a:pt x="194010" y="58505"/>
                    <a:pt x="194036" y="58507"/>
                  </a:cubicBezTo>
                  <a:lnTo>
                    <a:pt x="193965" y="58626"/>
                  </a:lnTo>
                  <a:cubicBezTo>
                    <a:pt x="194067" y="58689"/>
                    <a:pt x="194143" y="58716"/>
                    <a:pt x="194201" y="58716"/>
                  </a:cubicBezTo>
                  <a:cubicBezTo>
                    <a:pt x="194496" y="58716"/>
                    <a:pt x="194317" y="58024"/>
                    <a:pt x="194596" y="57805"/>
                  </a:cubicBezTo>
                  <a:cubicBezTo>
                    <a:pt x="194647" y="57546"/>
                    <a:pt x="194466" y="57144"/>
                    <a:pt x="194245" y="57144"/>
                  </a:cubicBezTo>
                  <a:cubicBezTo>
                    <a:pt x="194212" y="57144"/>
                    <a:pt x="194178" y="57153"/>
                    <a:pt x="194143" y="57174"/>
                  </a:cubicBezTo>
                  <a:cubicBezTo>
                    <a:pt x="194762" y="56543"/>
                    <a:pt x="195310" y="55674"/>
                    <a:pt x="195870" y="54912"/>
                  </a:cubicBezTo>
                  <a:cubicBezTo>
                    <a:pt x="196441" y="54150"/>
                    <a:pt x="197025" y="53507"/>
                    <a:pt x="197668" y="53364"/>
                  </a:cubicBezTo>
                  <a:cubicBezTo>
                    <a:pt x="198037" y="52626"/>
                    <a:pt x="198263" y="51911"/>
                    <a:pt x="198561" y="51221"/>
                  </a:cubicBezTo>
                  <a:cubicBezTo>
                    <a:pt x="198846" y="50482"/>
                    <a:pt x="199275" y="49804"/>
                    <a:pt x="199823" y="49232"/>
                  </a:cubicBezTo>
                  <a:lnTo>
                    <a:pt x="199894" y="49316"/>
                  </a:lnTo>
                  <a:cubicBezTo>
                    <a:pt x="200247" y="49051"/>
                    <a:pt x="200869" y="48602"/>
                    <a:pt x="201405" y="48602"/>
                  </a:cubicBezTo>
                  <a:cubicBezTo>
                    <a:pt x="201591" y="48602"/>
                    <a:pt x="201767" y="48656"/>
                    <a:pt x="201918" y="48792"/>
                  </a:cubicBezTo>
                  <a:cubicBezTo>
                    <a:pt x="202251" y="48280"/>
                    <a:pt x="202359" y="47696"/>
                    <a:pt x="202537" y="47137"/>
                  </a:cubicBezTo>
                  <a:cubicBezTo>
                    <a:pt x="202621" y="46851"/>
                    <a:pt x="202740" y="46577"/>
                    <a:pt x="202883" y="46327"/>
                  </a:cubicBezTo>
                  <a:cubicBezTo>
                    <a:pt x="203073" y="46041"/>
                    <a:pt x="203311" y="45803"/>
                    <a:pt x="203585" y="45625"/>
                  </a:cubicBezTo>
                  <a:lnTo>
                    <a:pt x="203585" y="46053"/>
                  </a:lnTo>
                  <a:cubicBezTo>
                    <a:pt x="203775" y="45946"/>
                    <a:pt x="203918" y="45756"/>
                    <a:pt x="203978" y="45541"/>
                  </a:cubicBezTo>
                  <a:cubicBezTo>
                    <a:pt x="204049" y="45375"/>
                    <a:pt x="204097" y="45208"/>
                    <a:pt x="204133" y="45029"/>
                  </a:cubicBezTo>
                  <a:cubicBezTo>
                    <a:pt x="204150" y="45014"/>
                    <a:pt x="204166" y="45008"/>
                    <a:pt x="204180" y="45008"/>
                  </a:cubicBezTo>
                  <a:cubicBezTo>
                    <a:pt x="204246" y="45008"/>
                    <a:pt x="204289" y="45140"/>
                    <a:pt x="204347" y="45208"/>
                  </a:cubicBezTo>
                  <a:cubicBezTo>
                    <a:pt x="204788" y="45137"/>
                    <a:pt x="204621" y="44696"/>
                    <a:pt x="204764" y="44434"/>
                  </a:cubicBezTo>
                  <a:lnTo>
                    <a:pt x="204764" y="44434"/>
                  </a:lnTo>
                  <a:lnTo>
                    <a:pt x="204871" y="44708"/>
                  </a:lnTo>
                  <a:cubicBezTo>
                    <a:pt x="205192" y="44565"/>
                    <a:pt x="205466" y="44363"/>
                    <a:pt x="205680" y="44101"/>
                  </a:cubicBezTo>
                  <a:cubicBezTo>
                    <a:pt x="205931" y="43791"/>
                    <a:pt x="206169" y="43482"/>
                    <a:pt x="206371" y="43148"/>
                  </a:cubicBezTo>
                  <a:cubicBezTo>
                    <a:pt x="206597" y="42791"/>
                    <a:pt x="206823" y="42434"/>
                    <a:pt x="207085" y="42100"/>
                  </a:cubicBezTo>
                  <a:cubicBezTo>
                    <a:pt x="207324" y="41767"/>
                    <a:pt x="207609" y="41469"/>
                    <a:pt x="207931" y="41219"/>
                  </a:cubicBezTo>
                  <a:lnTo>
                    <a:pt x="207931" y="41219"/>
                  </a:lnTo>
                  <a:cubicBezTo>
                    <a:pt x="207776" y="41469"/>
                    <a:pt x="208086" y="41588"/>
                    <a:pt x="208252" y="41612"/>
                  </a:cubicBezTo>
                  <a:cubicBezTo>
                    <a:pt x="208145" y="40529"/>
                    <a:pt x="209657" y="39541"/>
                    <a:pt x="210086" y="38993"/>
                  </a:cubicBezTo>
                  <a:lnTo>
                    <a:pt x="210086" y="38993"/>
                  </a:lnTo>
                  <a:lnTo>
                    <a:pt x="209967" y="39517"/>
                  </a:lnTo>
                  <a:cubicBezTo>
                    <a:pt x="210251" y="39008"/>
                    <a:pt x="210551" y="38925"/>
                    <a:pt x="210847" y="38925"/>
                  </a:cubicBezTo>
                  <a:cubicBezTo>
                    <a:pt x="210911" y="38925"/>
                    <a:pt x="210975" y="38929"/>
                    <a:pt x="211038" y="38933"/>
                  </a:cubicBezTo>
                  <a:cubicBezTo>
                    <a:pt x="211114" y="38938"/>
                    <a:pt x="211190" y="38944"/>
                    <a:pt x="211265" y="38944"/>
                  </a:cubicBezTo>
                  <a:cubicBezTo>
                    <a:pt x="211547" y="38944"/>
                    <a:pt x="211831" y="38867"/>
                    <a:pt x="212122" y="38398"/>
                  </a:cubicBezTo>
                  <a:lnTo>
                    <a:pt x="211229" y="38398"/>
                  </a:lnTo>
                  <a:cubicBezTo>
                    <a:pt x="211753" y="38219"/>
                    <a:pt x="212038" y="37826"/>
                    <a:pt x="211717" y="37564"/>
                  </a:cubicBezTo>
                  <a:cubicBezTo>
                    <a:pt x="211762" y="37559"/>
                    <a:pt x="211804" y="37556"/>
                    <a:pt x="211841" y="37556"/>
                  </a:cubicBezTo>
                  <a:cubicBezTo>
                    <a:pt x="212228" y="37556"/>
                    <a:pt x="212244" y="37819"/>
                    <a:pt x="212520" y="37819"/>
                  </a:cubicBezTo>
                  <a:cubicBezTo>
                    <a:pt x="212626" y="37819"/>
                    <a:pt x="212771" y="37780"/>
                    <a:pt x="212991" y="37671"/>
                  </a:cubicBezTo>
                  <a:lnTo>
                    <a:pt x="212991" y="37671"/>
                  </a:lnTo>
                  <a:cubicBezTo>
                    <a:pt x="213146" y="37862"/>
                    <a:pt x="212503" y="38159"/>
                    <a:pt x="212931" y="38279"/>
                  </a:cubicBezTo>
                  <a:cubicBezTo>
                    <a:pt x="213408" y="38243"/>
                    <a:pt x="213872" y="38207"/>
                    <a:pt x="214336" y="38207"/>
                  </a:cubicBezTo>
                  <a:cubicBezTo>
                    <a:pt x="213836" y="38195"/>
                    <a:pt x="213896" y="37981"/>
                    <a:pt x="214003" y="37767"/>
                  </a:cubicBezTo>
                  <a:cubicBezTo>
                    <a:pt x="214122" y="37540"/>
                    <a:pt x="214265" y="37290"/>
                    <a:pt x="213896" y="37243"/>
                  </a:cubicBezTo>
                  <a:cubicBezTo>
                    <a:pt x="213933" y="37238"/>
                    <a:pt x="213967" y="37236"/>
                    <a:pt x="213999" y="37236"/>
                  </a:cubicBezTo>
                  <a:cubicBezTo>
                    <a:pt x="214299" y="37236"/>
                    <a:pt x="214348" y="37432"/>
                    <a:pt x="214348" y="37647"/>
                  </a:cubicBezTo>
                  <a:cubicBezTo>
                    <a:pt x="214336" y="37886"/>
                    <a:pt x="214265" y="38148"/>
                    <a:pt x="214348" y="38219"/>
                  </a:cubicBezTo>
                  <a:cubicBezTo>
                    <a:pt x="214362" y="38226"/>
                    <a:pt x="214377" y="38229"/>
                    <a:pt x="214396" y="38229"/>
                  </a:cubicBezTo>
                  <a:cubicBezTo>
                    <a:pt x="214479" y="38229"/>
                    <a:pt x="214623" y="38158"/>
                    <a:pt x="214884" y="37945"/>
                  </a:cubicBezTo>
                  <a:cubicBezTo>
                    <a:pt x="214586" y="37493"/>
                    <a:pt x="214813" y="37350"/>
                    <a:pt x="214991" y="37255"/>
                  </a:cubicBezTo>
                  <a:cubicBezTo>
                    <a:pt x="215170" y="37159"/>
                    <a:pt x="215289" y="37100"/>
                    <a:pt x="214753" y="36755"/>
                  </a:cubicBezTo>
                  <a:cubicBezTo>
                    <a:pt x="215158" y="36552"/>
                    <a:pt x="215575" y="36385"/>
                    <a:pt x="216003" y="36254"/>
                  </a:cubicBezTo>
                  <a:cubicBezTo>
                    <a:pt x="216432" y="36135"/>
                    <a:pt x="216849" y="36052"/>
                    <a:pt x="217241" y="35957"/>
                  </a:cubicBezTo>
                  <a:cubicBezTo>
                    <a:pt x="217646" y="35885"/>
                    <a:pt x="218051" y="35802"/>
                    <a:pt x="218432" y="35683"/>
                  </a:cubicBezTo>
                  <a:cubicBezTo>
                    <a:pt x="218527" y="35647"/>
                    <a:pt x="218623" y="35612"/>
                    <a:pt x="218718" y="35588"/>
                  </a:cubicBezTo>
                  <a:cubicBezTo>
                    <a:pt x="218813" y="35552"/>
                    <a:pt x="218908" y="35528"/>
                    <a:pt x="219004" y="35492"/>
                  </a:cubicBezTo>
                  <a:cubicBezTo>
                    <a:pt x="219194" y="35409"/>
                    <a:pt x="219385" y="35326"/>
                    <a:pt x="219563" y="35219"/>
                  </a:cubicBezTo>
                  <a:cubicBezTo>
                    <a:pt x="219812" y="35482"/>
                    <a:pt x="220174" y="35539"/>
                    <a:pt x="220566" y="35539"/>
                  </a:cubicBezTo>
                  <a:cubicBezTo>
                    <a:pt x="220849" y="35539"/>
                    <a:pt x="221148" y="35509"/>
                    <a:pt x="221432" y="35504"/>
                  </a:cubicBezTo>
                  <a:cubicBezTo>
                    <a:pt x="221482" y="35503"/>
                    <a:pt x="221530" y="35503"/>
                    <a:pt x="221578" y="35503"/>
                  </a:cubicBezTo>
                  <a:cubicBezTo>
                    <a:pt x="222180" y="35503"/>
                    <a:pt x="222668" y="35590"/>
                    <a:pt x="222635" y="36219"/>
                  </a:cubicBezTo>
                  <a:cubicBezTo>
                    <a:pt x="223468" y="36183"/>
                    <a:pt x="224147" y="35921"/>
                    <a:pt x="224695" y="35397"/>
                  </a:cubicBezTo>
                  <a:cubicBezTo>
                    <a:pt x="224653" y="35367"/>
                    <a:pt x="224608" y="35356"/>
                    <a:pt x="224560" y="35356"/>
                  </a:cubicBezTo>
                  <a:cubicBezTo>
                    <a:pt x="224418" y="35356"/>
                    <a:pt x="224257" y="35463"/>
                    <a:pt x="224123" y="35516"/>
                  </a:cubicBezTo>
                  <a:cubicBezTo>
                    <a:pt x="224291" y="35251"/>
                    <a:pt x="224918" y="35170"/>
                    <a:pt x="225406" y="35170"/>
                  </a:cubicBezTo>
                  <a:close/>
                  <a:moveTo>
                    <a:pt x="59399" y="98185"/>
                  </a:moveTo>
                  <a:cubicBezTo>
                    <a:pt x="59582" y="98185"/>
                    <a:pt x="59868" y="98411"/>
                    <a:pt x="60174" y="98476"/>
                  </a:cubicBezTo>
                  <a:cubicBezTo>
                    <a:pt x="60087" y="98550"/>
                    <a:pt x="59990" y="98581"/>
                    <a:pt x="59894" y="98581"/>
                  </a:cubicBezTo>
                  <a:cubicBezTo>
                    <a:pt x="59663" y="98581"/>
                    <a:pt x="59437" y="98401"/>
                    <a:pt x="59353" y="98191"/>
                  </a:cubicBezTo>
                  <a:cubicBezTo>
                    <a:pt x="59367" y="98187"/>
                    <a:pt x="59383" y="98185"/>
                    <a:pt x="59399" y="98185"/>
                  </a:cubicBezTo>
                  <a:close/>
                  <a:moveTo>
                    <a:pt x="61869" y="35771"/>
                  </a:moveTo>
                  <a:cubicBezTo>
                    <a:pt x="61915" y="35771"/>
                    <a:pt x="61962" y="35773"/>
                    <a:pt x="62008" y="35778"/>
                  </a:cubicBezTo>
                  <a:cubicBezTo>
                    <a:pt x="62305" y="35838"/>
                    <a:pt x="62591" y="35945"/>
                    <a:pt x="62841" y="36100"/>
                  </a:cubicBezTo>
                  <a:cubicBezTo>
                    <a:pt x="63103" y="36243"/>
                    <a:pt x="63341" y="36421"/>
                    <a:pt x="63591" y="36528"/>
                  </a:cubicBezTo>
                  <a:cubicBezTo>
                    <a:pt x="63735" y="36600"/>
                    <a:pt x="63895" y="36637"/>
                    <a:pt x="64055" y="36637"/>
                  </a:cubicBezTo>
                  <a:cubicBezTo>
                    <a:pt x="64161" y="36637"/>
                    <a:pt x="64266" y="36621"/>
                    <a:pt x="64365" y="36588"/>
                  </a:cubicBezTo>
                  <a:cubicBezTo>
                    <a:pt x="64651" y="36409"/>
                    <a:pt x="64937" y="36243"/>
                    <a:pt x="65222" y="36064"/>
                  </a:cubicBezTo>
                  <a:lnTo>
                    <a:pt x="65342" y="36612"/>
                  </a:lnTo>
                  <a:cubicBezTo>
                    <a:pt x="65449" y="36552"/>
                    <a:pt x="65556" y="36481"/>
                    <a:pt x="65663" y="36409"/>
                  </a:cubicBezTo>
                  <a:cubicBezTo>
                    <a:pt x="65746" y="36338"/>
                    <a:pt x="65842" y="36278"/>
                    <a:pt x="65937" y="36231"/>
                  </a:cubicBezTo>
                  <a:cubicBezTo>
                    <a:pt x="66025" y="36192"/>
                    <a:pt x="66121" y="36166"/>
                    <a:pt x="66234" y="36166"/>
                  </a:cubicBezTo>
                  <a:cubicBezTo>
                    <a:pt x="66365" y="36166"/>
                    <a:pt x="66519" y="36201"/>
                    <a:pt x="66711" y="36290"/>
                  </a:cubicBezTo>
                  <a:cubicBezTo>
                    <a:pt x="67925" y="37005"/>
                    <a:pt x="69235" y="37314"/>
                    <a:pt x="70556" y="37683"/>
                  </a:cubicBezTo>
                  <a:cubicBezTo>
                    <a:pt x="71890" y="38040"/>
                    <a:pt x="73212" y="38481"/>
                    <a:pt x="74271" y="39350"/>
                  </a:cubicBezTo>
                  <a:cubicBezTo>
                    <a:pt x="74279" y="39297"/>
                    <a:pt x="74272" y="39244"/>
                    <a:pt x="74251" y="39198"/>
                  </a:cubicBezTo>
                  <a:lnTo>
                    <a:pt x="74251" y="39198"/>
                  </a:lnTo>
                  <a:cubicBezTo>
                    <a:pt x="74533" y="39591"/>
                    <a:pt x="74917" y="39897"/>
                    <a:pt x="75355" y="40076"/>
                  </a:cubicBezTo>
                  <a:cubicBezTo>
                    <a:pt x="75795" y="40279"/>
                    <a:pt x="76283" y="40326"/>
                    <a:pt x="76748" y="40398"/>
                  </a:cubicBezTo>
                  <a:cubicBezTo>
                    <a:pt x="77224" y="40481"/>
                    <a:pt x="77712" y="40529"/>
                    <a:pt x="78141" y="40707"/>
                  </a:cubicBezTo>
                  <a:cubicBezTo>
                    <a:pt x="78617" y="40898"/>
                    <a:pt x="79010" y="41255"/>
                    <a:pt x="79248" y="41708"/>
                  </a:cubicBezTo>
                  <a:lnTo>
                    <a:pt x="79010" y="41791"/>
                  </a:lnTo>
                  <a:cubicBezTo>
                    <a:pt x="79950" y="42327"/>
                    <a:pt x="78784" y="41874"/>
                    <a:pt x="79236" y="42565"/>
                  </a:cubicBezTo>
                  <a:cubicBezTo>
                    <a:pt x="79345" y="42471"/>
                    <a:pt x="79468" y="42432"/>
                    <a:pt x="79601" y="42432"/>
                  </a:cubicBezTo>
                  <a:cubicBezTo>
                    <a:pt x="79787" y="42432"/>
                    <a:pt x="79992" y="42508"/>
                    <a:pt x="80201" y="42612"/>
                  </a:cubicBezTo>
                  <a:cubicBezTo>
                    <a:pt x="80391" y="42708"/>
                    <a:pt x="80570" y="42815"/>
                    <a:pt x="80748" y="42910"/>
                  </a:cubicBezTo>
                  <a:cubicBezTo>
                    <a:pt x="80915" y="43005"/>
                    <a:pt x="81082" y="43089"/>
                    <a:pt x="81260" y="43160"/>
                  </a:cubicBezTo>
                  <a:cubicBezTo>
                    <a:pt x="81239" y="43167"/>
                    <a:pt x="81217" y="43170"/>
                    <a:pt x="81195" y="43170"/>
                  </a:cubicBezTo>
                  <a:cubicBezTo>
                    <a:pt x="81061" y="43170"/>
                    <a:pt x="80922" y="43058"/>
                    <a:pt x="80748" y="43017"/>
                  </a:cubicBezTo>
                  <a:lnTo>
                    <a:pt x="80748" y="43017"/>
                  </a:lnTo>
                  <a:cubicBezTo>
                    <a:pt x="80748" y="43208"/>
                    <a:pt x="80534" y="43541"/>
                    <a:pt x="80855" y="43648"/>
                  </a:cubicBezTo>
                  <a:cubicBezTo>
                    <a:pt x="80999" y="43607"/>
                    <a:pt x="81143" y="43588"/>
                    <a:pt x="81286" y="43588"/>
                  </a:cubicBezTo>
                  <a:cubicBezTo>
                    <a:pt x="82252" y="43588"/>
                    <a:pt x="83187" y="44445"/>
                    <a:pt x="84058" y="44922"/>
                  </a:cubicBezTo>
                  <a:cubicBezTo>
                    <a:pt x="83868" y="45315"/>
                    <a:pt x="84272" y="46256"/>
                    <a:pt x="84118" y="47089"/>
                  </a:cubicBezTo>
                  <a:cubicBezTo>
                    <a:pt x="84308" y="47053"/>
                    <a:pt x="84689" y="46958"/>
                    <a:pt x="85046" y="46863"/>
                  </a:cubicBezTo>
                  <a:cubicBezTo>
                    <a:pt x="85034" y="46803"/>
                    <a:pt x="85023" y="46744"/>
                    <a:pt x="85023" y="46684"/>
                  </a:cubicBezTo>
                  <a:lnTo>
                    <a:pt x="85023" y="46684"/>
                  </a:lnTo>
                  <a:cubicBezTo>
                    <a:pt x="85058" y="46708"/>
                    <a:pt x="85082" y="46720"/>
                    <a:pt x="85118" y="46732"/>
                  </a:cubicBezTo>
                  <a:cubicBezTo>
                    <a:pt x="84983" y="46618"/>
                    <a:pt x="84884" y="46549"/>
                    <a:pt x="84853" y="46549"/>
                  </a:cubicBezTo>
                  <a:cubicBezTo>
                    <a:pt x="84849" y="46549"/>
                    <a:pt x="84845" y="46550"/>
                    <a:pt x="84844" y="46553"/>
                  </a:cubicBezTo>
                  <a:cubicBezTo>
                    <a:pt x="84844" y="45970"/>
                    <a:pt x="85106" y="46351"/>
                    <a:pt x="85439" y="45982"/>
                  </a:cubicBezTo>
                  <a:cubicBezTo>
                    <a:pt x="85677" y="46256"/>
                    <a:pt x="86332" y="46672"/>
                    <a:pt x="86118" y="46994"/>
                  </a:cubicBezTo>
                  <a:cubicBezTo>
                    <a:pt x="86237" y="47149"/>
                    <a:pt x="86344" y="47327"/>
                    <a:pt x="86416" y="47518"/>
                  </a:cubicBezTo>
                  <a:cubicBezTo>
                    <a:pt x="86570" y="47553"/>
                    <a:pt x="86701" y="47661"/>
                    <a:pt x="86773" y="47803"/>
                  </a:cubicBezTo>
                  <a:lnTo>
                    <a:pt x="86678" y="47780"/>
                  </a:lnTo>
                  <a:cubicBezTo>
                    <a:pt x="86654" y="47827"/>
                    <a:pt x="86630" y="47887"/>
                    <a:pt x="86630" y="47958"/>
                  </a:cubicBezTo>
                  <a:cubicBezTo>
                    <a:pt x="86773" y="48280"/>
                    <a:pt x="87154" y="48518"/>
                    <a:pt x="87582" y="48696"/>
                  </a:cubicBezTo>
                  <a:cubicBezTo>
                    <a:pt x="87999" y="48875"/>
                    <a:pt x="88463" y="49018"/>
                    <a:pt x="88785" y="49137"/>
                  </a:cubicBezTo>
                  <a:cubicBezTo>
                    <a:pt x="88745" y="49134"/>
                    <a:pt x="88708" y="49133"/>
                    <a:pt x="88674" y="49133"/>
                  </a:cubicBezTo>
                  <a:cubicBezTo>
                    <a:pt x="87962" y="49133"/>
                    <a:pt x="88304" y="49698"/>
                    <a:pt x="87963" y="49982"/>
                  </a:cubicBezTo>
                  <a:cubicBezTo>
                    <a:pt x="87904" y="49851"/>
                    <a:pt x="87832" y="49744"/>
                    <a:pt x="87737" y="49637"/>
                  </a:cubicBezTo>
                  <a:cubicBezTo>
                    <a:pt x="87570" y="49411"/>
                    <a:pt x="87332" y="49089"/>
                    <a:pt x="87035" y="48756"/>
                  </a:cubicBezTo>
                  <a:cubicBezTo>
                    <a:pt x="87035" y="48875"/>
                    <a:pt x="86987" y="48982"/>
                    <a:pt x="86892" y="49054"/>
                  </a:cubicBezTo>
                  <a:cubicBezTo>
                    <a:pt x="86963" y="49494"/>
                    <a:pt x="87249" y="49685"/>
                    <a:pt x="87582" y="49887"/>
                  </a:cubicBezTo>
                  <a:cubicBezTo>
                    <a:pt x="87761" y="49994"/>
                    <a:pt x="87928" y="50113"/>
                    <a:pt x="88082" y="50256"/>
                  </a:cubicBezTo>
                  <a:cubicBezTo>
                    <a:pt x="88261" y="50423"/>
                    <a:pt x="88404" y="50637"/>
                    <a:pt x="88487" y="50875"/>
                  </a:cubicBezTo>
                  <a:cubicBezTo>
                    <a:pt x="88445" y="50854"/>
                    <a:pt x="88399" y="50843"/>
                    <a:pt x="88354" y="50843"/>
                  </a:cubicBezTo>
                  <a:cubicBezTo>
                    <a:pt x="88272" y="50843"/>
                    <a:pt x="88191" y="50878"/>
                    <a:pt x="88130" y="50947"/>
                  </a:cubicBezTo>
                  <a:cubicBezTo>
                    <a:pt x="88230" y="51236"/>
                    <a:pt x="88549" y="51347"/>
                    <a:pt x="88817" y="51347"/>
                  </a:cubicBezTo>
                  <a:cubicBezTo>
                    <a:pt x="88901" y="51347"/>
                    <a:pt x="88981" y="51336"/>
                    <a:pt x="89047" y="51316"/>
                  </a:cubicBezTo>
                  <a:lnTo>
                    <a:pt x="89047" y="51316"/>
                  </a:lnTo>
                  <a:cubicBezTo>
                    <a:pt x="88904" y="51483"/>
                    <a:pt x="88880" y="51792"/>
                    <a:pt x="88952" y="52078"/>
                  </a:cubicBezTo>
                  <a:cubicBezTo>
                    <a:pt x="88975" y="52221"/>
                    <a:pt x="89035" y="52352"/>
                    <a:pt x="89106" y="52483"/>
                  </a:cubicBezTo>
                  <a:cubicBezTo>
                    <a:pt x="89178" y="52590"/>
                    <a:pt x="89261" y="52685"/>
                    <a:pt x="89368" y="52756"/>
                  </a:cubicBezTo>
                  <a:cubicBezTo>
                    <a:pt x="89880" y="52852"/>
                    <a:pt x="89999" y="52709"/>
                    <a:pt x="90333" y="53292"/>
                  </a:cubicBezTo>
                  <a:cubicBezTo>
                    <a:pt x="90190" y="53268"/>
                    <a:pt x="90047" y="53245"/>
                    <a:pt x="89904" y="53221"/>
                  </a:cubicBezTo>
                  <a:lnTo>
                    <a:pt x="89904" y="53221"/>
                  </a:lnTo>
                  <a:cubicBezTo>
                    <a:pt x="90011" y="53614"/>
                    <a:pt x="90190" y="53697"/>
                    <a:pt x="90368" y="53745"/>
                  </a:cubicBezTo>
                  <a:cubicBezTo>
                    <a:pt x="90559" y="53780"/>
                    <a:pt x="90714" y="53923"/>
                    <a:pt x="90749" y="54126"/>
                  </a:cubicBezTo>
                  <a:cubicBezTo>
                    <a:pt x="90726" y="54068"/>
                    <a:pt x="90687" y="54044"/>
                    <a:pt x="90645" y="54044"/>
                  </a:cubicBezTo>
                  <a:cubicBezTo>
                    <a:pt x="90559" y="54044"/>
                    <a:pt x="90463" y="54148"/>
                    <a:pt x="90488" y="54269"/>
                  </a:cubicBezTo>
                  <a:cubicBezTo>
                    <a:pt x="91071" y="54876"/>
                    <a:pt x="91226" y="54804"/>
                    <a:pt x="92071" y="55019"/>
                  </a:cubicBezTo>
                  <a:lnTo>
                    <a:pt x="91583" y="55162"/>
                  </a:lnTo>
                  <a:cubicBezTo>
                    <a:pt x="91738" y="55281"/>
                    <a:pt x="91928" y="55423"/>
                    <a:pt x="92107" y="55578"/>
                  </a:cubicBezTo>
                  <a:cubicBezTo>
                    <a:pt x="92297" y="55733"/>
                    <a:pt x="92464" y="55900"/>
                    <a:pt x="92631" y="56078"/>
                  </a:cubicBezTo>
                  <a:cubicBezTo>
                    <a:pt x="92881" y="56376"/>
                    <a:pt x="93012" y="56662"/>
                    <a:pt x="92845" y="56817"/>
                  </a:cubicBezTo>
                  <a:cubicBezTo>
                    <a:pt x="92931" y="56766"/>
                    <a:pt x="93012" y="56744"/>
                    <a:pt x="93087" y="56744"/>
                  </a:cubicBezTo>
                  <a:cubicBezTo>
                    <a:pt x="93333" y="56744"/>
                    <a:pt x="93523" y="56988"/>
                    <a:pt x="93678" y="57317"/>
                  </a:cubicBezTo>
                  <a:cubicBezTo>
                    <a:pt x="93786" y="57567"/>
                    <a:pt x="93869" y="57817"/>
                    <a:pt x="93940" y="58079"/>
                  </a:cubicBezTo>
                  <a:cubicBezTo>
                    <a:pt x="94012" y="58329"/>
                    <a:pt x="94059" y="58555"/>
                    <a:pt x="94119" y="58710"/>
                  </a:cubicBezTo>
                  <a:cubicBezTo>
                    <a:pt x="94051" y="58590"/>
                    <a:pt x="93941" y="58559"/>
                    <a:pt x="93839" y="58559"/>
                  </a:cubicBezTo>
                  <a:cubicBezTo>
                    <a:pt x="93780" y="58559"/>
                    <a:pt x="93722" y="58570"/>
                    <a:pt x="93678" y="58579"/>
                  </a:cubicBezTo>
                  <a:cubicBezTo>
                    <a:pt x="93940" y="58817"/>
                    <a:pt x="94155" y="59103"/>
                    <a:pt x="94309" y="59424"/>
                  </a:cubicBezTo>
                  <a:cubicBezTo>
                    <a:pt x="94452" y="59734"/>
                    <a:pt x="94548" y="60067"/>
                    <a:pt x="94607" y="60412"/>
                  </a:cubicBezTo>
                  <a:cubicBezTo>
                    <a:pt x="94667" y="60757"/>
                    <a:pt x="94714" y="61091"/>
                    <a:pt x="94750" y="61448"/>
                  </a:cubicBezTo>
                  <a:cubicBezTo>
                    <a:pt x="94762" y="61627"/>
                    <a:pt x="94786" y="61793"/>
                    <a:pt x="94809" y="61972"/>
                  </a:cubicBezTo>
                  <a:cubicBezTo>
                    <a:pt x="94833" y="62139"/>
                    <a:pt x="94857" y="62305"/>
                    <a:pt x="94893" y="62484"/>
                  </a:cubicBezTo>
                  <a:cubicBezTo>
                    <a:pt x="94667" y="62603"/>
                    <a:pt x="94428" y="62722"/>
                    <a:pt x="94202" y="62841"/>
                  </a:cubicBezTo>
                  <a:cubicBezTo>
                    <a:pt x="94286" y="63174"/>
                    <a:pt x="94690" y="63341"/>
                    <a:pt x="95095" y="63520"/>
                  </a:cubicBezTo>
                  <a:cubicBezTo>
                    <a:pt x="95286" y="63603"/>
                    <a:pt x="95476" y="63710"/>
                    <a:pt x="95655" y="63841"/>
                  </a:cubicBezTo>
                  <a:cubicBezTo>
                    <a:pt x="95810" y="63960"/>
                    <a:pt x="95905" y="64139"/>
                    <a:pt x="95917" y="64329"/>
                  </a:cubicBezTo>
                  <a:lnTo>
                    <a:pt x="95536" y="64079"/>
                  </a:lnTo>
                  <a:lnTo>
                    <a:pt x="95536" y="64079"/>
                  </a:lnTo>
                  <a:cubicBezTo>
                    <a:pt x="95810" y="65484"/>
                    <a:pt x="95738" y="66115"/>
                    <a:pt x="95560" y="67270"/>
                  </a:cubicBezTo>
                  <a:lnTo>
                    <a:pt x="95060" y="67223"/>
                  </a:lnTo>
                  <a:lnTo>
                    <a:pt x="95060" y="67223"/>
                  </a:lnTo>
                  <a:cubicBezTo>
                    <a:pt x="95155" y="67437"/>
                    <a:pt x="95226" y="67663"/>
                    <a:pt x="95250" y="67901"/>
                  </a:cubicBezTo>
                  <a:cubicBezTo>
                    <a:pt x="95262" y="68020"/>
                    <a:pt x="95286" y="68139"/>
                    <a:pt x="95310" y="68258"/>
                  </a:cubicBezTo>
                  <a:cubicBezTo>
                    <a:pt x="95321" y="68377"/>
                    <a:pt x="95357" y="68497"/>
                    <a:pt x="95405" y="68616"/>
                  </a:cubicBezTo>
                  <a:cubicBezTo>
                    <a:pt x="94738" y="68997"/>
                    <a:pt x="94750" y="69913"/>
                    <a:pt x="94631" y="70937"/>
                  </a:cubicBezTo>
                  <a:cubicBezTo>
                    <a:pt x="94512" y="71961"/>
                    <a:pt x="94250" y="73080"/>
                    <a:pt x="93285" y="73569"/>
                  </a:cubicBezTo>
                  <a:lnTo>
                    <a:pt x="94119" y="74033"/>
                  </a:lnTo>
                  <a:cubicBezTo>
                    <a:pt x="93854" y="74597"/>
                    <a:pt x="93667" y="75405"/>
                    <a:pt x="92968" y="75405"/>
                  </a:cubicBezTo>
                  <a:cubicBezTo>
                    <a:pt x="92943" y="75405"/>
                    <a:pt x="92918" y="75404"/>
                    <a:pt x="92893" y="75402"/>
                  </a:cubicBezTo>
                  <a:lnTo>
                    <a:pt x="92964" y="75283"/>
                  </a:lnTo>
                  <a:cubicBezTo>
                    <a:pt x="92862" y="75220"/>
                    <a:pt x="92786" y="75193"/>
                    <a:pt x="92728" y="75193"/>
                  </a:cubicBezTo>
                  <a:cubicBezTo>
                    <a:pt x="92433" y="75193"/>
                    <a:pt x="92611" y="75886"/>
                    <a:pt x="92333" y="76105"/>
                  </a:cubicBezTo>
                  <a:cubicBezTo>
                    <a:pt x="92281" y="76363"/>
                    <a:pt x="92463" y="76765"/>
                    <a:pt x="92683" y="76765"/>
                  </a:cubicBezTo>
                  <a:cubicBezTo>
                    <a:pt x="92717" y="76765"/>
                    <a:pt x="92751" y="76756"/>
                    <a:pt x="92785" y="76736"/>
                  </a:cubicBezTo>
                  <a:lnTo>
                    <a:pt x="92785" y="76736"/>
                  </a:lnTo>
                  <a:cubicBezTo>
                    <a:pt x="92166" y="77367"/>
                    <a:pt x="91619" y="78236"/>
                    <a:pt x="91059" y="78998"/>
                  </a:cubicBezTo>
                  <a:cubicBezTo>
                    <a:pt x="90488" y="79760"/>
                    <a:pt x="89904" y="80403"/>
                    <a:pt x="89261" y="80546"/>
                  </a:cubicBezTo>
                  <a:cubicBezTo>
                    <a:pt x="88892" y="81284"/>
                    <a:pt x="88666" y="81998"/>
                    <a:pt x="88368" y="82689"/>
                  </a:cubicBezTo>
                  <a:cubicBezTo>
                    <a:pt x="88082" y="83427"/>
                    <a:pt x="87654" y="84106"/>
                    <a:pt x="87106" y="84677"/>
                  </a:cubicBezTo>
                  <a:lnTo>
                    <a:pt x="87035" y="84594"/>
                  </a:lnTo>
                  <a:cubicBezTo>
                    <a:pt x="86681" y="84859"/>
                    <a:pt x="86059" y="85307"/>
                    <a:pt x="85524" y="85307"/>
                  </a:cubicBezTo>
                  <a:cubicBezTo>
                    <a:pt x="85337" y="85307"/>
                    <a:pt x="85161" y="85253"/>
                    <a:pt x="85011" y="85118"/>
                  </a:cubicBezTo>
                  <a:cubicBezTo>
                    <a:pt x="84677" y="85630"/>
                    <a:pt x="84570" y="86213"/>
                    <a:pt x="84392" y="86773"/>
                  </a:cubicBezTo>
                  <a:cubicBezTo>
                    <a:pt x="84308" y="87058"/>
                    <a:pt x="84189" y="87332"/>
                    <a:pt x="84046" y="87582"/>
                  </a:cubicBezTo>
                  <a:cubicBezTo>
                    <a:pt x="83856" y="87868"/>
                    <a:pt x="83618" y="88106"/>
                    <a:pt x="83344" y="88285"/>
                  </a:cubicBezTo>
                  <a:lnTo>
                    <a:pt x="83344" y="87844"/>
                  </a:lnTo>
                  <a:cubicBezTo>
                    <a:pt x="83153" y="87963"/>
                    <a:pt x="83010" y="88142"/>
                    <a:pt x="82951" y="88356"/>
                  </a:cubicBezTo>
                  <a:cubicBezTo>
                    <a:pt x="82879" y="88523"/>
                    <a:pt x="82832" y="88701"/>
                    <a:pt x="82796" y="88880"/>
                  </a:cubicBezTo>
                  <a:cubicBezTo>
                    <a:pt x="82779" y="88895"/>
                    <a:pt x="82763" y="88902"/>
                    <a:pt x="82749" y="88902"/>
                  </a:cubicBezTo>
                  <a:cubicBezTo>
                    <a:pt x="82683" y="88902"/>
                    <a:pt x="82640" y="88768"/>
                    <a:pt x="82582" y="88689"/>
                  </a:cubicBezTo>
                  <a:cubicBezTo>
                    <a:pt x="82141" y="88761"/>
                    <a:pt x="82308" y="89213"/>
                    <a:pt x="82165" y="89463"/>
                  </a:cubicBezTo>
                  <a:lnTo>
                    <a:pt x="82058" y="89201"/>
                  </a:lnTo>
                  <a:cubicBezTo>
                    <a:pt x="81736" y="89332"/>
                    <a:pt x="81463" y="89535"/>
                    <a:pt x="81248" y="89809"/>
                  </a:cubicBezTo>
                  <a:cubicBezTo>
                    <a:pt x="80998" y="90106"/>
                    <a:pt x="80760" y="90428"/>
                    <a:pt x="80558" y="90761"/>
                  </a:cubicBezTo>
                  <a:cubicBezTo>
                    <a:pt x="80331" y="91106"/>
                    <a:pt x="80105" y="91476"/>
                    <a:pt x="79843" y="91797"/>
                  </a:cubicBezTo>
                  <a:cubicBezTo>
                    <a:pt x="79605" y="92130"/>
                    <a:pt x="79319" y="92428"/>
                    <a:pt x="78998" y="92678"/>
                  </a:cubicBezTo>
                  <a:cubicBezTo>
                    <a:pt x="79165" y="92428"/>
                    <a:pt x="78843" y="92309"/>
                    <a:pt x="78677" y="92285"/>
                  </a:cubicBezTo>
                  <a:lnTo>
                    <a:pt x="78677" y="92285"/>
                  </a:lnTo>
                  <a:cubicBezTo>
                    <a:pt x="78784" y="93369"/>
                    <a:pt x="77272" y="94357"/>
                    <a:pt x="76843" y="94905"/>
                  </a:cubicBezTo>
                  <a:lnTo>
                    <a:pt x="76962" y="94393"/>
                  </a:lnTo>
                  <a:lnTo>
                    <a:pt x="76962" y="94393"/>
                  </a:lnTo>
                  <a:cubicBezTo>
                    <a:pt x="76679" y="94891"/>
                    <a:pt x="76379" y="94972"/>
                    <a:pt x="76084" y="94972"/>
                  </a:cubicBezTo>
                  <a:cubicBezTo>
                    <a:pt x="76019" y="94972"/>
                    <a:pt x="75955" y="94968"/>
                    <a:pt x="75890" y="94964"/>
                  </a:cubicBezTo>
                  <a:cubicBezTo>
                    <a:pt x="75816" y="94959"/>
                    <a:pt x="75741" y="94954"/>
                    <a:pt x="75666" y="94954"/>
                  </a:cubicBezTo>
                  <a:cubicBezTo>
                    <a:pt x="75383" y="94954"/>
                    <a:pt x="75099" y="95032"/>
                    <a:pt x="74807" y="95512"/>
                  </a:cubicBezTo>
                  <a:lnTo>
                    <a:pt x="75700" y="95512"/>
                  </a:lnTo>
                  <a:cubicBezTo>
                    <a:pt x="75176" y="95690"/>
                    <a:pt x="74890" y="96083"/>
                    <a:pt x="75212" y="96333"/>
                  </a:cubicBezTo>
                  <a:cubicBezTo>
                    <a:pt x="75161" y="96340"/>
                    <a:pt x="75116" y="96343"/>
                    <a:pt x="75075" y="96343"/>
                  </a:cubicBezTo>
                  <a:cubicBezTo>
                    <a:pt x="74698" y="96343"/>
                    <a:pt x="74681" y="96080"/>
                    <a:pt x="74405" y="96080"/>
                  </a:cubicBezTo>
                  <a:cubicBezTo>
                    <a:pt x="74299" y="96080"/>
                    <a:pt x="74155" y="96119"/>
                    <a:pt x="73938" y="96226"/>
                  </a:cubicBezTo>
                  <a:cubicBezTo>
                    <a:pt x="73783" y="96036"/>
                    <a:pt x="74426" y="95738"/>
                    <a:pt x="73997" y="95631"/>
                  </a:cubicBezTo>
                  <a:lnTo>
                    <a:pt x="73997" y="95631"/>
                  </a:lnTo>
                  <a:cubicBezTo>
                    <a:pt x="73521" y="95667"/>
                    <a:pt x="73069" y="95690"/>
                    <a:pt x="72592" y="95690"/>
                  </a:cubicBezTo>
                  <a:cubicBezTo>
                    <a:pt x="73092" y="95702"/>
                    <a:pt x="73033" y="95917"/>
                    <a:pt x="72926" y="96143"/>
                  </a:cubicBezTo>
                  <a:cubicBezTo>
                    <a:pt x="72807" y="96357"/>
                    <a:pt x="72676" y="96607"/>
                    <a:pt x="73045" y="96667"/>
                  </a:cubicBezTo>
                  <a:cubicBezTo>
                    <a:pt x="73006" y="96671"/>
                    <a:pt x="72971" y="96673"/>
                    <a:pt x="72939" y="96673"/>
                  </a:cubicBezTo>
                  <a:cubicBezTo>
                    <a:pt x="72629" y="96673"/>
                    <a:pt x="72581" y="96477"/>
                    <a:pt x="72581" y="96262"/>
                  </a:cubicBezTo>
                  <a:cubicBezTo>
                    <a:pt x="72592" y="96024"/>
                    <a:pt x="72676" y="95750"/>
                    <a:pt x="72581" y="95690"/>
                  </a:cubicBezTo>
                  <a:cubicBezTo>
                    <a:pt x="72566" y="95681"/>
                    <a:pt x="72548" y="95675"/>
                    <a:pt x="72526" y="95675"/>
                  </a:cubicBezTo>
                  <a:cubicBezTo>
                    <a:pt x="72443" y="95675"/>
                    <a:pt x="72300" y="95754"/>
                    <a:pt x="72045" y="95952"/>
                  </a:cubicBezTo>
                  <a:cubicBezTo>
                    <a:pt x="72342" y="96417"/>
                    <a:pt x="72116" y="96559"/>
                    <a:pt x="71938" y="96655"/>
                  </a:cubicBezTo>
                  <a:cubicBezTo>
                    <a:pt x="71759" y="96738"/>
                    <a:pt x="71640" y="96810"/>
                    <a:pt x="72176" y="97143"/>
                  </a:cubicBezTo>
                  <a:cubicBezTo>
                    <a:pt x="71771" y="97357"/>
                    <a:pt x="71354" y="97524"/>
                    <a:pt x="70926" y="97655"/>
                  </a:cubicBezTo>
                  <a:cubicBezTo>
                    <a:pt x="70509" y="97762"/>
                    <a:pt x="70092" y="97857"/>
                    <a:pt x="69687" y="97953"/>
                  </a:cubicBezTo>
                  <a:cubicBezTo>
                    <a:pt x="69282" y="98012"/>
                    <a:pt x="68890" y="98107"/>
                    <a:pt x="68497" y="98226"/>
                  </a:cubicBezTo>
                  <a:cubicBezTo>
                    <a:pt x="68401" y="98250"/>
                    <a:pt x="68306" y="98286"/>
                    <a:pt x="68211" y="98322"/>
                  </a:cubicBezTo>
                  <a:cubicBezTo>
                    <a:pt x="68116" y="98357"/>
                    <a:pt x="68020" y="98381"/>
                    <a:pt x="67925" y="98417"/>
                  </a:cubicBezTo>
                  <a:cubicBezTo>
                    <a:pt x="67735" y="98488"/>
                    <a:pt x="67544" y="98584"/>
                    <a:pt x="67366" y="98679"/>
                  </a:cubicBezTo>
                  <a:cubicBezTo>
                    <a:pt x="67117" y="98423"/>
                    <a:pt x="66756" y="98364"/>
                    <a:pt x="66366" y="98364"/>
                  </a:cubicBezTo>
                  <a:cubicBezTo>
                    <a:pt x="66085" y="98364"/>
                    <a:pt x="65788" y="98395"/>
                    <a:pt x="65508" y="98405"/>
                  </a:cubicBezTo>
                  <a:cubicBezTo>
                    <a:pt x="65458" y="98406"/>
                    <a:pt x="65409" y="98406"/>
                    <a:pt x="65360" y="98406"/>
                  </a:cubicBezTo>
                  <a:cubicBezTo>
                    <a:pt x="64749" y="98406"/>
                    <a:pt x="64261" y="98318"/>
                    <a:pt x="64294" y="97679"/>
                  </a:cubicBezTo>
                  <a:lnTo>
                    <a:pt x="64294" y="97679"/>
                  </a:lnTo>
                  <a:cubicBezTo>
                    <a:pt x="63460" y="97714"/>
                    <a:pt x="62794" y="97976"/>
                    <a:pt x="62234" y="98512"/>
                  </a:cubicBezTo>
                  <a:cubicBezTo>
                    <a:pt x="62274" y="98541"/>
                    <a:pt x="62318" y="98552"/>
                    <a:pt x="62363" y="98552"/>
                  </a:cubicBezTo>
                  <a:cubicBezTo>
                    <a:pt x="62507" y="98552"/>
                    <a:pt x="62670" y="98438"/>
                    <a:pt x="62805" y="98393"/>
                  </a:cubicBezTo>
                  <a:lnTo>
                    <a:pt x="62805" y="98393"/>
                  </a:lnTo>
                  <a:cubicBezTo>
                    <a:pt x="62633" y="98657"/>
                    <a:pt x="61973" y="98733"/>
                    <a:pt x="61480" y="98733"/>
                  </a:cubicBezTo>
                  <a:cubicBezTo>
                    <a:pt x="61328" y="98733"/>
                    <a:pt x="61192" y="98726"/>
                    <a:pt x="61091" y="98715"/>
                  </a:cubicBezTo>
                  <a:cubicBezTo>
                    <a:pt x="61686" y="98453"/>
                    <a:pt x="62603" y="98214"/>
                    <a:pt x="63032" y="97702"/>
                  </a:cubicBezTo>
                  <a:lnTo>
                    <a:pt x="63032" y="97702"/>
                  </a:lnTo>
                  <a:cubicBezTo>
                    <a:pt x="62603" y="97786"/>
                    <a:pt x="62186" y="97905"/>
                    <a:pt x="61770" y="98048"/>
                  </a:cubicBezTo>
                  <a:cubicBezTo>
                    <a:pt x="61341" y="98203"/>
                    <a:pt x="60948" y="98334"/>
                    <a:pt x="60734" y="98393"/>
                  </a:cubicBezTo>
                  <a:lnTo>
                    <a:pt x="60603" y="97679"/>
                  </a:lnTo>
                  <a:cubicBezTo>
                    <a:pt x="60475" y="97759"/>
                    <a:pt x="60379" y="97789"/>
                    <a:pt x="60302" y="97789"/>
                  </a:cubicBezTo>
                  <a:cubicBezTo>
                    <a:pt x="60054" y="97789"/>
                    <a:pt x="60010" y="97474"/>
                    <a:pt x="59788" y="97474"/>
                  </a:cubicBezTo>
                  <a:cubicBezTo>
                    <a:pt x="59700" y="97474"/>
                    <a:pt x="59582" y="97525"/>
                    <a:pt x="59412" y="97667"/>
                  </a:cubicBezTo>
                  <a:lnTo>
                    <a:pt x="59507" y="97893"/>
                  </a:lnTo>
                  <a:cubicBezTo>
                    <a:pt x="59379" y="97866"/>
                    <a:pt x="59247" y="97853"/>
                    <a:pt x="59116" y="97853"/>
                  </a:cubicBezTo>
                  <a:cubicBezTo>
                    <a:pt x="58835" y="97853"/>
                    <a:pt x="58553" y="97914"/>
                    <a:pt x="58293" y="98036"/>
                  </a:cubicBezTo>
                  <a:cubicBezTo>
                    <a:pt x="58002" y="98191"/>
                    <a:pt x="57679" y="98275"/>
                    <a:pt x="57350" y="98275"/>
                  </a:cubicBezTo>
                  <a:cubicBezTo>
                    <a:pt x="57276" y="98275"/>
                    <a:pt x="57201" y="98271"/>
                    <a:pt x="57126" y="98262"/>
                  </a:cubicBezTo>
                  <a:lnTo>
                    <a:pt x="57221" y="98000"/>
                  </a:lnTo>
                  <a:cubicBezTo>
                    <a:pt x="57168" y="97972"/>
                    <a:pt x="57106" y="97962"/>
                    <a:pt x="57038" y="97962"/>
                  </a:cubicBezTo>
                  <a:cubicBezTo>
                    <a:pt x="56856" y="97962"/>
                    <a:pt x="56636" y="98037"/>
                    <a:pt x="56437" y="98037"/>
                  </a:cubicBezTo>
                  <a:cubicBezTo>
                    <a:pt x="56238" y="98037"/>
                    <a:pt x="56060" y="97963"/>
                    <a:pt x="55959" y="97667"/>
                  </a:cubicBezTo>
                  <a:lnTo>
                    <a:pt x="55959" y="97667"/>
                  </a:lnTo>
                  <a:lnTo>
                    <a:pt x="56662" y="97774"/>
                  </a:lnTo>
                  <a:cubicBezTo>
                    <a:pt x="56686" y="97286"/>
                    <a:pt x="56198" y="96964"/>
                    <a:pt x="56019" y="96679"/>
                  </a:cubicBezTo>
                  <a:cubicBezTo>
                    <a:pt x="56002" y="96678"/>
                    <a:pt x="55985" y="96677"/>
                    <a:pt x="55969" y="96677"/>
                  </a:cubicBezTo>
                  <a:cubicBezTo>
                    <a:pt x="55289" y="96677"/>
                    <a:pt x="55577" y="97393"/>
                    <a:pt x="55218" y="97393"/>
                  </a:cubicBezTo>
                  <a:cubicBezTo>
                    <a:pt x="55215" y="97393"/>
                    <a:pt x="55212" y="97393"/>
                    <a:pt x="55209" y="97393"/>
                  </a:cubicBezTo>
                  <a:cubicBezTo>
                    <a:pt x="55162" y="96905"/>
                    <a:pt x="55233" y="97143"/>
                    <a:pt x="55578" y="96750"/>
                  </a:cubicBezTo>
                  <a:cubicBezTo>
                    <a:pt x="55357" y="96747"/>
                    <a:pt x="55115" y="96740"/>
                    <a:pt x="54866" y="96740"/>
                  </a:cubicBezTo>
                  <a:cubicBezTo>
                    <a:pt x="54167" y="96740"/>
                    <a:pt x="53411" y="96791"/>
                    <a:pt x="52876" y="97107"/>
                  </a:cubicBezTo>
                  <a:cubicBezTo>
                    <a:pt x="52864" y="97048"/>
                    <a:pt x="52888" y="96988"/>
                    <a:pt x="52923" y="96940"/>
                  </a:cubicBezTo>
                  <a:cubicBezTo>
                    <a:pt x="52751" y="96880"/>
                    <a:pt x="52572" y="96860"/>
                    <a:pt x="52393" y="96860"/>
                  </a:cubicBezTo>
                  <a:cubicBezTo>
                    <a:pt x="52000" y="96860"/>
                    <a:pt x="51607" y="96960"/>
                    <a:pt x="51282" y="96960"/>
                  </a:cubicBezTo>
                  <a:cubicBezTo>
                    <a:pt x="51052" y="96960"/>
                    <a:pt x="50857" y="96910"/>
                    <a:pt x="50721" y="96738"/>
                  </a:cubicBezTo>
                  <a:lnTo>
                    <a:pt x="50899" y="96714"/>
                  </a:lnTo>
                  <a:cubicBezTo>
                    <a:pt x="50649" y="96298"/>
                    <a:pt x="50173" y="96321"/>
                    <a:pt x="49768" y="96309"/>
                  </a:cubicBezTo>
                  <a:cubicBezTo>
                    <a:pt x="49375" y="96298"/>
                    <a:pt x="49066" y="96238"/>
                    <a:pt x="49161" y="95667"/>
                  </a:cubicBezTo>
                  <a:cubicBezTo>
                    <a:pt x="49098" y="95591"/>
                    <a:pt x="49111" y="95571"/>
                    <a:pt x="49161" y="95571"/>
                  </a:cubicBezTo>
                  <a:cubicBezTo>
                    <a:pt x="49222" y="95571"/>
                    <a:pt x="49335" y="95601"/>
                    <a:pt x="49432" y="95601"/>
                  </a:cubicBezTo>
                  <a:cubicBezTo>
                    <a:pt x="49573" y="95601"/>
                    <a:pt x="49678" y="95537"/>
                    <a:pt x="49530" y="95226"/>
                  </a:cubicBezTo>
                  <a:cubicBezTo>
                    <a:pt x="49354" y="95098"/>
                    <a:pt x="49211" y="95049"/>
                    <a:pt x="49088" y="95049"/>
                  </a:cubicBezTo>
                  <a:cubicBezTo>
                    <a:pt x="48903" y="95049"/>
                    <a:pt x="48766" y="95159"/>
                    <a:pt x="48637" y="95274"/>
                  </a:cubicBezTo>
                  <a:cubicBezTo>
                    <a:pt x="48496" y="95393"/>
                    <a:pt x="48359" y="95512"/>
                    <a:pt x="48183" y="95512"/>
                  </a:cubicBezTo>
                  <a:cubicBezTo>
                    <a:pt x="48078" y="95512"/>
                    <a:pt x="47958" y="95469"/>
                    <a:pt x="47816" y="95357"/>
                  </a:cubicBezTo>
                  <a:lnTo>
                    <a:pt x="47816" y="95357"/>
                  </a:lnTo>
                  <a:cubicBezTo>
                    <a:pt x="47846" y="95377"/>
                    <a:pt x="47867" y="95386"/>
                    <a:pt x="47883" y="95386"/>
                  </a:cubicBezTo>
                  <a:cubicBezTo>
                    <a:pt x="47923" y="95386"/>
                    <a:pt x="47931" y="95330"/>
                    <a:pt x="47982" y="95262"/>
                  </a:cubicBezTo>
                  <a:cubicBezTo>
                    <a:pt x="47339" y="95071"/>
                    <a:pt x="46470" y="94893"/>
                    <a:pt x="45744" y="94738"/>
                  </a:cubicBezTo>
                  <a:lnTo>
                    <a:pt x="45744" y="94738"/>
                  </a:lnTo>
                  <a:cubicBezTo>
                    <a:pt x="45768" y="94774"/>
                    <a:pt x="45780" y="94821"/>
                    <a:pt x="45791" y="94869"/>
                  </a:cubicBezTo>
                  <a:lnTo>
                    <a:pt x="45589" y="94702"/>
                  </a:lnTo>
                  <a:lnTo>
                    <a:pt x="45589" y="94702"/>
                  </a:lnTo>
                  <a:lnTo>
                    <a:pt x="45744" y="94738"/>
                  </a:lnTo>
                  <a:cubicBezTo>
                    <a:pt x="45613" y="94452"/>
                    <a:pt x="45387" y="94226"/>
                    <a:pt x="45113" y="94083"/>
                  </a:cubicBezTo>
                  <a:cubicBezTo>
                    <a:pt x="44970" y="94000"/>
                    <a:pt x="44815" y="93928"/>
                    <a:pt x="44672" y="93881"/>
                  </a:cubicBezTo>
                  <a:cubicBezTo>
                    <a:pt x="44506" y="93809"/>
                    <a:pt x="44339" y="93750"/>
                    <a:pt x="44172" y="93690"/>
                  </a:cubicBezTo>
                  <a:cubicBezTo>
                    <a:pt x="43517" y="93452"/>
                    <a:pt x="42839" y="93166"/>
                    <a:pt x="42624" y="92440"/>
                  </a:cubicBezTo>
                  <a:lnTo>
                    <a:pt x="42624" y="92440"/>
                  </a:lnTo>
                  <a:cubicBezTo>
                    <a:pt x="42732" y="92904"/>
                    <a:pt x="42267" y="92761"/>
                    <a:pt x="42136" y="92869"/>
                  </a:cubicBezTo>
                  <a:lnTo>
                    <a:pt x="42112" y="92892"/>
                  </a:lnTo>
                  <a:cubicBezTo>
                    <a:pt x="42112" y="92880"/>
                    <a:pt x="42124" y="92869"/>
                    <a:pt x="42136" y="92869"/>
                  </a:cubicBezTo>
                  <a:cubicBezTo>
                    <a:pt x="42172" y="92833"/>
                    <a:pt x="42184" y="92785"/>
                    <a:pt x="42184" y="92738"/>
                  </a:cubicBezTo>
                  <a:cubicBezTo>
                    <a:pt x="42108" y="92693"/>
                    <a:pt x="42039" y="92675"/>
                    <a:pt x="41976" y="92675"/>
                  </a:cubicBezTo>
                  <a:cubicBezTo>
                    <a:pt x="41767" y="92675"/>
                    <a:pt x="41612" y="92864"/>
                    <a:pt x="41458" y="92928"/>
                  </a:cubicBezTo>
                  <a:cubicBezTo>
                    <a:pt x="41469" y="92952"/>
                    <a:pt x="41481" y="92976"/>
                    <a:pt x="41481" y="93000"/>
                  </a:cubicBezTo>
                  <a:cubicBezTo>
                    <a:pt x="41398" y="93000"/>
                    <a:pt x="41315" y="92964"/>
                    <a:pt x="41267" y="92892"/>
                  </a:cubicBezTo>
                  <a:lnTo>
                    <a:pt x="41267" y="92892"/>
                  </a:lnTo>
                  <a:cubicBezTo>
                    <a:pt x="41299" y="92924"/>
                    <a:pt x="41346" y="92940"/>
                    <a:pt x="41392" y="92940"/>
                  </a:cubicBezTo>
                  <a:cubicBezTo>
                    <a:pt x="41415" y="92940"/>
                    <a:pt x="41438" y="92936"/>
                    <a:pt x="41458" y="92928"/>
                  </a:cubicBezTo>
                  <a:cubicBezTo>
                    <a:pt x="41339" y="92488"/>
                    <a:pt x="40350" y="92738"/>
                    <a:pt x="40279" y="92452"/>
                  </a:cubicBezTo>
                  <a:cubicBezTo>
                    <a:pt x="40243" y="92516"/>
                    <a:pt x="40197" y="92542"/>
                    <a:pt x="40142" y="92542"/>
                  </a:cubicBezTo>
                  <a:cubicBezTo>
                    <a:pt x="40012" y="92542"/>
                    <a:pt x="39833" y="92399"/>
                    <a:pt x="39624" y="92273"/>
                  </a:cubicBezTo>
                  <a:lnTo>
                    <a:pt x="39624" y="92273"/>
                  </a:lnTo>
                  <a:cubicBezTo>
                    <a:pt x="39701" y="92285"/>
                    <a:pt x="39767" y="92290"/>
                    <a:pt x="39823" y="92290"/>
                  </a:cubicBezTo>
                  <a:cubicBezTo>
                    <a:pt x="40298" y="92290"/>
                    <a:pt x="40114" y="91920"/>
                    <a:pt x="40529" y="91749"/>
                  </a:cubicBezTo>
                  <a:cubicBezTo>
                    <a:pt x="40312" y="91590"/>
                    <a:pt x="40099" y="91543"/>
                    <a:pt x="39890" y="91543"/>
                  </a:cubicBezTo>
                  <a:cubicBezTo>
                    <a:pt x="39707" y="91543"/>
                    <a:pt x="39527" y="91579"/>
                    <a:pt x="39350" y="91606"/>
                  </a:cubicBezTo>
                  <a:cubicBezTo>
                    <a:pt x="39206" y="91628"/>
                    <a:pt x="39060" y="91650"/>
                    <a:pt x="38913" y="91650"/>
                  </a:cubicBezTo>
                  <a:cubicBezTo>
                    <a:pt x="38661" y="91650"/>
                    <a:pt x="38408" y="91585"/>
                    <a:pt x="38160" y="91345"/>
                  </a:cubicBezTo>
                  <a:cubicBezTo>
                    <a:pt x="38076" y="91106"/>
                    <a:pt x="37993" y="90880"/>
                    <a:pt x="37921" y="90630"/>
                  </a:cubicBezTo>
                  <a:cubicBezTo>
                    <a:pt x="37794" y="90763"/>
                    <a:pt x="37658" y="90810"/>
                    <a:pt x="37522" y="90810"/>
                  </a:cubicBezTo>
                  <a:cubicBezTo>
                    <a:pt x="37390" y="90810"/>
                    <a:pt x="37259" y="90766"/>
                    <a:pt x="37136" y="90714"/>
                  </a:cubicBezTo>
                  <a:cubicBezTo>
                    <a:pt x="36958" y="90625"/>
                    <a:pt x="36800" y="90516"/>
                    <a:pt x="36702" y="90516"/>
                  </a:cubicBezTo>
                  <a:cubicBezTo>
                    <a:pt x="36668" y="90516"/>
                    <a:pt x="36642" y="90529"/>
                    <a:pt x="36624" y="90559"/>
                  </a:cubicBezTo>
                  <a:cubicBezTo>
                    <a:pt x="36612" y="90273"/>
                    <a:pt x="36469" y="90011"/>
                    <a:pt x="36719" y="89749"/>
                  </a:cubicBezTo>
                  <a:cubicBezTo>
                    <a:pt x="36493" y="89690"/>
                    <a:pt x="36314" y="89487"/>
                    <a:pt x="36135" y="89321"/>
                  </a:cubicBezTo>
                  <a:cubicBezTo>
                    <a:pt x="36005" y="89207"/>
                    <a:pt x="35880" y="89113"/>
                    <a:pt x="35743" y="89113"/>
                  </a:cubicBezTo>
                  <a:cubicBezTo>
                    <a:pt x="35693" y="89113"/>
                    <a:pt x="35642" y="89125"/>
                    <a:pt x="35588" y="89154"/>
                  </a:cubicBezTo>
                  <a:cubicBezTo>
                    <a:pt x="35659" y="89297"/>
                    <a:pt x="35731" y="89428"/>
                    <a:pt x="35814" y="89571"/>
                  </a:cubicBezTo>
                  <a:cubicBezTo>
                    <a:pt x="35373" y="89035"/>
                    <a:pt x="34850" y="88832"/>
                    <a:pt x="34361" y="88606"/>
                  </a:cubicBezTo>
                  <a:cubicBezTo>
                    <a:pt x="34242" y="88559"/>
                    <a:pt x="34123" y="88499"/>
                    <a:pt x="34016" y="88439"/>
                  </a:cubicBezTo>
                  <a:cubicBezTo>
                    <a:pt x="33897" y="88380"/>
                    <a:pt x="33802" y="88308"/>
                    <a:pt x="33695" y="88225"/>
                  </a:cubicBezTo>
                  <a:cubicBezTo>
                    <a:pt x="33492" y="88070"/>
                    <a:pt x="33338" y="87856"/>
                    <a:pt x="33242" y="87606"/>
                  </a:cubicBezTo>
                  <a:lnTo>
                    <a:pt x="34016" y="86892"/>
                  </a:lnTo>
                  <a:cubicBezTo>
                    <a:pt x="33945" y="86499"/>
                    <a:pt x="33611" y="86380"/>
                    <a:pt x="33338" y="86225"/>
                  </a:cubicBezTo>
                  <a:cubicBezTo>
                    <a:pt x="33052" y="86082"/>
                    <a:pt x="32778" y="85927"/>
                    <a:pt x="32837" y="85499"/>
                  </a:cubicBezTo>
                  <a:lnTo>
                    <a:pt x="32837" y="85499"/>
                  </a:lnTo>
                  <a:cubicBezTo>
                    <a:pt x="32744" y="85728"/>
                    <a:pt x="32750" y="85806"/>
                    <a:pt x="32653" y="85806"/>
                  </a:cubicBezTo>
                  <a:cubicBezTo>
                    <a:pt x="32589" y="85806"/>
                    <a:pt x="32479" y="85772"/>
                    <a:pt x="32266" y="85725"/>
                  </a:cubicBezTo>
                  <a:lnTo>
                    <a:pt x="32266" y="85725"/>
                  </a:lnTo>
                  <a:cubicBezTo>
                    <a:pt x="32361" y="85880"/>
                    <a:pt x="32492" y="85999"/>
                    <a:pt x="32647" y="86082"/>
                  </a:cubicBezTo>
                  <a:cubicBezTo>
                    <a:pt x="32849" y="86201"/>
                    <a:pt x="33016" y="86332"/>
                    <a:pt x="33171" y="86499"/>
                  </a:cubicBezTo>
                  <a:cubicBezTo>
                    <a:pt x="32826" y="86403"/>
                    <a:pt x="32456" y="86308"/>
                    <a:pt x="32099" y="86201"/>
                  </a:cubicBezTo>
                  <a:lnTo>
                    <a:pt x="32099" y="86201"/>
                  </a:lnTo>
                  <a:cubicBezTo>
                    <a:pt x="32290" y="86356"/>
                    <a:pt x="32492" y="86499"/>
                    <a:pt x="32695" y="86654"/>
                  </a:cubicBezTo>
                  <a:lnTo>
                    <a:pt x="32992" y="86880"/>
                  </a:lnTo>
                  <a:lnTo>
                    <a:pt x="33290" y="87082"/>
                  </a:lnTo>
                  <a:cubicBezTo>
                    <a:pt x="32985" y="87013"/>
                    <a:pt x="32826" y="86969"/>
                    <a:pt x="32733" y="86969"/>
                  </a:cubicBezTo>
                  <a:cubicBezTo>
                    <a:pt x="32714" y="86969"/>
                    <a:pt x="32697" y="86971"/>
                    <a:pt x="32683" y="86975"/>
                  </a:cubicBezTo>
                  <a:cubicBezTo>
                    <a:pt x="32599" y="86999"/>
                    <a:pt x="32587" y="87118"/>
                    <a:pt x="32516" y="87356"/>
                  </a:cubicBezTo>
                  <a:cubicBezTo>
                    <a:pt x="32218" y="87213"/>
                    <a:pt x="32004" y="86927"/>
                    <a:pt x="31956" y="86606"/>
                  </a:cubicBezTo>
                  <a:cubicBezTo>
                    <a:pt x="31909" y="86273"/>
                    <a:pt x="31694" y="85999"/>
                    <a:pt x="31397" y="85892"/>
                  </a:cubicBezTo>
                  <a:cubicBezTo>
                    <a:pt x="31313" y="85558"/>
                    <a:pt x="31814" y="85570"/>
                    <a:pt x="31766" y="85165"/>
                  </a:cubicBezTo>
                  <a:cubicBezTo>
                    <a:pt x="31397" y="84975"/>
                    <a:pt x="31325" y="84570"/>
                    <a:pt x="31290" y="84213"/>
                  </a:cubicBezTo>
                  <a:cubicBezTo>
                    <a:pt x="31254" y="83933"/>
                    <a:pt x="31217" y="83681"/>
                    <a:pt x="31036" y="83544"/>
                  </a:cubicBezTo>
                  <a:lnTo>
                    <a:pt x="31036" y="83544"/>
                  </a:lnTo>
                  <a:cubicBezTo>
                    <a:pt x="31058" y="83554"/>
                    <a:pt x="31080" y="83560"/>
                    <a:pt x="31103" y="83560"/>
                  </a:cubicBezTo>
                  <a:cubicBezTo>
                    <a:pt x="31133" y="83560"/>
                    <a:pt x="31164" y="83549"/>
                    <a:pt x="31194" y="83522"/>
                  </a:cubicBezTo>
                  <a:cubicBezTo>
                    <a:pt x="30884" y="83190"/>
                    <a:pt x="30728" y="82898"/>
                    <a:pt x="30430" y="82898"/>
                  </a:cubicBezTo>
                  <a:cubicBezTo>
                    <a:pt x="30407" y="82898"/>
                    <a:pt x="30385" y="82900"/>
                    <a:pt x="30361" y="82903"/>
                  </a:cubicBezTo>
                  <a:cubicBezTo>
                    <a:pt x="30397" y="83046"/>
                    <a:pt x="30444" y="83177"/>
                    <a:pt x="30480" y="83308"/>
                  </a:cubicBezTo>
                  <a:cubicBezTo>
                    <a:pt x="30313" y="82998"/>
                    <a:pt x="29909" y="83153"/>
                    <a:pt x="29778" y="82415"/>
                  </a:cubicBezTo>
                  <a:cubicBezTo>
                    <a:pt x="29611" y="82317"/>
                    <a:pt x="29416" y="82263"/>
                    <a:pt x="29258" y="82263"/>
                  </a:cubicBezTo>
                  <a:cubicBezTo>
                    <a:pt x="29033" y="82263"/>
                    <a:pt x="28885" y="82372"/>
                    <a:pt x="29004" y="82617"/>
                  </a:cubicBezTo>
                  <a:cubicBezTo>
                    <a:pt x="28861" y="82474"/>
                    <a:pt x="28920" y="81986"/>
                    <a:pt x="29277" y="81974"/>
                  </a:cubicBezTo>
                  <a:cubicBezTo>
                    <a:pt x="29027" y="81474"/>
                    <a:pt x="28730" y="81474"/>
                    <a:pt x="28468" y="81450"/>
                  </a:cubicBezTo>
                  <a:cubicBezTo>
                    <a:pt x="28206" y="81415"/>
                    <a:pt x="28015" y="81367"/>
                    <a:pt x="28027" y="80760"/>
                  </a:cubicBezTo>
                  <a:lnTo>
                    <a:pt x="28027" y="80760"/>
                  </a:lnTo>
                  <a:cubicBezTo>
                    <a:pt x="28059" y="80800"/>
                    <a:pt x="28108" y="80835"/>
                    <a:pt x="28151" y="80835"/>
                  </a:cubicBezTo>
                  <a:cubicBezTo>
                    <a:pt x="28171" y="80835"/>
                    <a:pt x="28190" y="80827"/>
                    <a:pt x="28206" y="80808"/>
                  </a:cubicBezTo>
                  <a:cubicBezTo>
                    <a:pt x="28194" y="80677"/>
                    <a:pt x="28158" y="80558"/>
                    <a:pt x="28111" y="80438"/>
                  </a:cubicBezTo>
                  <a:cubicBezTo>
                    <a:pt x="28099" y="80403"/>
                    <a:pt x="28087" y="80379"/>
                    <a:pt x="28075" y="80355"/>
                  </a:cubicBezTo>
                  <a:lnTo>
                    <a:pt x="28075" y="80355"/>
                  </a:lnTo>
                  <a:cubicBezTo>
                    <a:pt x="28135" y="80429"/>
                    <a:pt x="28194" y="80457"/>
                    <a:pt x="28250" y="80457"/>
                  </a:cubicBezTo>
                  <a:cubicBezTo>
                    <a:pt x="28337" y="80457"/>
                    <a:pt x="28419" y="80389"/>
                    <a:pt x="28492" y="80331"/>
                  </a:cubicBezTo>
                  <a:cubicBezTo>
                    <a:pt x="28547" y="80286"/>
                    <a:pt x="28598" y="80247"/>
                    <a:pt x="28647" y="80247"/>
                  </a:cubicBezTo>
                  <a:cubicBezTo>
                    <a:pt x="28726" y="80247"/>
                    <a:pt x="28799" y="80347"/>
                    <a:pt x="28873" y="80677"/>
                  </a:cubicBezTo>
                  <a:cubicBezTo>
                    <a:pt x="29111" y="80510"/>
                    <a:pt x="29051" y="80319"/>
                    <a:pt x="28956" y="80105"/>
                  </a:cubicBezTo>
                  <a:cubicBezTo>
                    <a:pt x="28849" y="79891"/>
                    <a:pt x="28706" y="79653"/>
                    <a:pt x="28742" y="79462"/>
                  </a:cubicBezTo>
                  <a:cubicBezTo>
                    <a:pt x="28638" y="79379"/>
                    <a:pt x="28509" y="79336"/>
                    <a:pt x="28380" y="79336"/>
                  </a:cubicBezTo>
                  <a:cubicBezTo>
                    <a:pt x="28288" y="79336"/>
                    <a:pt x="28195" y="79358"/>
                    <a:pt x="28111" y="79403"/>
                  </a:cubicBezTo>
                  <a:cubicBezTo>
                    <a:pt x="27978" y="79465"/>
                    <a:pt x="27865" y="79540"/>
                    <a:pt x="27742" y="79540"/>
                  </a:cubicBezTo>
                  <a:cubicBezTo>
                    <a:pt x="27700" y="79540"/>
                    <a:pt x="27656" y="79531"/>
                    <a:pt x="27611" y="79510"/>
                  </a:cubicBezTo>
                  <a:cubicBezTo>
                    <a:pt x="27777" y="79462"/>
                    <a:pt x="27706" y="79236"/>
                    <a:pt x="27694" y="78962"/>
                  </a:cubicBezTo>
                  <a:lnTo>
                    <a:pt x="27694" y="78962"/>
                  </a:lnTo>
                  <a:lnTo>
                    <a:pt x="27384" y="79343"/>
                  </a:lnTo>
                  <a:cubicBezTo>
                    <a:pt x="27313" y="79105"/>
                    <a:pt x="27206" y="78879"/>
                    <a:pt x="27063" y="78664"/>
                  </a:cubicBezTo>
                  <a:lnTo>
                    <a:pt x="27063" y="78664"/>
                  </a:lnTo>
                  <a:cubicBezTo>
                    <a:pt x="27170" y="78795"/>
                    <a:pt x="27265" y="78938"/>
                    <a:pt x="27361" y="79057"/>
                  </a:cubicBezTo>
                  <a:cubicBezTo>
                    <a:pt x="27313" y="78807"/>
                    <a:pt x="27408" y="78450"/>
                    <a:pt x="27432" y="78069"/>
                  </a:cubicBezTo>
                  <a:cubicBezTo>
                    <a:pt x="27480" y="77664"/>
                    <a:pt x="27372" y="77248"/>
                    <a:pt x="27134" y="76914"/>
                  </a:cubicBezTo>
                  <a:lnTo>
                    <a:pt x="27134" y="76914"/>
                  </a:lnTo>
                  <a:cubicBezTo>
                    <a:pt x="27259" y="77025"/>
                    <a:pt x="27456" y="77188"/>
                    <a:pt x="27618" y="77188"/>
                  </a:cubicBezTo>
                  <a:cubicBezTo>
                    <a:pt x="27734" y="77188"/>
                    <a:pt x="27833" y="77104"/>
                    <a:pt x="27873" y="76855"/>
                  </a:cubicBezTo>
                  <a:cubicBezTo>
                    <a:pt x="27408" y="76009"/>
                    <a:pt x="27992" y="76605"/>
                    <a:pt x="28206" y="76033"/>
                  </a:cubicBezTo>
                  <a:cubicBezTo>
                    <a:pt x="27956" y="75176"/>
                    <a:pt x="27420" y="76021"/>
                    <a:pt x="27480" y="74640"/>
                  </a:cubicBezTo>
                  <a:cubicBezTo>
                    <a:pt x="27476" y="74602"/>
                    <a:pt x="27457" y="74586"/>
                    <a:pt x="27429" y="74586"/>
                  </a:cubicBezTo>
                  <a:cubicBezTo>
                    <a:pt x="27351" y="74586"/>
                    <a:pt x="27204" y="74708"/>
                    <a:pt x="27134" y="74831"/>
                  </a:cubicBezTo>
                  <a:cubicBezTo>
                    <a:pt x="27158" y="74438"/>
                    <a:pt x="27146" y="74033"/>
                    <a:pt x="27075" y="73652"/>
                  </a:cubicBezTo>
                  <a:cubicBezTo>
                    <a:pt x="27051" y="73473"/>
                    <a:pt x="27039" y="73283"/>
                    <a:pt x="27039" y="73104"/>
                  </a:cubicBezTo>
                  <a:cubicBezTo>
                    <a:pt x="27051" y="72949"/>
                    <a:pt x="27075" y="72795"/>
                    <a:pt x="27099" y="72652"/>
                  </a:cubicBezTo>
                  <a:lnTo>
                    <a:pt x="27099" y="72652"/>
                  </a:lnTo>
                  <a:cubicBezTo>
                    <a:pt x="27052" y="72820"/>
                    <a:pt x="26993" y="72950"/>
                    <a:pt x="26915" y="72950"/>
                  </a:cubicBezTo>
                  <a:cubicBezTo>
                    <a:pt x="26854" y="72950"/>
                    <a:pt x="26782" y="72873"/>
                    <a:pt x="26694" y="72676"/>
                  </a:cubicBezTo>
                  <a:lnTo>
                    <a:pt x="26694" y="72676"/>
                  </a:lnTo>
                  <a:cubicBezTo>
                    <a:pt x="26729" y="72696"/>
                    <a:pt x="26759" y="72706"/>
                    <a:pt x="26786" y="72706"/>
                  </a:cubicBezTo>
                  <a:cubicBezTo>
                    <a:pt x="26899" y="72706"/>
                    <a:pt x="26953" y="72541"/>
                    <a:pt x="26991" y="72330"/>
                  </a:cubicBezTo>
                  <a:cubicBezTo>
                    <a:pt x="27039" y="72068"/>
                    <a:pt x="27099" y="71747"/>
                    <a:pt x="27194" y="71568"/>
                  </a:cubicBezTo>
                  <a:lnTo>
                    <a:pt x="26991" y="71485"/>
                  </a:lnTo>
                  <a:cubicBezTo>
                    <a:pt x="27057" y="71405"/>
                    <a:pt x="27111" y="71373"/>
                    <a:pt x="27157" y="71373"/>
                  </a:cubicBezTo>
                  <a:cubicBezTo>
                    <a:pt x="27266" y="71373"/>
                    <a:pt x="27325" y="71563"/>
                    <a:pt x="27384" y="71723"/>
                  </a:cubicBezTo>
                  <a:cubicBezTo>
                    <a:pt x="27444" y="71723"/>
                    <a:pt x="27503" y="71783"/>
                    <a:pt x="27515" y="71914"/>
                  </a:cubicBezTo>
                  <a:cubicBezTo>
                    <a:pt x="27509" y="71918"/>
                    <a:pt x="27503" y="71921"/>
                    <a:pt x="27497" y="71921"/>
                  </a:cubicBezTo>
                  <a:cubicBezTo>
                    <a:pt x="27458" y="71921"/>
                    <a:pt x="27426" y="71826"/>
                    <a:pt x="27384" y="71723"/>
                  </a:cubicBezTo>
                  <a:cubicBezTo>
                    <a:pt x="27313" y="71723"/>
                    <a:pt x="27253" y="71795"/>
                    <a:pt x="27277" y="71961"/>
                  </a:cubicBezTo>
                  <a:cubicBezTo>
                    <a:pt x="27342" y="72121"/>
                    <a:pt x="27488" y="72196"/>
                    <a:pt x="27651" y="72196"/>
                  </a:cubicBezTo>
                  <a:cubicBezTo>
                    <a:pt x="27938" y="72196"/>
                    <a:pt x="28279" y="71962"/>
                    <a:pt x="28325" y="71545"/>
                  </a:cubicBezTo>
                  <a:cubicBezTo>
                    <a:pt x="28197" y="71093"/>
                    <a:pt x="27926" y="70965"/>
                    <a:pt x="27690" y="70965"/>
                  </a:cubicBezTo>
                  <a:cubicBezTo>
                    <a:pt x="27553" y="70965"/>
                    <a:pt x="27427" y="71008"/>
                    <a:pt x="27349" y="71056"/>
                  </a:cubicBezTo>
                  <a:cubicBezTo>
                    <a:pt x="27468" y="70568"/>
                    <a:pt x="27242" y="70330"/>
                    <a:pt x="27015" y="70092"/>
                  </a:cubicBezTo>
                  <a:cubicBezTo>
                    <a:pt x="26789" y="69842"/>
                    <a:pt x="26599" y="69604"/>
                    <a:pt x="26789" y="69139"/>
                  </a:cubicBezTo>
                  <a:cubicBezTo>
                    <a:pt x="26801" y="69032"/>
                    <a:pt x="27039" y="68806"/>
                    <a:pt x="27289" y="68544"/>
                  </a:cubicBezTo>
                  <a:cubicBezTo>
                    <a:pt x="27539" y="68270"/>
                    <a:pt x="27825" y="67961"/>
                    <a:pt x="27908" y="67627"/>
                  </a:cubicBezTo>
                  <a:cubicBezTo>
                    <a:pt x="27841" y="67562"/>
                    <a:pt x="27783" y="67535"/>
                    <a:pt x="27732" y="67535"/>
                  </a:cubicBezTo>
                  <a:cubicBezTo>
                    <a:pt x="27503" y="67535"/>
                    <a:pt x="27412" y="68075"/>
                    <a:pt x="27225" y="68075"/>
                  </a:cubicBezTo>
                  <a:cubicBezTo>
                    <a:pt x="27181" y="68075"/>
                    <a:pt x="27132" y="68045"/>
                    <a:pt x="27075" y="67973"/>
                  </a:cubicBezTo>
                  <a:cubicBezTo>
                    <a:pt x="27218" y="67877"/>
                    <a:pt x="27349" y="67735"/>
                    <a:pt x="27444" y="67592"/>
                  </a:cubicBezTo>
                  <a:cubicBezTo>
                    <a:pt x="27527" y="67461"/>
                    <a:pt x="27575" y="67318"/>
                    <a:pt x="27587" y="67163"/>
                  </a:cubicBezTo>
                  <a:cubicBezTo>
                    <a:pt x="27623" y="66853"/>
                    <a:pt x="27599" y="66532"/>
                    <a:pt x="27515" y="66222"/>
                  </a:cubicBezTo>
                  <a:cubicBezTo>
                    <a:pt x="27444" y="65877"/>
                    <a:pt x="27408" y="65532"/>
                    <a:pt x="27408" y="65175"/>
                  </a:cubicBezTo>
                  <a:cubicBezTo>
                    <a:pt x="27408" y="64806"/>
                    <a:pt x="27551" y="64436"/>
                    <a:pt x="27789" y="64151"/>
                  </a:cubicBezTo>
                  <a:lnTo>
                    <a:pt x="28325" y="64484"/>
                  </a:lnTo>
                  <a:cubicBezTo>
                    <a:pt x="28468" y="64151"/>
                    <a:pt x="28563" y="63805"/>
                    <a:pt x="28623" y="63460"/>
                  </a:cubicBezTo>
                  <a:lnTo>
                    <a:pt x="28623" y="63460"/>
                  </a:lnTo>
                  <a:cubicBezTo>
                    <a:pt x="28468" y="63591"/>
                    <a:pt x="28313" y="63722"/>
                    <a:pt x="28158" y="63853"/>
                  </a:cubicBezTo>
                  <a:cubicBezTo>
                    <a:pt x="28130" y="63557"/>
                    <a:pt x="28354" y="63016"/>
                    <a:pt x="28628" y="63016"/>
                  </a:cubicBezTo>
                  <a:cubicBezTo>
                    <a:pt x="28695" y="63016"/>
                    <a:pt x="28766" y="63049"/>
                    <a:pt x="28837" y="63127"/>
                  </a:cubicBezTo>
                  <a:cubicBezTo>
                    <a:pt x="28718" y="62674"/>
                    <a:pt x="28754" y="62436"/>
                    <a:pt x="28849" y="62234"/>
                  </a:cubicBezTo>
                  <a:cubicBezTo>
                    <a:pt x="28956" y="62020"/>
                    <a:pt x="29135" y="61853"/>
                    <a:pt x="29337" y="61531"/>
                  </a:cubicBezTo>
                  <a:lnTo>
                    <a:pt x="29337" y="61531"/>
                  </a:lnTo>
                  <a:cubicBezTo>
                    <a:pt x="29207" y="61826"/>
                    <a:pt x="29172" y="61871"/>
                    <a:pt x="29181" y="61871"/>
                  </a:cubicBezTo>
                  <a:cubicBezTo>
                    <a:pt x="29185" y="61871"/>
                    <a:pt x="29198" y="61862"/>
                    <a:pt x="29216" y="61862"/>
                  </a:cubicBezTo>
                  <a:cubicBezTo>
                    <a:pt x="29254" y="61862"/>
                    <a:pt x="29311" y="61902"/>
                    <a:pt x="29349" y="62150"/>
                  </a:cubicBezTo>
                  <a:cubicBezTo>
                    <a:pt x="29623" y="61829"/>
                    <a:pt x="29718" y="61627"/>
                    <a:pt x="29754" y="61448"/>
                  </a:cubicBezTo>
                  <a:cubicBezTo>
                    <a:pt x="29801" y="61269"/>
                    <a:pt x="29778" y="61091"/>
                    <a:pt x="29825" y="60817"/>
                  </a:cubicBezTo>
                  <a:cubicBezTo>
                    <a:pt x="29873" y="60864"/>
                    <a:pt x="29943" y="60885"/>
                    <a:pt x="30021" y="60885"/>
                  </a:cubicBezTo>
                  <a:cubicBezTo>
                    <a:pt x="30198" y="60885"/>
                    <a:pt x="30410" y="60779"/>
                    <a:pt x="30468" y="60638"/>
                  </a:cubicBezTo>
                  <a:cubicBezTo>
                    <a:pt x="30397" y="60329"/>
                    <a:pt x="30468" y="59984"/>
                    <a:pt x="30587" y="59626"/>
                  </a:cubicBezTo>
                  <a:cubicBezTo>
                    <a:pt x="30706" y="59257"/>
                    <a:pt x="30849" y="58888"/>
                    <a:pt x="30932" y="58531"/>
                  </a:cubicBezTo>
                  <a:lnTo>
                    <a:pt x="31087" y="58614"/>
                  </a:lnTo>
                  <a:cubicBezTo>
                    <a:pt x="31266" y="58019"/>
                    <a:pt x="31706" y="57543"/>
                    <a:pt x="32123" y="57067"/>
                  </a:cubicBezTo>
                  <a:cubicBezTo>
                    <a:pt x="32337" y="56840"/>
                    <a:pt x="32540" y="56590"/>
                    <a:pt x="32706" y="56328"/>
                  </a:cubicBezTo>
                  <a:cubicBezTo>
                    <a:pt x="32885" y="56066"/>
                    <a:pt x="33004" y="55769"/>
                    <a:pt x="33064" y="55459"/>
                  </a:cubicBezTo>
                  <a:cubicBezTo>
                    <a:pt x="33028" y="55459"/>
                    <a:pt x="33004" y="55459"/>
                    <a:pt x="32968" y="55483"/>
                  </a:cubicBezTo>
                  <a:lnTo>
                    <a:pt x="32992" y="55459"/>
                  </a:lnTo>
                  <a:lnTo>
                    <a:pt x="32992" y="55459"/>
                  </a:lnTo>
                  <a:cubicBezTo>
                    <a:pt x="32984" y="55459"/>
                    <a:pt x="32977" y="55460"/>
                    <a:pt x="32969" y="55460"/>
                  </a:cubicBezTo>
                  <a:cubicBezTo>
                    <a:pt x="32649" y="55460"/>
                    <a:pt x="32698" y="55214"/>
                    <a:pt x="32849" y="54912"/>
                  </a:cubicBezTo>
                  <a:cubicBezTo>
                    <a:pt x="33004" y="54602"/>
                    <a:pt x="33230" y="54233"/>
                    <a:pt x="33254" y="54019"/>
                  </a:cubicBezTo>
                  <a:cubicBezTo>
                    <a:pt x="33351" y="54032"/>
                    <a:pt x="33464" y="54074"/>
                    <a:pt x="33567" y="54074"/>
                  </a:cubicBezTo>
                  <a:cubicBezTo>
                    <a:pt x="33642" y="54074"/>
                    <a:pt x="33711" y="54053"/>
                    <a:pt x="33766" y="53983"/>
                  </a:cubicBezTo>
                  <a:cubicBezTo>
                    <a:pt x="33349" y="53661"/>
                    <a:pt x="33826" y="53447"/>
                    <a:pt x="33742" y="53161"/>
                  </a:cubicBezTo>
                  <a:cubicBezTo>
                    <a:pt x="33807" y="53125"/>
                    <a:pt x="33862" y="53112"/>
                    <a:pt x="33912" y="53112"/>
                  </a:cubicBezTo>
                  <a:cubicBezTo>
                    <a:pt x="34073" y="53112"/>
                    <a:pt x="34173" y="53256"/>
                    <a:pt x="34308" y="53256"/>
                  </a:cubicBezTo>
                  <a:cubicBezTo>
                    <a:pt x="34394" y="53256"/>
                    <a:pt x="34495" y="53197"/>
                    <a:pt x="34635" y="53007"/>
                  </a:cubicBezTo>
                  <a:cubicBezTo>
                    <a:pt x="34778" y="52768"/>
                    <a:pt x="34588" y="52566"/>
                    <a:pt x="34409" y="52459"/>
                  </a:cubicBezTo>
                  <a:lnTo>
                    <a:pt x="34409" y="52459"/>
                  </a:lnTo>
                  <a:cubicBezTo>
                    <a:pt x="34439" y="52464"/>
                    <a:pt x="34470" y="52466"/>
                    <a:pt x="34502" y="52466"/>
                  </a:cubicBezTo>
                  <a:cubicBezTo>
                    <a:pt x="34797" y="52466"/>
                    <a:pt x="35199" y="52279"/>
                    <a:pt x="35457" y="52054"/>
                  </a:cubicBezTo>
                  <a:lnTo>
                    <a:pt x="35457" y="52054"/>
                  </a:lnTo>
                  <a:cubicBezTo>
                    <a:pt x="35481" y="52245"/>
                    <a:pt x="35207" y="52280"/>
                    <a:pt x="35183" y="52364"/>
                  </a:cubicBezTo>
                  <a:cubicBezTo>
                    <a:pt x="35249" y="52448"/>
                    <a:pt x="35304" y="52464"/>
                    <a:pt x="35360" y="52464"/>
                  </a:cubicBezTo>
                  <a:cubicBezTo>
                    <a:pt x="35397" y="52464"/>
                    <a:pt x="35435" y="52457"/>
                    <a:pt x="35477" y="52457"/>
                  </a:cubicBezTo>
                  <a:cubicBezTo>
                    <a:pt x="35542" y="52457"/>
                    <a:pt x="35618" y="52475"/>
                    <a:pt x="35719" y="52566"/>
                  </a:cubicBezTo>
                  <a:cubicBezTo>
                    <a:pt x="35957" y="52340"/>
                    <a:pt x="35421" y="52137"/>
                    <a:pt x="35838" y="51947"/>
                  </a:cubicBezTo>
                  <a:lnTo>
                    <a:pt x="35838" y="51947"/>
                  </a:lnTo>
                  <a:cubicBezTo>
                    <a:pt x="35862" y="52137"/>
                    <a:pt x="35874" y="52316"/>
                    <a:pt x="35897" y="52506"/>
                  </a:cubicBezTo>
                  <a:cubicBezTo>
                    <a:pt x="36088" y="52447"/>
                    <a:pt x="36100" y="52185"/>
                    <a:pt x="36124" y="52102"/>
                  </a:cubicBezTo>
                  <a:lnTo>
                    <a:pt x="36124" y="52102"/>
                  </a:lnTo>
                  <a:cubicBezTo>
                    <a:pt x="36100" y="52233"/>
                    <a:pt x="36147" y="52387"/>
                    <a:pt x="36255" y="52471"/>
                  </a:cubicBezTo>
                  <a:cubicBezTo>
                    <a:pt x="36362" y="52352"/>
                    <a:pt x="36469" y="52233"/>
                    <a:pt x="36576" y="52114"/>
                  </a:cubicBezTo>
                  <a:cubicBezTo>
                    <a:pt x="36516" y="52030"/>
                    <a:pt x="36433" y="51959"/>
                    <a:pt x="36338" y="51911"/>
                  </a:cubicBezTo>
                  <a:cubicBezTo>
                    <a:pt x="36076" y="51768"/>
                    <a:pt x="35719" y="51685"/>
                    <a:pt x="35564" y="51518"/>
                  </a:cubicBezTo>
                  <a:cubicBezTo>
                    <a:pt x="35754" y="51411"/>
                    <a:pt x="35933" y="51268"/>
                    <a:pt x="36076" y="51102"/>
                  </a:cubicBezTo>
                  <a:cubicBezTo>
                    <a:pt x="36207" y="50947"/>
                    <a:pt x="36326" y="50768"/>
                    <a:pt x="36421" y="50590"/>
                  </a:cubicBezTo>
                  <a:cubicBezTo>
                    <a:pt x="36612" y="50244"/>
                    <a:pt x="36755" y="49887"/>
                    <a:pt x="37005" y="49625"/>
                  </a:cubicBezTo>
                  <a:lnTo>
                    <a:pt x="37255" y="50066"/>
                  </a:lnTo>
                  <a:cubicBezTo>
                    <a:pt x="37445" y="49768"/>
                    <a:pt x="37493" y="49566"/>
                    <a:pt x="37433" y="49327"/>
                  </a:cubicBezTo>
                  <a:lnTo>
                    <a:pt x="37433" y="49327"/>
                  </a:lnTo>
                  <a:cubicBezTo>
                    <a:pt x="37398" y="49363"/>
                    <a:pt x="37362" y="49399"/>
                    <a:pt x="37338" y="49435"/>
                  </a:cubicBezTo>
                  <a:lnTo>
                    <a:pt x="37350" y="49077"/>
                  </a:lnTo>
                  <a:cubicBezTo>
                    <a:pt x="37386" y="49161"/>
                    <a:pt x="37409" y="49244"/>
                    <a:pt x="37433" y="49327"/>
                  </a:cubicBezTo>
                  <a:lnTo>
                    <a:pt x="37814" y="48958"/>
                  </a:lnTo>
                  <a:lnTo>
                    <a:pt x="37814" y="48958"/>
                  </a:lnTo>
                  <a:cubicBezTo>
                    <a:pt x="37719" y="49292"/>
                    <a:pt x="37755" y="49482"/>
                    <a:pt x="38005" y="49780"/>
                  </a:cubicBezTo>
                  <a:cubicBezTo>
                    <a:pt x="38171" y="49530"/>
                    <a:pt x="38410" y="49292"/>
                    <a:pt x="38564" y="49054"/>
                  </a:cubicBezTo>
                  <a:cubicBezTo>
                    <a:pt x="38719" y="48804"/>
                    <a:pt x="38802" y="48554"/>
                    <a:pt x="38636" y="48268"/>
                  </a:cubicBezTo>
                  <a:lnTo>
                    <a:pt x="38636" y="48268"/>
                  </a:lnTo>
                  <a:lnTo>
                    <a:pt x="38695" y="48363"/>
                  </a:lnTo>
                  <a:cubicBezTo>
                    <a:pt x="39053" y="48184"/>
                    <a:pt x="39553" y="47875"/>
                    <a:pt x="39981" y="47625"/>
                  </a:cubicBezTo>
                  <a:cubicBezTo>
                    <a:pt x="40317" y="47424"/>
                    <a:pt x="40614" y="47276"/>
                    <a:pt x="40742" y="47276"/>
                  </a:cubicBezTo>
                  <a:cubicBezTo>
                    <a:pt x="40772" y="47276"/>
                    <a:pt x="40793" y="47285"/>
                    <a:pt x="40803" y="47303"/>
                  </a:cubicBezTo>
                  <a:cubicBezTo>
                    <a:pt x="41041" y="46958"/>
                    <a:pt x="41434" y="46708"/>
                    <a:pt x="41696" y="46470"/>
                  </a:cubicBezTo>
                  <a:cubicBezTo>
                    <a:pt x="41970" y="46232"/>
                    <a:pt x="42124" y="46029"/>
                    <a:pt x="41934" y="45768"/>
                  </a:cubicBezTo>
                  <a:lnTo>
                    <a:pt x="41934" y="45768"/>
                  </a:lnTo>
                  <a:cubicBezTo>
                    <a:pt x="41865" y="45905"/>
                    <a:pt x="41862" y="46054"/>
                    <a:pt x="41926" y="46193"/>
                  </a:cubicBezTo>
                  <a:lnTo>
                    <a:pt x="41926" y="46193"/>
                  </a:lnTo>
                  <a:cubicBezTo>
                    <a:pt x="41825" y="45985"/>
                    <a:pt x="41556" y="45587"/>
                    <a:pt x="41672" y="45529"/>
                  </a:cubicBezTo>
                  <a:lnTo>
                    <a:pt x="41672" y="45529"/>
                  </a:lnTo>
                  <a:cubicBezTo>
                    <a:pt x="41767" y="45589"/>
                    <a:pt x="41862" y="45672"/>
                    <a:pt x="41934" y="45768"/>
                  </a:cubicBezTo>
                  <a:cubicBezTo>
                    <a:pt x="42208" y="45351"/>
                    <a:pt x="43422" y="45660"/>
                    <a:pt x="43172" y="44803"/>
                  </a:cubicBezTo>
                  <a:cubicBezTo>
                    <a:pt x="43201" y="44803"/>
                    <a:pt x="43228" y="44802"/>
                    <a:pt x="43253" y="44802"/>
                  </a:cubicBezTo>
                  <a:cubicBezTo>
                    <a:pt x="43840" y="44802"/>
                    <a:pt x="43310" y="44941"/>
                    <a:pt x="43470" y="45398"/>
                  </a:cubicBezTo>
                  <a:cubicBezTo>
                    <a:pt x="44039" y="45389"/>
                    <a:pt x="44003" y="44615"/>
                    <a:pt x="44333" y="44615"/>
                  </a:cubicBezTo>
                  <a:cubicBezTo>
                    <a:pt x="44417" y="44615"/>
                    <a:pt x="44525" y="44666"/>
                    <a:pt x="44672" y="44791"/>
                  </a:cubicBezTo>
                  <a:cubicBezTo>
                    <a:pt x="44822" y="44502"/>
                    <a:pt x="44789" y="44461"/>
                    <a:pt x="44700" y="44461"/>
                  </a:cubicBezTo>
                  <a:cubicBezTo>
                    <a:pt x="44664" y="44461"/>
                    <a:pt x="44619" y="44468"/>
                    <a:pt x="44574" y="44468"/>
                  </a:cubicBezTo>
                  <a:cubicBezTo>
                    <a:pt x="44480" y="44468"/>
                    <a:pt x="44382" y="44440"/>
                    <a:pt x="44351" y="44267"/>
                  </a:cubicBezTo>
                  <a:lnTo>
                    <a:pt x="44351" y="44267"/>
                  </a:lnTo>
                  <a:cubicBezTo>
                    <a:pt x="44475" y="44382"/>
                    <a:pt x="44589" y="44428"/>
                    <a:pt x="44699" y="44428"/>
                  </a:cubicBezTo>
                  <a:cubicBezTo>
                    <a:pt x="45158" y="44428"/>
                    <a:pt x="45538" y="43624"/>
                    <a:pt x="46185" y="43624"/>
                  </a:cubicBezTo>
                  <a:cubicBezTo>
                    <a:pt x="46189" y="43624"/>
                    <a:pt x="46192" y="43624"/>
                    <a:pt x="46196" y="43624"/>
                  </a:cubicBezTo>
                  <a:cubicBezTo>
                    <a:pt x="46196" y="43184"/>
                    <a:pt x="45839" y="43624"/>
                    <a:pt x="45982" y="43041"/>
                  </a:cubicBezTo>
                  <a:lnTo>
                    <a:pt x="45982" y="43041"/>
                  </a:lnTo>
                  <a:cubicBezTo>
                    <a:pt x="46020" y="43122"/>
                    <a:pt x="46081" y="43150"/>
                    <a:pt x="46148" y="43150"/>
                  </a:cubicBezTo>
                  <a:cubicBezTo>
                    <a:pt x="46247" y="43150"/>
                    <a:pt x="46358" y="43089"/>
                    <a:pt x="46422" y="43053"/>
                  </a:cubicBezTo>
                  <a:lnTo>
                    <a:pt x="46184" y="42541"/>
                  </a:lnTo>
                  <a:lnTo>
                    <a:pt x="46184" y="42541"/>
                  </a:lnTo>
                  <a:cubicBezTo>
                    <a:pt x="46482" y="42708"/>
                    <a:pt x="46780" y="42862"/>
                    <a:pt x="47077" y="43017"/>
                  </a:cubicBezTo>
                  <a:cubicBezTo>
                    <a:pt x="47232" y="42898"/>
                    <a:pt x="47399" y="42791"/>
                    <a:pt x="47554" y="42672"/>
                  </a:cubicBezTo>
                  <a:cubicBezTo>
                    <a:pt x="47518" y="42565"/>
                    <a:pt x="47458" y="42481"/>
                    <a:pt x="47387" y="42398"/>
                  </a:cubicBezTo>
                  <a:cubicBezTo>
                    <a:pt x="47268" y="42267"/>
                    <a:pt x="47208" y="42124"/>
                    <a:pt x="47649" y="41660"/>
                  </a:cubicBezTo>
                  <a:lnTo>
                    <a:pt x="47649" y="41660"/>
                  </a:lnTo>
                  <a:lnTo>
                    <a:pt x="47613" y="41743"/>
                  </a:lnTo>
                  <a:cubicBezTo>
                    <a:pt x="47673" y="41770"/>
                    <a:pt x="47726" y="41782"/>
                    <a:pt x="47773" y="41782"/>
                  </a:cubicBezTo>
                  <a:cubicBezTo>
                    <a:pt x="47961" y="41782"/>
                    <a:pt x="48066" y="41595"/>
                    <a:pt x="48208" y="41386"/>
                  </a:cubicBezTo>
                  <a:cubicBezTo>
                    <a:pt x="48375" y="41112"/>
                    <a:pt x="48601" y="40791"/>
                    <a:pt x="49101" y="40707"/>
                  </a:cubicBezTo>
                  <a:lnTo>
                    <a:pt x="49101" y="40707"/>
                  </a:lnTo>
                  <a:cubicBezTo>
                    <a:pt x="48780" y="40791"/>
                    <a:pt x="49137" y="41005"/>
                    <a:pt x="49137" y="41184"/>
                  </a:cubicBezTo>
                  <a:cubicBezTo>
                    <a:pt x="49232" y="41029"/>
                    <a:pt x="49340" y="40874"/>
                    <a:pt x="49435" y="40719"/>
                  </a:cubicBezTo>
                  <a:lnTo>
                    <a:pt x="49435" y="40719"/>
                  </a:lnTo>
                  <a:cubicBezTo>
                    <a:pt x="49423" y="40767"/>
                    <a:pt x="49423" y="40815"/>
                    <a:pt x="49494" y="40838"/>
                  </a:cubicBezTo>
                  <a:cubicBezTo>
                    <a:pt x="49551" y="40849"/>
                    <a:pt x="49599" y="40853"/>
                    <a:pt x="49639" y="40853"/>
                  </a:cubicBezTo>
                  <a:cubicBezTo>
                    <a:pt x="50005" y="40853"/>
                    <a:pt x="49782" y="40478"/>
                    <a:pt x="50249" y="40478"/>
                  </a:cubicBezTo>
                  <a:cubicBezTo>
                    <a:pt x="50273" y="40478"/>
                    <a:pt x="50300" y="40479"/>
                    <a:pt x="50328" y="40481"/>
                  </a:cubicBezTo>
                  <a:cubicBezTo>
                    <a:pt x="50244" y="40565"/>
                    <a:pt x="50221" y="40695"/>
                    <a:pt x="50268" y="40803"/>
                  </a:cubicBezTo>
                  <a:cubicBezTo>
                    <a:pt x="50459" y="40672"/>
                    <a:pt x="50661" y="40553"/>
                    <a:pt x="50864" y="40434"/>
                  </a:cubicBezTo>
                  <a:lnTo>
                    <a:pt x="50935" y="40231"/>
                  </a:lnTo>
                  <a:lnTo>
                    <a:pt x="50959" y="40386"/>
                  </a:lnTo>
                  <a:cubicBezTo>
                    <a:pt x="52471" y="39457"/>
                    <a:pt x="54090" y="38707"/>
                    <a:pt x="55769" y="38148"/>
                  </a:cubicBezTo>
                  <a:lnTo>
                    <a:pt x="55876" y="38112"/>
                  </a:lnTo>
                  <a:lnTo>
                    <a:pt x="55947" y="38088"/>
                  </a:lnTo>
                  <a:cubicBezTo>
                    <a:pt x="55936" y="38040"/>
                    <a:pt x="55936" y="37993"/>
                    <a:pt x="55924" y="37945"/>
                  </a:cubicBezTo>
                  <a:lnTo>
                    <a:pt x="55840" y="37993"/>
                  </a:lnTo>
                  <a:lnTo>
                    <a:pt x="55852" y="37671"/>
                  </a:lnTo>
                  <a:cubicBezTo>
                    <a:pt x="55888" y="37755"/>
                    <a:pt x="55900" y="37850"/>
                    <a:pt x="55924" y="37945"/>
                  </a:cubicBezTo>
                  <a:lnTo>
                    <a:pt x="56328" y="37671"/>
                  </a:lnTo>
                  <a:cubicBezTo>
                    <a:pt x="56251" y="37459"/>
                    <a:pt x="56002" y="37372"/>
                    <a:pt x="55796" y="37372"/>
                  </a:cubicBezTo>
                  <a:cubicBezTo>
                    <a:pt x="55748" y="37372"/>
                    <a:pt x="55702" y="37377"/>
                    <a:pt x="55662" y="37386"/>
                  </a:cubicBezTo>
                  <a:cubicBezTo>
                    <a:pt x="55543" y="37326"/>
                    <a:pt x="55650" y="37052"/>
                    <a:pt x="55876" y="36766"/>
                  </a:cubicBezTo>
                  <a:cubicBezTo>
                    <a:pt x="56078" y="36481"/>
                    <a:pt x="56352" y="36231"/>
                    <a:pt x="56650" y="36052"/>
                  </a:cubicBezTo>
                  <a:cubicBezTo>
                    <a:pt x="56804" y="36025"/>
                    <a:pt x="56932" y="36012"/>
                    <a:pt x="57037" y="36012"/>
                  </a:cubicBezTo>
                  <a:cubicBezTo>
                    <a:pt x="57436" y="36012"/>
                    <a:pt x="57522" y="36188"/>
                    <a:pt x="57579" y="36385"/>
                  </a:cubicBezTo>
                  <a:cubicBezTo>
                    <a:pt x="57650" y="36635"/>
                    <a:pt x="57674" y="36921"/>
                    <a:pt x="58162" y="36921"/>
                  </a:cubicBezTo>
                  <a:cubicBezTo>
                    <a:pt x="58531" y="36695"/>
                    <a:pt x="58924" y="36469"/>
                    <a:pt x="59317" y="36243"/>
                  </a:cubicBezTo>
                  <a:lnTo>
                    <a:pt x="59365" y="36528"/>
                  </a:lnTo>
                  <a:cubicBezTo>
                    <a:pt x="59408" y="36562"/>
                    <a:pt x="59446" y="36576"/>
                    <a:pt x="59479" y="36576"/>
                  </a:cubicBezTo>
                  <a:cubicBezTo>
                    <a:pt x="59611" y="36576"/>
                    <a:pt x="59672" y="36359"/>
                    <a:pt x="59710" y="36302"/>
                  </a:cubicBezTo>
                  <a:lnTo>
                    <a:pt x="59710" y="36302"/>
                  </a:lnTo>
                  <a:cubicBezTo>
                    <a:pt x="59693" y="36455"/>
                    <a:pt x="59817" y="36502"/>
                    <a:pt x="60008" y="36502"/>
                  </a:cubicBezTo>
                  <a:cubicBezTo>
                    <a:pt x="60305" y="36502"/>
                    <a:pt x="60762" y="36389"/>
                    <a:pt x="61093" y="36389"/>
                  </a:cubicBezTo>
                  <a:cubicBezTo>
                    <a:pt x="61143" y="36389"/>
                    <a:pt x="61190" y="36391"/>
                    <a:pt x="61234" y="36397"/>
                  </a:cubicBezTo>
                  <a:lnTo>
                    <a:pt x="61043" y="36040"/>
                  </a:lnTo>
                  <a:cubicBezTo>
                    <a:pt x="61279" y="35866"/>
                    <a:pt x="61577" y="35771"/>
                    <a:pt x="61869" y="35771"/>
                  </a:cubicBezTo>
                  <a:close/>
                  <a:moveTo>
                    <a:pt x="174724" y="107108"/>
                  </a:moveTo>
                  <a:cubicBezTo>
                    <a:pt x="174958" y="107351"/>
                    <a:pt x="174701" y="107517"/>
                    <a:pt x="174470" y="107517"/>
                  </a:cubicBezTo>
                  <a:cubicBezTo>
                    <a:pt x="174383" y="107517"/>
                    <a:pt x="174300" y="107494"/>
                    <a:pt x="174248" y="107442"/>
                  </a:cubicBezTo>
                  <a:lnTo>
                    <a:pt x="174724" y="107108"/>
                  </a:lnTo>
                  <a:close/>
                  <a:moveTo>
                    <a:pt x="177582" y="115836"/>
                  </a:moveTo>
                  <a:lnTo>
                    <a:pt x="177582" y="115836"/>
                  </a:lnTo>
                  <a:cubicBezTo>
                    <a:pt x="177498" y="115955"/>
                    <a:pt x="177439" y="115990"/>
                    <a:pt x="177391" y="116002"/>
                  </a:cubicBezTo>
                  <a:cubicBezTo>
                    <a:pt x="177439" y="115931"/>
                    <a:pt x="177510" y="115883"/>
                    <a:pt x="177582" y="115836"/>
                  </a:cubicBezTo>
                  <a:close/>
                  <a:moveTo>
                    <a:pt x="176379" y="124908"/>
                  </a:moveTo>
                  <a:cubicBezTo>
                    <a:pt x="176379" y="124932"/>
                    <a:pt x="176391" y="124944"/>
                    <a:pt x="176391" y="124968"/>
                  </a:cubicBezTo>
                  <a:cubicBezTo>
                    <a:pt x="176379" y="124944"/>
                    <a:pt x="176379" y="124932"/>
                    <a:pt x="176379" y="124908"/>
                  </a:cubicBezTo>
                  <a:close/>
                  <a:moveTo>
                    <a:pt x="176391" y="124968"/>
                  </a:moveTo>
                  <a:cubicBezTo>
                    <a:pt x="176403" y="125015"/>
                    <a:pt x="176427" y="125075"/>
                    <a:pt x="176463" y="125123"/>
                  </a:cubicBezTo>
                  <a:cubicBezTo>
                    <a:pt x="176444" y="125141"/>
                    <a:pt x="176431" y="125149"/>
                    <a:pt x="176421" y="125149"/>
                  </a:cubicBezTo>
                  <a:cubicBezTo>
                    <a:pt x="176388" y="125149"/>
                    <a:pt x="176400" y="125051"/>
                    <a:pt x="176391" y="124968"/>
                  </a:cubicBezTo>
                  <a:close/>
                  <a:moveTo>
                    <a:pt x="176724" y="125230"/>
                  </a:moveTo>
                  <a:lnTo>
                    <a:pt x="176605" y="125456"/>
                  </a:lnTo>
                  <a:cubicBezTo>
                    <a:pt x="176629" y="125373"/>
                    <a:pt x="176677" y="125301"/>
                    <a:pt x="176724" y="125230"/>
                  </a:cubicBezTo>
                  <a:close/>
                  <a:moveTo>
                    <a:pt x="114467" y="125801"/>
                  </a:moveTo>
                  <a:cubicBezTo>
                    <a:pt x="114455" y="125849"/>
                    <a:pt x="114455" y="125885"/>
                    <a:pt x="114443" y="125932"/>
                  </a:cubicBezTo>
                  <a:cubicBezTo>
                    <a:pt x="114455" y="125885"/>
                    <a:pt x="114455" y="125837"/>
                    <a:pt x="114467" y="125801"/>
                  </a:cubicBezTo>
                  <a:close/>
                  <a:moveTo>
                    <a:pt x="176534" y="128992"/>
                  </a:moveTo>
                  <a:cubicBezTo>
                    <a:pt x="176534" y="129055"/>
                    <a:pt x="176526" y="129110"/>
                    <a:pt x="176519" y="129110"/>
                  </a:cubicBezTo>
                  <a:cubicBezTo>
                    <a:pt x="176514" y="129110"/>
                    <a:pt x="176510" y="129084"/>
                    <a:pt x="176510" y="129016"/>
                  </a:cubicBezTo>
                  <a:cubicBezTo>
                    <a:pt x="176522" y="129004"/>
                    <a:pt x="176522" y="129004"/>
                    <a:pt x="176534" y="128992"/>
                  </a:cubicBezTo>
                  <a:close/>
                  <a:moveTo>
                    <a:pt x="176213" y="129242"/>
                  </a:moveTo>
                  <a:lnTo>
                    <a:pt x="176213" y="129242"/>
                  </a:lnTo>
                  <a:cubicBezTo>
                    <a:pt x="176201" y="129325"/>
                    <a:pt x="176189" y="129397"/>
                    <a:pt x="176165" y="129456"/>
                  </a:cubicBezTo>
                  <a:cubicBezTo>
                    <a:pt x="176165" y="129385"/>
                    <a:pt x="176189" y="129314"/>
                    <a:pt x="176213" y="129242"/>
                  </a:cubicBezTo>
                  <a:close/>
                  <a:moveTo>
                    <a:pt x="173117" y="133695"/>
                  </a:moveTo>
                  <a:cubicBezTo>
                    <a:pt x="173129" y="133755"/>
                    <a:pt x="173057" y="133790"/>
                    <a:pt x="172974" y="133814"/>
                  </a:cubicBezTo>
                  <a:cubicBezTo>
                    <a:pt x="173022" y="133778"/>
                    <a:pt x="173069" y="133743"/>
                    <a:pt x="173117" y="133695"/>
                  </a:cubicBezTo>
                  <a:close/>
                  <a:moveTo>
                    <a:pt x="170640" y="135612"/>
                  </a:moveTo>
                  <a:lnTo>
                    <a:pt x="170640" y="135612"/>
                  </a:lnTo>
                  <a:cubicBezTo>
                    <a:pt x="170700" y="135624"/>
                    <a:pt x="170664" y="135719"/>
                    <a:pt x="170605" y="135838"/>
                  </a:cubicBezTo>
                  <a:cubicBezTo>
                    <a:pt x="170569" y="135802"/>
                    <a:pt x="170569" y="135719"/>
                    <a:pt x="170640" y="135612"/>
                  </a:cubicBezTo>
                  <a:close/>
                  <a:moveTo>
                    <a:pt x="167807" y="139172"/>
                  </a:moveTo>
                  <a:lnTo>
                    <a:pt x="167366" y="139696"/>
                  </a:lnTo>
                  <a:lnTo>
                    <a:pt x="167461" y="139553"/>
                  </a:lnTo>
                  <a:lnTo>
                    <a:pt x="167807" y="139172"/>
                  </a:lnTo>
                  <a:close/>
                  <a:moveTo>
                    <a:pt x="133088" y="142160"/>
                  </a:moveTo>
                  <a:lnTo>
                    <a:pt x="133088" y="142160"/>
                  </a:lnTo>
                  <a:cubicBezTo>
                    <a:pt x="133052" y="142172"/>
                    <a:pt x="133005" y="142184"/>
                    <a:pt x="132969" y="142184"/>
                  </a:cubicBezTo>
                  <a:lnTo>
                    <a:pt x="133088" y="142160"/>
                  </a:lnTo>
                  <a:close/>
                  <a:moveTo>
                    <a:pt x="161439" y="141958"/>
                  </a:moveTo>
                  <a:lnTo>
                    <a:pt x="161439" y="141958"/>
                  </a:lnTo>
                  <a:cubicBezTo>
                    <a:pt x="161531" y="142190"/>
                    <a:pt x="161869" y="142149"/>
                    <a:pt x="161556" y="142351"/>
                  </a:cubicBezTo>
                  <a:lnTo>
                    <a:pt x="161439" y="141958"/>
                  </a:lnTo>
                  <a:close/>
                  <a:moveTo>
                    <a:pt x="155162" y="143363"/>
                  </a:moveTo>
                  <a:lnTo>
                    <a:pt x="155353" y="143399"/>
                  </a:lnTo>
                  <a:cubicBezTo>
                    <a:pt x="155466" y="143399"/>
                    <a:pt x="155585" y="143375"/>
                    <a:pt x="155677" y="143375"/>
                  </a:cubicBezTo>
                  <a:cubicBezTo>
                    <a:pt x="155769" y="143375"/>
                    <a:pt x="155835" y="143399"/>
                    <a:pt x="155841" y="143494"/>
                  </a:cubicBezTo>
                  <a:lnTo>
                    <a:pt x="155353" y="143399"/>
                  </a:lnTo>
                  <a:cubicBezTo>
                    <a:pt x="155335" y="143402"/>
                    <a:pt x="155318" y="143403"/>
                    <a:pt x="155301" y="143403"/>
                  </a:cubicBezTo>
                  <a:cubicBezTo>
                    <a:pt x="155252" y="143403"/>
                    <a:pt x="155207" y="143390"/>
                    <a:pt x="155162" y="143363"/>
                  </a:cubicBezTo>
                  <a:close/>
                  <a:moveTo>
                    <a:pt x="137541" y="143077"/>
                  </a:moveTo>
                  <a:lnTo>
                    <a:pt x="138422" y="143327"/>
                  </a:lnTo>
                  <a:cubicBezTo>
                    <a:pt x="138321" y="143309"/>
                    <a:pt x="138238" y="143300"/>
                    <a:pt x="138171" y="143300"/>
                  </a:cubicBezTo>
                  <a:cubicBezTo>
                    <a:pt x="137638" y="143300"/>
                    <a:pt x="138022" y="143805"/>
                    <a:pt x="137862" y="143805"/>
                  </a:cubicBezTo>
                  <a:cubicBezTo>
                    <a:pt x="137807" y="143805"/>
                    <a:pt x="137685" y="143743"/>
                    <a:pt x="137434" y="143577"/>
                  </a:cubicBezTo>
                  <a:cubicBezTo>
                    <a:pt x="137851" y="143577"/>
                    <a:pt x="137672" y="143291"/>
                    <a:pt x="137541" y="143077"/>
                  </a:cubicBezTo>
                  <a:close/>
                  <a:moveTo>
                    <a:pt x="141149" y="143922"/>
                  </a:moveTo>
                  <a:lnTo>
                    <a:pt x="141149" y="143922"/>
                  </a:lnTo>
                  <a:cubicBezTo>
                    <a:pt x="141482" y="144125"/>
                    <a:pt x="141411" y="144161"/>
                    <a:pt x="141089" y="144303"/>
                  </a:cubicBezTo>
                  <a:cubicBezTo>
                    <a:pt x="141125" y="144196"/>
                    <a:pt x="140660" y="143958"/>
                    <a:pt x="141149" y="143922"/>
                  </a:cubicBezTo>
                  <a:close/>
                  <a:moveTo>
                    <a:pt x="152035" y="144511"/>
                  </a:moveTo>
                  <a:cubicBezTo>
                    <a:pt x="152072" y="144555"/>
                    <a:pt x="152092" y="144608"/>
                    <a:pt x="152102" y="144661"/>
                  </a:cubicBezTo>
                  <a:cubicBezTo>
                    <a:pt x="152070" y="144618"/>
                    <a:pt x="152047" y="144565"/>
                    <a:pt x="152035" y="144511"/>
                  </a:cubicBezTo>
                  <a:close/>
                  <a:moveTo>
                    <a:pt x="137529" y="84451"/>
                  </a:moveTo>
                  <a:lnTo>
                    <a:pt x="137517" y="84570"/>
                  </a:lnTo>
                  <a:cubicBezTo>
                    <a:pt x="138113" y="84653"/>
                    <a:pt x="139279" y="84844"/>
                    <a:pt x="139315" y="85630"/>
                  </a:cubicBezTo>
                  <a:cubicBezTo>
                    <a:pt x="139922" y="85511"/>
                    <a:pt x="140399" y="85165"/>
                    <a:pt x="140922" y="84891"/>
                  </a:cubicBezTo>
                  <a:cubicBezTo>
                    <a:pt x="141184" y="84749"/>
                    <a:pt x="141458" y="84641"/>
                    <a:pt x="141744" y="84570"/>
                  </a:cubicBezTo>
                  <a:cubicBezTo>
                    <a:pt x="141911" y="84534"/>
                    <a:pt x="142077" y="84516"/>
                    <a:pt x="142244" y="84516"/>
                  </a:cubicBezTo>
                  <a:cubicBezTo>
                    <a:pt x="142411" y="84516"/>
                    <a:pt x="142577" y="84534"/>
                    <a:pt x="142744" y="84570"/>
                  </a:cubicBezTo>
                  <a:lnTo>
                    <a:pt x="142434" y="84879"/>
                  </a:lnTo>
                  <a:cubicBezTo>
                    <a:pt x="142504" y="84899"/>
                    <a:pt x="142575" y="84908"/>
                    <a:pt x="142646" y="84908"/>
                  </a:cubicBezTo>
                  <a:cubicBezTo>
                    <a:pt x="142794" y="84908"/>
                    <a:pt x="142941" y="84868"/>
                    <a:pt x="143077" y="84796"/>
                  </a:cubicBezTo>
                  <a:cubicBezTo>
                    <a:pt x="143244" y="84725"/>
                    <a:pt x="143411" y="84641"/>
                    <a:pt x="143566" y="84534"/>
                  </a:cubicBezTo>
                  <a:cubicBezTo>
                    <a:pt x="143697" y="84546"/>
                    <a:pt x="143601" y="84701"/>
                    <a:pt x="143589" y="84820"/>
                  </a:cubicBezTo>
                  <a:cubicBezTo>
                    <a:pt x="143671" y="84880"/>
                    <a:pt x="143744" y="84904"/>
                    <a:pt x="143813" y="84904"/>
                  </a:cubicBezTo>
                  <a:cubicBezTo>
                    <a:pt x="144043" y="84904"/>
                    <a:pt x="144211" y="84632"/>
                    <a:pt x="144423" y="84558"/>
                  </a:cubicBezTo>
                  <a:lnTo>
                    <a:pt x="144423" y="84558"/>
                  </a:lnTo>
                  <a:lnTo>
                    <a:pt x="144316" y="84832"/>
                  </a:lnTo>
                  <a:cubicBezTo>
                    <a:pt x="144568" y="84935"/>
                    <a:pt x="144828" y="84986"/>
                    <a:pt x="145095" y="84986"/>
                  </a:cubicBezTo>
                  <a:cubicBezTo>
                    <a:pt x="145168" y="84986"/>
                    <a:pt x="145242" y="84982"/>
                    <a:pt x="145316" y="84975"/>
                  </a:cubicBezTo>
                  <a:cubicBezTo>
                    <a:pt x="145709" y="84939"/>
                    <a:pt x="146102" y="84879"/>
                    <a:pt x="146483" y="84784"/>
                  </a:cubicBezTo>
                  <a:cubicBezTo>
                    <a:pt x="146887" y="84701"/>
                    <a:pt x="147304" y="84606"/>
                    <a:pt x="147721" y="84558"/>
                  </a:cubicBezTo>
                  <a:cubicBezTo>
                    <a:pt x="147951" y="84517"/>
                    <a:pt x="148184" y="84496"/>
                    <a:pt x="148418" y="84496"/>
                  </a:cubicBezTo>
                  <a:cubicBezTo>
                    <a:pt x="148595" y="84496"/>
                    <a:pt x="148772" y="84508"/>
                    <a:pt x="148947" y="84534"/>
                  </a:cubicBezTo>
                  <a:cubicBezTo>
                    <a:pt x="148650" y="84594"/>
                    <a:pt x="148792" y="84903"/>
                    <a:pt x="148888" y="85034"/>
                  </a:cubicBezTo>
                  <a:cubicBezTo>
                    <a:pt x="149285" y="84548"/>
                    <a:pt x="150039" y="84464"/>
                    <a:pt x="150741" y="84464"/>
                  </a:cubicBezTo>
                  <a:cubicBezTo>
                    <a:pt x="151116" y="84464"/>
                    <a:pt x="151476" y="84488"/>
                    <a:pt x="151758" y="84488"/>
                  </a:cubicBezTo>
                  <a:cubicBezTo>
                    <a:pt x="151865" y="84488"/>
                    <a:pt x="151962" y="84484"/>
                    <a:pt x="152043" y="84475"/>
                  </a:cubicBezTo>
                  <a:lnTo>
                    <a:pt x="152043" y="84475"/>
                  </a:lnTo>
                  <a:lnTo>
                    <a:pt x="151590" y="84760"/>
                  </a:lnTo>
                  <a:cubicBezTo>
                    <a:pt x="151752" y="84715"/>
                    <a:pt x="151889" y="84695"/>
                    <a:pt x="152008" y="84695"/>
                  </a:cubicBezTo>
                  <a:cubicBezTo>
                    <a:pt x="152387" y="84695"/>
                    <a:pt x="152576" y="84897"/>
                    <a:pt x="152757" y="85106"/>
                  </a:cubicBezTo>
                  <a:cubicBezTo>
                    <a:pt x="152948" y="85325"/>
                    <a:pt x="153130" y="85543"/>
                    <a:pt x="153549" y="85543"/>
                  </a:cubicBezTo>
                  <a:cubicBezTo>
                    <a:pt x="153654" y="85543"/>
                    <a:pt x="153774" y="85530"/>
                    <a:pt x="153912" y="85499"/>
                  </a:cubicBezTo>
                  <a:cubicBezTo>
                    <a:pt x="153698" y="85284"/>
                    <a:pt x="153483" y="85070"/>
                    <a:pt x="153269" y="84856"/>
                  </a:cubicBezTo>
                  <a:lnTo>
                    <a:pt x="153269" y="84856"/>
                  </a:lnTo>
                  <a:cubicBezTo>
                    <a:pt x="153458" y="84950"/>
                    <a:pt x="153643" y="84997"/>
                    <a:pt x="153798" y="84997"/>
                  </a:cubicBezTo>
                  <a:cubicBezTo>
                    <a:pt x="154054" y="84997"/>
                    <a:pt x="154227" y="84870"/>
                    <a:pt x="154198" y="84618"/>
                  </a:cubicBezTo>
                  <a:lnTo>
                    <a:pt x="154198" y="84618"/>
                  </a:lnTo>
                  <a:cubicBezTo>
                    <a:pt x="154757" y="85046"/>
                    <a:pt x="154138" y="85296"/>
                    <a:pt x="155031" y="85594"/>
                  </a:cubicBezTo>
                  <a:cubicBezTo>
                    <a:pt x="155007" y="85832"/>
                    <a:pt x="154341" y="85594"/>
                    <a:pt x="154555" y="85975"/>
                  </a:cubicBezTo>
                  <a:cubicBezTo>
                    <a:pt x="154912" y="86284"/>
                    <a:pt x="155269" y="86594"/>
                    <a:pt x="155603" y="86927"/>
                  </a:cubicBezTo>
                  <a:cubicBezTo>
                    <a:pt x="155258" y="86570"/>
                    <a:pt x="155448" y="86463"/>
                    <a:pt x="155686" y="86368"/>
                  </a:cubicBezTo>
                  <a:cubicBezTo>
                    <a:pt x="155912" y="86284"/>
                    <a:pt x="156186" y="86225"/>
                    <a:pt x="155972" y="85915"/>
                  </a:cubicBezTo>
                  <a:lnTo>
                    <a:pt x="155972" y="85915"/>
                  </a:lnTo>
                  <a:cubicBezTo>
                    <a:pt x="156281" y="86165"/>
                    <a:pt x="156174" y="86368"/>
                    <a:pt x="156008" y="86534"/>
                  </a:cubicBezTo>
                  <a:cubicBezTo>
                    <a:pt x="155829" y="86689"/>
                    <a:pt x="155591" y="86832"/>
                    <a:pt x="155603" y="86927"/>
                  </a:cubicBezTo>
                  <a:lnTo>
                    <a:pt x="155674" y="87011"/>
                  </a:lnTo>
                  <a:lnTo>
                    <a:pt x="155603" y="86939"/>
                  </a:lnTo>
                  <a:lnTo>
                    <a:pt x="155603" y="86939"/>
                  </a:lnTo>
                  <a:cubicBezTo>
                    <a:pt x="155615" y="87011"/>
                    <a:pt x="155758" y="87070"/>
                    <a:pt x="156174" y="87130"/>
                  </a:cubicBezTo>
                  <a:cubicBezTo>
                    <a:pt x="156249" y="86756"/>
                    <a:pt x="156399" y="86666"/>
                    <a:pt x="156548" y="86666"/>
                  </a:cubicBezTo>
                  <a:cubicBezTo>
                    <a:pt x="156612" y="86666"/>
                    <a:pt x="156676" y="86683"/>
                    <a:pt x="156734" y="86701"/>
                  </a:cubicBezTo>
                  <a:cubicBezTo>
                    <a:pt x="156789" y="86722"/>
                    <a:pt x="156838" y="86739"/>
                    <a:pt x="156878" y="86739"/>
                  </a:cubicBezTo>
                  <a:cubicBezTo>
                    <a:pt x="156977" y="86739"/>
                    <a:pt x="157014" y="86631"/>
                    <a:pt x="156912" y="86189"/>
                  </a:cubicBezTo>
                  <a:lnTo>
                    <a:pt x="156912" y="86189"/>
                  </a:lnTo>
                  <a:cubicBezTo>
                    <a:pt x="157341" y="86332"/>
                    <a:pt x="157758" y="86499"/>
                    <a:pt x="158151" y="86713"/>
                  </a:cubicBezTo>
                  <a:cubicBezTo>
                    <a:pt x="158532" y="86939"/>
                    <a:pt x="158901" y="87165"/>
                    <a:pt x="159246" y="87380"/>
                  </a:cubicBezTo>
                  <a:cubicBezTo>
                    <a:pt x="159579" y="87618"/>
                    <a:pt x="159925" y="87832"/>
                    <a:pt x="160282" y="88035"/>
                  </a:cubicBezTo>
                  <a:cubicBezTo>
                    <a:pt x="160365" y="88082"/>
                    <a:pt x="160461" y="88118"/>
                    <a:pt x="160544" y="88166"/>
                  </a:cubicBezTo>
                  <a:cubicBezTo>
                    <a:pt x="160639" y="88201"/>
                    <a:pt x="160722" y="88249"/>
                    <a:pt x="160818" y="88297"/>
                  </a:cubicBezTo>
                  <a:cubicBezTo>
                    <a:pt x="161008" y="88380"/>
                    <a:pt x="161199" y="88451"/>
                    <a:pt x="161401" y="88499"/>
                  </a:cubicBezTo>
                  <a:cubicBezTo>
                    <a:pt x="161401" y="89118"/>
                    <a:pt x="162020" y="89559"/>
                    <a:pt x="162520" y="90023"/>
                  </a:cubicBezTo>
                  <a:cubicBezTo>
                    <a:pt x="163008" y="90487"/>
                    <a:pt x="163378" y="90928"/>
                    <a:pt x="162866" y="91380"/>
                  </a:cubicBezTo>
                  <a:cubicBezTo>
                    <a:pt x="163485" y="91952"/>
                    <a:pt x="164128" y="92238"/>
                    <a:pt x="164913" y="92249"/>
                  </a:cubicBezTo>
                  <a:cubicBezTo>
                    <a:pt x="164866" y="92047"/>
                    <a:pt x="164592" y="92011"/>
                    <a:pt x="164425" y="91928"/>
                  </a:cubicBezTo>
                  <a:cubicBezTo>
                    <a:pt x="164447" y="91924"/>
                    <a:pt x="164469" y="91921"/>
                    <a:pt x="164492" y="91921"/>
                  </a:cubicBezTo>
                  <a:cubicBezTo>
                    <a:pt x="164909" y="91921"/>
                    <a:pt x="165606" y="92600"/>
                    <a:pt x="165854" y="92916"/>
                  </a:cubicBezTo>
                  <a:cubicBezTo>
                    <a:pt x="165293" y="92692"/>
                    <a:pt x="164532" y="92256"/>
                    <a:pt x="163878" y="92256"/>
                  </a:cubicBezTo>
                  <a:cubicBezTo>
                    <a:pt x="163838" y="92256"/>
                    <a:pt x="163798" y="92258"/>
                    <a:pt x="163759" y="92261"/>
                  </a:cubicBezTo>
                  <a:cubicBezTo>
                    <a:pt x="164128" y="92499"/>
                    <a:pt x="164509" y="92726"/>
                    <a:pt x="164913" y="92904"/>
                  </a:cubicBezTo>
                  <a:cubicBezTo>
                    <a:pt x="165318" y="93107"/>
                    <a:pt x="165687" y="93285"/>
                    <a:pt x="165890" y="93392"/>
                  </a:cubicBezTo>
                  <a:lnTo>
                    <a:pt x="165473" y="93988"/>
                  </a:lnTo>
                  <a:cubicBezTo>
                    <a:pt x="166283" y="94166"/>
                    <a:pt x="165366" y="94762"/>
                    <a:pt x="166307" y="94833"/>
                  </a:cubicBezTo>
                  <a:lnTo>
                    <a:pt x="166390" y="94607"/>
                  </a:lnTo>
                  <a:cubicBezTo>
                    <a:pt x="166628" y="94964"/>
                    <a:pt x="166961" y="95226"/>
                    <a:pt x="167354" y="95369"/>
                  </a:cubicBezTo>
                  <a:cubicBezTo>
                    <a:pt x="167747" y="95488"/>
                    <a:pt x="168092" y="95726"/>
                    <a:pt x="168342" y="96036"/>
                  </a:cubicBezTo>
                  <a:lnTo>
                    <a:pt x="168092" y="96155"/>
                  </a:lnTo>
                  <a:cubicBezTo>
                    <a:pt x="168212" y="96524"/>
                    <a:pt x="169069" y="96619"/>
                    <a:pt x="168747" y="97286"/>
                  </a:cubicBezTo>
                  <a:lnTo>
                    <a:pt x="168331" y="96702"/>
                  </a:lnTo>
                  <a:cubicBezTo>
                    <a:pt x="167961" y="97048"/>
                    <a:pt x="168081" y="97607"/>
                    <a:pt x="167997" y="97953"/>
                  </a:cubicBezTo>
                  <a:cubicBezTo>
                    <a:pt x="168138" y="98103"/>
                    <a:pt x="168264" y="98154"/>
                    <a:pt x="168378" y="98154"/>
                  </a:cubicBezTo>
                  <a:cubicBezTo>
                    <a:pt x="168608" y="98154"/>
                    <a:pt x="168788" y="97946"/>
                    <a:pt x="168946" y="97946"/>
                  </a:cubicBezTo>
                  <a:cubicBezTo>
                    <a:pt x="168993" y="97946"/>
                    <a:pt x="169037" y="97965"/>
                    <a:pt x="169081" y="98012"/>
                  </a:cubicBezTo>
                  <a:cubicBezTo>
                    <a:pt x="168937" y="98196"/>
                    <a:pt x="168887" y="98241"/>
                    <a:pt x="168816" y="98241"/>
                  </a:cubicBezTo>
                  <a:cubicBezTo>
                    <a:pt x="168747" y="98241"/>
                    <a:pt x="168658" y="98201"/>
                    <a:pt x="168448" y="98201"/>
                  </a:cubicBezTo>
                  <a:cubicBezTo>
                    <a:pt x="168422" y="98201"/>
                    <a:pt x="168395" y="98201"/>
                    <a:pt x="168366" y="98203"/>
                  </a:cubicBezTo>
                  <a:cubicBezTo>
                    <a:pt x="168962" y="98810"/>
                    <a:pt x="169724" y="99655"/>
                    <a:pt x="170533" y="99858"/>
                  </a:cubicBezTo>
                  <a:cubicBezTo>
                    <a:pt x="170498" y="99905"/>
                    <a:pt x="170438" y="99941"/>
                    <a:pt x="170378" y="99953"/>
                  </a:cubicBezTo>
                  <a:cubicBezTo>
                    <a:pt x="170759" y="100727"/>
                    <a:pt x="171867" y="100989"/>
                    <a:pt x="171795" y="101655"/>
                  </a:cubicBezTo>
                  <a:lnTo>
                    <a:pt x="171641" y="101536"/>
                  </a:lnTo>
                  <a:lnTo>
                    <a:pt x="171641" y="101536"/>
                  </a:lnTo>
                  <a:cubicBezTo>
                    <a:pt x="171521" y="102013"/>
                    <a:pt x="171879" y="102334"/>
                    <a:pt x="172152" y="102620"/>
                  </a:cubicBezTo>
                  <a:cubicBezTo>
                    <a:pt x="172426" y="102906"/>
                    <a:pt x="172605" y="103179"/>
                    <a:pt x="172129" y="103513"/>
                  </a:cubicBezTo>
                  <a:cubicBezTo>
                    <a:pt x="172123" y="103577"/>
                    <a:pt x="172111" y="103601"/>
                    <a:pt x="172093" y="103601"/>
                  </a:cubicBezTo>
                  <a:cubicBezTo>
                    <a:pt x="172033" y="103601"/>
                    <a:pt x="171909" y="103296"/>
                    <a:pt x="171770" y="103296"/>
                  </a:cubicBezTo>
                  <a:cubicBezTo>
                    <a:pt x="171704" y="103296"/>
                    <a:pt x="171636" y="103363"/>
                    <a:pt x="171569" y="103560"/>
                  </a:cubicBezTo>
                  <a:cubicBezTo>
                    <a:pt x="171652" y="104108"/>
                    <a:pt x="171938" y="104144"/>
                    <a:pt x="172224" y="104168"/>
                  </a:cubicBezTo>
                  <a:cubicBezTo>
                    <a:pt x="172522" y="104191"/>
                    <a:pt x="172819" y="104203"/>
                    <a:pt x="172867" y="104691"/>
                  </a:cubicBezTo>
                  <a:cubicBezTo>
                    <a:pt x="172855" y="104629"/>
                    <a:pt x="172841" y="104612"/>
                    <a:pt x="172817" y="104612"/>
                  </a:cubicBezTo>
                  <a:cubicBezTo>
                    <a:pt x="172790" y="104612"/>
                    <a:pt x="172750" y="104632"/>
                    <a:pt x="172688" y="104632"/>
                  </a:cubicBezTo>
                  <a:cubicBezTo>
                    <a:pt x="173010" y="105215"/>
                    <a:pt x="173498" y="105965"/>
                    <a:pt x="173891" y="106585"/>
                  </a:cubicBezTo>
                  <a:cubicBezTo>
                    <a:pt x="173915" y="106549"/>
                    <a:pt x="173927" y="106501"/>
                    <a:pt x="173950" y="106465"/>
                  </a:cubicBezTo>
                  <a:lnTo>
                    <a:pt x="173986" y="106727"/>
                  </a:lnTo>
                  <a:lnTo>
                    <a:pt x="173891" y="106585"/>
                  </a:lnTo>
                  <a:cubicBezTo>
                    <a:pt x="173784" y="106882"/>
                    <a:pt x="173784" y="107204"/>
                    <a:pt x="173879" y="107501"/>
                  </a:cubicBezTo>
                  <a:cubicBezTo>
                    <a:pt x="173927" y="107656"/>
                    <a:pt x="173986" y="107811"/>
                    <a:pt x="174057" y="107966"/>
                  </a:cubicBezTo>
                  <a:cubicBezTo>
                    <a:pt x="174117" y="108120"/>
                    <a:pt x="174200" y="108275"/>
                    <a:pt x="174272" y="108442"/>
                  </a:cubicBezTo>
                  <a:cubicBezTo>
                    <a:pt x="174569" y="109073"/>
                    <a:pt x="174843" y="109763"/>
                    <a:pt x="174486" y="110418"/>
                  </a:cubicBezTo>
                  <a:cubicBezTo>
                    <a:pt x="174562" y="110290"/>
                    <a:pt x="174638" y="110245"/>
                    <a:pt x="174711" y="110245"/>
                  </a:cubicBezTo>
                  <a:cubicBezTo>
                    <a:pt x="174868" y="110245"/>
                    <a:pt x="175015" y="110450"/>
                    <a:pt x="175129" y="110466"/>
                  </a:cubicBezTo>
                  <a:cubicBezTo>
                    <a:pt x="175081" y="110466"/>
                    <a:pt x="175034" y="110490"/>
                    <a:pt x="174998" y="110514"/>
                  </a:cubicBezTo>
                  <a:cubicBezTo>
                    <a:pt x="175093" y="110883"/>
                    <a:pt x="175451" y="110811"/>
                    <a:pt x="175653" y="110906"/>
                  </a:cubicBezTo>
                  <a:cubicBezTo>
                    <a:pt x="175653" y="110883"/>
                    <a:pt x="175677" y="110859"/>
                    <a:pt x="175689" y="110835"/>
                  </a:cubicBezTo>
                  <a:cubicBezTo>
                    <a:pt x="175748" y="110895"/>
                    <a:pt x="175772" y="110978"/>
                    <a:pt x="175760" y="111061"/>
                  </a:cubicBezTo>
                  <a:cubicBezTo>
                    <a:pt x="175772" y="111097"/>
                    <a:pt x="175772" y="111133"/>
                    <a:pt x="175760" y="111168"/>
                  </a:cubicBezTo>
                  <a:lnTo>
                    <a:pt x="175760" y="111061"/>
                  </a:lnTo>
                  <a:cubicBezTo>
                    <a:pt x="175760" y="110990"/>
                    <a:pt x="175712" y="110930"/>
                    <a:pt x="175653" y="110918"/>
                  </a:cubicBezTo>
                  <a:lnTo>
                    <a:pt x="175653" y="110918"/>
                  </a:lnTo>
                  <a:cubicBezTo>
                    <a:pt x="175427" y="111311"/>
                    <a:pt x="176308" y="111823"/>
                    <a:pt x="176153" y="112073"/>
                  </a:cubicBezTo>
                  <a:cubicBezTo>
                    <a:pt x="176172" y="112068"/>
                    <a:pt x="176190" y="112066"/>
                    <a:pt x="176207" y="112066"/>
                  </a:cubicBezTo>
                  <a:cubicBezTo>
                    <a:pt x="176394" y="112066"/>
                    <a:pt x="176411" y="112362"/>
                    <a:pt x="176498" y="112669"/>
                  </a:cubicBezTo>
                  <a:cubicBezTo>
                    <a:pt x="176321" y="112436"/>
                    <a:pt x="176195" y="112374"/>
                    <a:pt x="176081" y="112374"/>
                  </a:cubicBezTo>
                  <a:cubicBezTo>
                    <a:pt x="175953" y="112374"/>
                    <a:pt x="175840" y="112451"/>
                    <a:pt x="175687" y="112451"/>
                  </a:cubicBezTo>
                  <a:cubicBezTo>
                    <a:pt x="175627" y="112451"/>
                    <a:pt x="175561" y="112439"/>
                    <a:pt x="175486" y="112407"/>
                  </a:cubicBezTo>
                  <a:lnTo>
                    <a:pt x="175486" y="112407"/>
                  </a:lnTo>
                  <a:cubicBezTo>
                    <a:pt x="175558" y="112907"/>
                    <a:pt x="175891" y="113109"/>
                    <a:pt x="176213" y="113347"/>
                  </a:cubicBezTo>
                  <a:cubicBezTo>
                    <a:pt x="176534" y="113573"/>
                    <a:pt x="176855" y="113812"/>
                    <a:pt x="176867" y="114359"/>
                  </a:cubicBezTo>
                  <a:cubicBezTo>
                    <a:pt x="176760" y="114586"/>
                    <a:pt x="176653" y="114812"/>
                    <a:pt x="176534" y="115038"/>
                  </a:cubicBezTo>
                  <a:cubicBezTo>
                    <a:pt x="176891" y="115038"/>
                    <a:pt x="177046" y="115288"/>
                    <a:pt x="177141" y="115538"/>
                  </a:cubicBezTo>
                  <a:cubicBezTo>
                    <a:pt x="177230" y="115772"/>
                    <a:pt x="177257" y="116006"/>
                    <a:pt x="177367" y="116006"/>
                  </a:cubicBezTo>
                  <a:cubicBezTo>
                    <a:pt x="177375" y="116006"/>
                    <a:pt x="177383" y="116005"/>
                    <a:pt x="177391" y="116002"/>
                  </a:cubicBezTo>
                  <a:lnTo>
                    <a:pt x="177391" y="116002"/>
                  </a:lnTo>
                  <a:cubicBezTo>
                    <a:pt x="177201" y="116229"/>
                    <a:pt x="177117" y="116502"/>
                    <a:pt x="176760" y="116514"/>
                  </a:cubicBezTo>
                  <a:cubicBezTo>
                    <a:pt x="176879" y="116717"/>
                    <a:pt x="176855" y="116991"/>
                    <a:pt x="176867" y="117229"/>
                  </a:cubicBezTo>
                  <a:cubicBezTo>
                    <a:pt x="176879" y="117467"/>
                    <a:pt x="176915" y="117669"/>
                    <a:pt x="177129" y="117729"/>
                  </a:cubicBezTo>
                  <a:cubicBezTo>
                    <a:pt x="177177" y="117586"/>
                    <a:pt x="177225" y="117431"/>
                    <a:pt x="177260" y="117288"/>
                  </a:cubicBezTo>
                  <a:lnTo>
                    <a:pt x="177260" y="117288"/>
                  </a:lnTo>
                  <a:cubicBezTo>
                    <a:pt x="177201" y="117967"/>
                    <a:pt x="177427" y="118491"/>
                    <a:pt x="177606" y="118991"/>
                  </a:cubicBezTo>
                  <a:cubicBezTo>
                    <a:pt x="177653" y="119110"/>
                    <a:pt x="177701" y="119229"/>
                    <a:pt x="177737" y="119360"/>
                  </a:cubicBezTo>
                  <a:cubicBezTo>
                    <a:pt x="177772" y="119479"/>
                    <a:pt x="177796" y="119598"/>
                    <a:pt x="177808" y="119729"/>
                  </a:cubicBezTo>
                  <a:cubicBezTo>
                    <a:pt x="177844" y="119979"/>
                    <a:pt x="177808" y="120241"/>
                    <a:pt x="177701" y="120479"/>
                  </a:cubicBezTo>
                  <a:lnTo>
                    <a:pt x="176641" y="120455"/>
                  </a:lnTo>
                  <a:lnTo>
                    <a:pt x="176641" y="120455"/>
                  </a:lnTo>
                  <a:cubicBezTo>
                    <a:pt x="176415" y="120777"/>
                    <a:pt x="176558" y="121086"/>
                    <a:pt x="176653" y="121396"/>
                  </a:cubicBezTo>
                  <a:cubicBezTo>
                    <a:pt x="176748" y="121705"/>
                    <a:pt x="176844" y="122003"/>
                    <a:pt x="176486" y="122265"/>
                  </a:cubicBezTo>
                  <a:cubicBezTo>
                    <a:pt x="176642" y="122195"/>
                    <a:pt x="176715" y="122143"/>
                    <a:pt x="176770" y="122143"/>
                  </a:cubicBezTo>
                  <a:cubicBezTo>
                    <a:pt x="176845" y="122143"/>
                    <a:pt x="176886" y="122240"/>
                    <a:pt x="177058" y="122515"/>
                  </a:cubicBezTo>
                  <a:cubicBezTo>
                    <a:pt x="177094" y="122336"/>
                    <a:pt x="177094" y="122146"/>
                    <a:pt x="177034" y="121979"/>
                  </a:cubicBezTo>
                  <a:cubicBezTo>
                    <a:pt x="176975" y="121765"/>
                    <a:pt x="176951" y="121551"/>
                    <a:pt x="176951" y="121324"/>
                  </a:cubicBezTo>
                  <a:lnTo>
                    <a:pt x="176951" y="121324"/>
                  </a:lnTo>
                  <a:cubicBezTo>
                    <a:pt x="177141" y="121634"/>
                    <a:pt x="177332" y="121967"/>
                    <a:pt x="177510" y="122289"/>
                  </a:cubicBezTo>
                  <a:cubicBezTo>
                    <a:pt x="177486" y="122051"/>
                    <a:pt x="177439" y="121801"/>
                    <a:pt x="177415" y="121551"/>
                  </a:cubicBezTo>
                  <a:lnTo>
                    <a:pt x="177356" y="121182"/>
                  </a:lnTo>
                  <a:lnTo>
                    <a:pt x="177296" y="120812"/>
                  </a:lnTo>
                  <a:lnTo>
                    <a:pt x="177296" y="120812"/>
                  </a:lnTo>
                  <a:cubicBezTo>
                    <a:pt x="177486" y="121134"/>
                    <a:pt x="177570" y="121289"/>
                    <a:pt x="177641" y="121324"/>
                  </a:cubicBezTo>
                  <a:cubicBezTo>
                    <a:pt x="177654" y="121331"/>
                    <a:pt x="177667" y="121334"/>
                    <a:pt x="177682" y="121334"/>
                  </a:cubicBezTo>
                  <a:cubicBezTo>
                    <a:pt x="177750" y="121334"/>
                    <a:pt x="177845" y="121268"/>
                    <a:pt x="178022" y="121170"/>
                  </a:cubicBezTo>
                  <a:lnTo>
                    <a:pt x="178022" y="121170"/>
                  </a:lnTo>
                  <a:cubicBezTo>
                    <a:pt x="178129" y="121479"/>
                    <a:pt x="178082" y="121824"/>
                    <a:pt x="177903" y="122098"/>
                  </a:cubicBezTo>
                  <a:lnTo>
                    <a:pt x="177891" y="122098"/>
                  </a:lnTo>
                  <a:cubicBezTo>
                    <a:pt x="177701" y="122348"/>
                    <a:pt x="177653" y="122694"/>
                    <a:pt x="177784" y="122991"/>
                  </a:cubicBezTo>
                  <a:cubicBezTo>
                    <a:pt x="177723" y="123092"/>
                    <a:pt x="177645" y="123117"/>
                    <a:pt x="177558" y="123117"/>
                  </a:cubicBezTo>
                  <a:cubicBezTo>
                    <a:pt x="177477" y="123117"/>
                    <a:pt x="177389" y="123096"/>
                    <a:pt x="177300" y="123096"/>
                  </a:cubicBezTo>
                  <a:cubicBezTo>
                    <a:pt x="177201" y="123096"/>
                    <a:pt x="177101" y="123122"/>
                    <a:pt x="177010" y="123229"/>
                  </a:cubicBezTo>
                  <a:cubicBezTo>
                    <a:pt x="177141" y="123634"/>
                    <a:pt x="176903" y="123968"/>
                    <a:pt x="176677" y="124253"/>
                  </a:cubicBezTo>
                  <a:cubicBezTo>
                    <a:pt x="176498" y="124480"/>
                    <a:pt x="176355" y="124682"/>
                    <a:pt x="176379" y="124908"/>
                  </a:cubicBezTo>
                  <a:cubicBezTo>
                    <a:pt x="176369" y="124855"/>
                    <a:pt x="176320" y="124811"/>
                    <a:pt x="176267" y="124811"/>
                  </a:cubicBezTo>
                  <a:cubicBezTo>
                    <a:pt x="176261" y="124811"/>
                    <a:pt x="176254" y="124812"/>
                    <a:pt x="176248" y="124813"/>
                  </a:cubicBezTo>
                  <a:cubicBezTo>
                    <a:pt x="176236" y="125289"/>
                    <a:pt x="176129" y="125611"/>
                    <a:pt x="176403" y="125825"/>
                  </a:cubicBezTo>
                  <a:cubicBezTo>
                    <a:pt x="176474" y="125706"/>
                    <a:pt x="176534" y="125575"/>
                    <a:pt x="176605" y="125456"/>
                  </a:cubicBezTo>
                  <a:lnTo>
                    <a:pt x="176605" y="125456"/>
                  </a:lnTo>
                  <a:cubicBezTo>
                    <a:pt x="176498" y="125801"/>
                    <a:pt x="176891" y="125968"/>
                    <a:pt x="176474" y="126587"/>
                  </a:cubicBezTo>
                  <a:cubicBezTo>
                    <a:pt x="176549" y="126893"/>
                    <a:pt x="176779" y="127182"/>
                    <a:pt x="176960" y="127182"/>
                  </a:cubicBezTo>
                  <a:cubicBezTo>
                    <a:pt x="177039" y="127182"/>
                    <a:pt x="177110" y="127126"/>
                    <a:pt x="177153" y="126992"/>
                  </a:cubicBezTo>
                  <a:lnTo>
                    <a:pt x="177153" y="126992"/>
                  </a:lnTo>
                  <a:cubicBezTo>
                    <a:pt x="177162" y="127141"/>
                    <a:pt x="176951" y="127342"/>
                    <a:pt x="176734" y="127342"/>
                  </a:cubicBezTo>
                  <a:cubicBezTo>
                    <a:pt x="176657" y="127342"/>
                    <a:pt x="176579" y="127316"/>
                    <a:pt x="176510" y="127254"/>
                  </a:cubicBezTo>
                  <a:lnTo>
                    <a:pt x="176510" y="127254"/>
                  </a:lnTo>
                  <a:cubicBezTo>
                    <a:pt x="176332" y="127778"/>
                    <a:pt x="176546" y="128004"/>
                    <a:pt x="176713" y="128194"/>
                  </a:cubicBezTo>
                  <a:cubicBezTo>
                    <a:pt x="176867" y="128397"/>
                    <a:pt x="176975" y="128575"/>
                    <a:pt x="176534" y="128992"/>
                  </a:cubicBezTo>
                  <a:cubicBezTo>
                    <a:pt x="176534" y="128918"/>
                    <a:pt x="176515" y="128834"/>
                    <a:pt x="176460" y="128834"/>
                  </a:cubicBezTo>
                  <a:cubicBezTo>
                    <a:pt x="176453" y="128834"/>
                    <a:pt x="176446" y="128835"/>
                    <a:pt x="176439" y="128837"/>
                  </a:cubicBezTo>
                  <a:cubicBezTo>
                    <a:pt x="176355" y="128933"/>
                    <a:pt x="176296" y="129040"/>
                    <a:pt x="176248" y="129159"/>
                  </a:cubicBezTo>
                  <a:cubicBezTo>
                    <a:pt x="176224" y="129194"/>
                    <a:pt x="176224" y="129218"/>
                    <a:pt x="176213" y="129242"/>
                  </a:cubicBezTo>
                  <a:cubicBezTo>
                    <a:pt x="176236" y="128992"/>
                    <a:pt x="176046" y="128980"/>
                    <a:pt x="175903" y="128968"/>
                  </a:cubicBezTo>
                  <a:cubicBezTo>
                    <a:pt x="175724" y="128944"/>
                    <a:pt x="175581" y="128921"/>
                    <a:pt x="175879" y="128444"/>
                  </a:cubicBezTo>
                  <a:cubicBezTo>
                    <a:pt x="175848" y="128439"/>
                    <a:pt x="175818" y="128437"/>
                    <a:pt x="175791" y="128437"/>
                  </a:cubicBezTo>
                  <a:cubicBezTo>
                    <a:pt x="175570" y="128437"/>
                    <a:pt x="175478" y="128600"/>
                    <a:pt x="175415" y="128802"/>
                  </a:cubicBezTo>
                  <a:cubicBezTo>
                    <a:pt x="175331" y="129028"/>
                    <a:pt x="175272" y="129290"/>
                    <a:pt x="175105" y="129397"/>
                  </a:cubicBezTo>
                  <a:cubicBezTo>
                    <a:pt x="175129" y="129635"/>
                    <a:pt x="175296" y="129825"/>
                    <a:pt x="175522" y="129885"/>
                  </a:cubicBezTo>
                  <a:cubicBezTo>
                    <a:pt x="175701" y="129956"/>
                    <a:pt x="175879" y="129980"/>
                    <a:pt x="175939" y="130171"/>
                  </a:cubicBezTo>
                  <a:cubicBezTo>
                    <a:pt x="175916" y="130158"/>
                    <a:pt x="175894" y="130152"/>
                    <a:pt x="175873" y="130152"/>
                  </a:cubicBezTo>
                  <a:cubicBezTo>
                    <a:pt x="175760" y="130152"/>
                    <a:pt x="175658" y="130322"/>
                    <a:pt x="175498" y="130492"/>
                  </a:cubicBezTo>
                  <a:lnTo>
                    <a:pt x="175998" y="130457"/>
                  </a:lnTo>
                  <a:lnTo>
                    <a:pt x="175998" y="130457"/>
                  </a:lnTo>
                  <a:cubicBezTo>
                    <a:pt x="175867" y="130671"/>
                    <a:pt x="175784" y="130909"/>
                    <a:pt x="175736" y="131159"/>
                  </a:cubicBezTo>
                  <a:cubicBezTo>
                    <a:pt x="175760" y="130992"/>
                    <a:pt x="175784" y="130826"/>
                    <a:pt x="175808" y="130659"/>
                  </a:cubicBezTo>
                  <a:lnTo>
                    <a:pt x="175808" y="130659"/>
                  </a:lnTo>
                  <a:cubicBezTo>
                    <a:pt x="175653" y="130873"/>
                    <a:pt x="175343" y="131064"/>
                    <a:pt x="175058" y="131314"/>
                  </a:cubicBezTo>
                  <a:cubicBezTo>
                    <a:pt x="174736" y="131564"/>
                    <a:pt x="174510" y="131933"/>
                    <a:pt x="174450" y="132350"/>
                  </a:cubicBezTo>
                  <a:cubicBezTo>
                    <a:pt x="174441" y="132129"/>
                    <a:pt x="174404" y="131746"/>
                    <a:pt x="174163" y="131746"/>
                  </a:cubicBezTo>
                  <a:cubicBezTo>
                    <a:pt x="174092" y="131746"/>
                    <a:pt x="174002" y="131780"/>
                    <a:pt x="173891" y="131861"/>
                  </a:cubicBezTo>
                  <a:cubicBezTo>
                    <a:pt x="173787" y="132215"/>
                    <a:pt x="173724" y="132313"/>
                    <a:pt x="173655" y="132313"/>
                  </a:cubicBezTo>
                  <a:cubicBezTo>
                    <a:pt x="173569" y="132313"/>
                    <a:pt x="173473" y="132158"/>
                    <a:pt x="173275" y="132158"/>
                  </a:cubicBezTo>
                  <a:cubicBezTo>
                    <a:pt x="173216" y="132158"/>
                    <a:pt x="173149" y="132171"/>
                    <a:pt x="173069" y="132207"/>
                  </a:cubicBezTo>
                  <a:cubicBezTo>
                    <a:pt x="172641" y="132993"/>
                    <a:pt x="173617" y="132778"/>
                    <a:pt x="172605" y="133707"/>
                  </a:cubicBezTo>
                  <a:cubicBezTo>
                    <a:pt x="172535" y="133786"/>
                    <a:pt x="172671" y="133833"/>
                    <a:pt x="172820" y="133833"/>
                  </a:cubicBezTo>
                  <a:cubicBezTo>
                    <a:pt x="172873" y="133833"/>
                    <a:pt x="172927" y="133827"/>
                    <a:pt x="172974" y="133814"/>
                  </a:cubicBezTo>
                  <a:lnTo>
                    <a:pt x="172974" y="133814"/>
                  </a:lnTo>
                  <a:cubicBezTo>
                    <a:pt x="172676" y="134076"/>
                    <a:pt x="172414" y="134374"/>
                    <a:pt x="172188" y="134695"/>
                  </a:cubicBezTo>
                  <a:cubicBezTo>
                    <a:pt x="172081" y="134838"/>
                    <a:pt x="171962" y="134981"/>
                    <a:pt x="171831" y="135100"/>
                  </a:cubicBezTo>
                  <a:cubicBezTo>
                    <a:pt x="171712" y="135207"/>
                    <a:pt x="171593" y="135302"/>
                    <a:pt x="171462" y="135386"/>
                  </a:cubicBezTo>
                  <a:cubicBezTo>
                    <a:pt x="171571" y="135324"/>
                    <a:pt x="171668" y="135281"/>
                    <a:pt x="171736" y="135281"/>
                  </a:cubicBezTo>
                  <a:cubicBezTo>
                    <a:pt x="171838" y="135281"/>
                    <a:pt x="171872" y="135380"/>
                    <a:pt x="171771" y="135660"/>
                  </a:cubicBezTo>
                  <a:cubicBezTo>
                    <a:pt x="171746" y="135573"/>
                    <a:pt x="171699" y="135539"/>
                    <a:pt x="171636" y="135539"/>
                  </a:cubicBezTo>
                  <a:cubicBezTo>
                    <a:pt x="171551" y="135539"/>
                    <a:pt x="171437" y="135601"/>
                    <a:pt x="171307" y="135683"/>
                  </a:cubicBezTo>
                  <a:cubicBezTo>
                    <a:pt x="171093" y="135826"/>
                    <a:pt x="170819" y="136029"/>
                    <a:pt x="170628" y="136076"/>
                  </a:cubicBezTo>
                  <a:lnTo>
                    <a:pt x="170712" y="136291"/>
                  </a:lnTo>
                  <a:cubicBezTo>
                    <a:pt x="170697" y="136292"/>
                    <a:pt x="170682" y="136292"/>
                    <a:pt x="170669" y="136292"/>
                  </a:cubicBezTo>
                  <a:cubicBezTo>
                    <a:pt x="170368" y="136292"/>
                    <a:pt x="170513" y="136043"/>
                    <a:pt x="170605" y="135838"/>
                  </a:cubicBezTo>
                  <a:lnTo>
                    <a:pt x="170605" y="135838"/>
                  </a:lnTo>
                  <a:cubicBezTo>
                    <a:pt x="170622" y="135860"/>
                    <a:pt x="170647" y="135872"/>
                    <a:pt x="170675" y="135872"/>
                  </a:cubicBezTo>
                  <a:cubicBezTo>
                    <a:pt x="170725" y="135872"/>
                    <a:pt x="170787" y="135837"/>
                    <a:pt x="170855" y="135755"/>
                  </a:cubicBezTo>
                  <a:cubicBezTo>
                    <a:pt x="170982" y="135441"/>
                    <a:pt x="170656" y="135133"/>
                    <a:pt x="170272" y="135133"/>
                  </a:cubicBezTo>
                  <a:cubicBezTo>
                    <a:pt x="170118" y="135133"/>
                    <a:pt x="169954" y="135183"/>
                    <a:pt x="169807" y="135302"/>
                  </a:cubicBezTo>
                  <a:cubicBezTo>
                    <a:pt x="169450" y="135945"/>
                    <a:pt x="169914" y="136279"/>
                    <a:pt x="170152" y="136338"/>
                  </a:cubicBezTo>
                  <a:cubicBezTo>
                    <a:pt x="169724" y="136612"/>
                    <a:pt x="169724" y="136933"/>
                    <a:pt x="169712" y="137255"/>
                  </a:cubicBezTo>
                  <a:cubicBezTo>
                    <a:pt x="169700" y="137576"/>
                    <a:pt x="169664" y="137898"/>
                    <a:pt x="169200" y="138088"/>
                  </a:cubicBezTo>
                  <a:cubicBezTo>
                    <a:pt x="169104" y="138160"/>
                    <a:pt x="168783" y="138148"/>
                    <a:pt x="168414" y="138160"/>
                  </a:cubicBezTo>
                  <a:cubicBezTo>
                    <a:pt x="168057" y="138172"/>
                    <a:pt x="167628" y="138196"/>
                    <a:pt x="167342" y="138374"/>
                  </a:cubicBezTo>
                  <a:cubicBezTo>
                    <a:pt x="167342" y="138555"/>
                    <a:pt x="167422" y="138608"/>
                    <a:pt x="167532" y="138608"/>
                  </a:cubicBezTo>
                  <a:cubicBezTo>
                    <a:pt x="167687" y="138608"/>
                    <a:pt x="167902" y="138503"/>
                    <a:pt x="168041" y="138503"/>
                  </a:cubicBezTo>
                  <a:cubicBezTo>
                    <a:pt x="168134" y="138503"/>
                    <a:pt x="168193" y="138550"/>
                    <a:pt x="168176" y="138708"/>
                  </a:cubicBezTo>
                  <a:cubicBezTo>
                    <a:pt x="168102" y="138698"/>
                    <a:pt x="168028" y="138692"/>
                    <a:pt x="167954" y="138692"/>
                  </a:cubicBezTo>
                  <a:cubicBezTo>
                    <a:pt x="167849" y="138692"/>
                    <a:pt x="167745" y="138703"/>
                    <a:pt x="167640" y="138731"/>
                  </a:cubicBezTo>
                  <a:cubicBezTo>
                    <a:pt x="167485" y="138755"/>
                    <a:pt x="167354" y="138827"/>
                    <a:pt x="167223" y="138922"/>
                  </a:cubicBezTo>
                  <a:cubicBezTo>
                    <a:pt x="166985" y="139124"/>
                    <a:pt x="166783" y="139362"/>
                    <a:pt x="166616" y="139636"/>
                  </a:cubicBezTo>
                  <a:cubicBezTo>
                    <a:pt x="166426" y="139934"/>
                    <a:pt x="166199" y="140208"/>
                    <a:pt x="165961" y="140458"/>
                  </a:cubicBezTo>
                  <a:cubicBezTo>
                    <a:pt x="165687" y="140708"/>
                    <a:pt x="165330" y="140874"/>
                    <a:pt x="164961" y="140898"/>
                  </a:cubicBezTo>
                  <a:lnTo>
                    <a:pt x="164818" y="140291"/>
                  </a:lnTo>
                  <a:cubicBezTo>
                    <a:pt x="164485" y="140422"/>
                    <a:pt x="164163" y="140601"/>
                    <a:pt x="163878" y="140803"/>
                  </a:cubicBezTo>
                  <a:cubicBezTo>
                    <a:pt x="164080" y="140827"/>
                    <a:pt x="164282" y="140839"/>
                    <a:pt x="164485" y="140851"/>
                  </a:cubicBezTo>
                  <a:cubicBezTo>
                    <a:pt x="164345" y="141025"/>
                    <a:pt x="164018" y="141191"/>
                    <a:pt x="163775" y="141191"/>
                  </a:cubicBezTo>
                  <a:cubicBezTo>
                    <a:pt x="163604" y="141191"/>
                    <a:pt x="163475" y="141108"/>
                    <a:pt x="163485" y="140886"/>
                  </a:cubicBezTo>
                  <a:lnTo>
                    <a:pt x="163485" y="140886"/>
                  </a:lnTo>
                  <a:cubicBezTo>
                    <a:pt x="163259" y="141279"/>
                    <a:pt x="163056" y="141434"/>
                    <a:pt x="162842" y="141505"/>
                  </a:cubicBezTo>
                  <a:cubicBezTo>
                    <a:pt x="162627" y="141589"/>
                    <a:pt x="162366" y="141577"/>
                    <a:pt x="162008" y="141660"/>
                  </a:cubicBezTo>
                  <a:cubicBezTo>
                    <a:pt x="162723" y="141375"/>
                    <a:pt x="162056" y="141732"/>
                    <a:pt x="162437" y="141208"/>
                  </a:cubicBezTo>
                  <a:lnTo>
                    <a:pt x="162437" y="141208"/>
                  </a:lnTo>
                  <a:cubicBezTo>
                    <a:pt x="162008" y="141255"/>
                    <a:pt x="161806" y="141315"/>
                    <a:pt x="161651" y="141422"/>
                  </a:cubicBezTo>
                  <a:cubicBezTo>
                    <a:pt x="161496" y="141517"/>
                    <a:pt x="161389" y="141660"/>
                    <a:pt x="161151" y="141827"/>
                  </a:cubicBezTo>
                  <a:cubicBezTo>
                    <a:pt x="161151" y="141634"/>
                    <a:pt x="160873" y="141466"/>
                    <a:pt x="160673" y="141466"/>
                  </a:cubicBezTo>
                  <a:cubicBezTo>
                    <a:pt x="160639" y="141466"/>
                    <a:pt x="160607" y="141471"/>
                    <a:pt x="160580" y="141482"/>
                  </a:cubicBezTo>
                  <a:cubicBezTo>
                    <a:pt x="160413" y="141756"/>
                    <a:pt x="160103" y="141946"/>
                    <a:pt x="159770" y="142125"/>
                  </a:cubicBezTo>
                  <a:cubicBezTo>
                    <a:pt x="159437" y="142303"/>
                    <a:pt x="159068" y="142458"/>
                    <a:pt x="158746" y="142660"/>
                  </a:cubicBezTo>
                  <a:lnTo>
                    <a:pt x="158698" y="142482"/>
                  </a:lnTo>
                  <a:cubicBezTo>
                    <a:pt x="158163" y="142779"/>
                    <a:pt x="157508" y="142803"/>
                    <a:pt x="156877" y="142839"/>
                  </a:cubicBezTo>
                  <a:cubicBezTo>
                    <a:pt x="156567" y="142851"/>
                    <a:pt x="156258" y="142887"/>
                    <a:pt x="155948" y="142958"/>
                  </a:cubicBezTo>
                  <a:cubicBezTo>
                    <a:pt x="155639" y="143018"/>
                    <a:pt x="155341" y="143137"/>
                    <a:pt x="155079" y="143315"/>
                  </a:cubicBezTo>
                  <a:cubicBezTo>
                    <a:pt x="155103" y="143339"/>
                    <a:pt x="155127" y="143351"/>
                    <a:pt x="155162" y="143363"/>
                  </a:cubicBezTo>
                  <a:lnTo>
                    <a:pt x="155127" y="143363"/>
                  </a:lnTo>
                  <a:cubicBezTo>
                    <a:pt x="155388" y="143601"/>
                    <a:pt x="155174" y="143756"/>
                    <a:pt x="154853" y="143863"/>
                  </a:cubicBezTo>
                  <a:cubicBezTo>
                    <a:pt x="154531" y="143970"/>
                    <a:pt x="154103" y="144065"/>
                    <a:pt x="153936" y="144208"/>
                  </a:cubicBezTo>
                  <a:cubicBezTo>
                    <a:pt x="153834" y="144083"/>
                    <a:pt x="153764" y="143861"/>
                    <a:pt x="153572" y="143861"/>
                  </a:cubicBezTo>
                  <a:cubicBezTo>
                    <a:pt x="153563" y="143861"/>
                    <a:pt x="153553" y="143862"/>
                    <a:pt x="153543" y="143863"/>
                  </a:cubicBezTo>
                  <a:cubicBezTo>
                    <a:pt x="153614" y="144387"/>
                    <a:pt x="153114" y="144208"/>
                    <a:pt x="152972" y="144470"/>
                  </a:cubicBezTo>
                  <a:cubicBezTo>
                    <a:pt x="152573" y="144352"/>
                    <a:pt x="152876" y="143931"/>
                    <a:pt x="152418" y="143931"/>
                  </a:cubicBezTo>
                  <a:cubicBezTo>
                    <a:pt x="152369" y="143931"/>
                    <a:pt x="152312" y="143936"/>
                    <a:pt x="152245" y="143946"/>
                  </a:cubicBezTo>
                  <a:cubicBezTo>
                    <a:pt x="151981" y="144015"/>
                    <a:pt x="151972" y="144272"/>
                    <a:pt x="152014" y="144472"/>
                  </a:cubicBezTo>
                  <a:lnTo>
                    <a:pt x="152014" y="144472"/>
                  </a:lnTo>
                  <a:cubicBezTo>
                    <a:pt x="151824" y="144233"/>
                    <a:pt x="151365" y="144064"/>
                    <a:pt x="150995" y="144030"/>
                  </a:cubicBezTo>
                  <a:cubicBezTo>
                    <a:pt x="151033" y="143985"/>
                    <a:pt x="151079" y="143970"/>
                    <a:pt x="151129" y="143970"/>
                  </a:cubicBezTo>
                  <a:cubicBezTo>
                    <a:pt x="151216" y="143970"/>
                    <a:pt x="151312" y="144015"/>
                    <a:pt x="151380" y="144015"/>
                  </a:cubicBezTo>
                  <a:cubicBezTo>
                    <a:pt x="151396" y="144015"/>
                    <a:pt x="151411" y="144012"/>
                    <a:pt x="151424" y="144006"/>
                  </a:cubicBezTo>
                  <a:cubicBezTo>
                    <a:pt x="151448" y="143720"/>
                    <a:pt x="151197" y="143851"/>
                    <a:pt x="151174" y="143494"/>
                  </a:cubicBezTo>
                  <a:cubicBezTo>
                    <a:pt x="151170" y="143494"/>
                    <a:pt x="151166" y="143494"/>
                    <a:pt x="151163" y="143494"/>
                  </a:cubicBezTo>
                  <a:cubicBezTo>
                    <a:pt x="150900" y="143494"/>
                    <a:pt x="151024" y="143872"/>
                    <a:pt x="150793" y="143872"/>
                  </a:cubicBezTo>
                  <a:cubicBezTo>
                    <a:pt x="150755" y="143872"/>
                    <a:pt x="150709" y="143862"/>
                    <a:pt x="150650" y="143839"/>
                  </a:cubicBezTo>
                  <a:cubicBezTo>
                    <a:pt x="150769" y="143696"/>
                    <a:pt x="150888" y="143541"/>
                    <a:pt x="151007" y="143399"/>
                  </a:cubicBezTo>
                  <a:cubicBezTo>
                    <a:pt x="150973" y="143379"/>
                    <a:pt x="150937" y="143371"/>
                    <a:pt x="150901" y="143371"/>
                  </a:cubicBezTo>
                  <a:cubicBezTo>
                    <a:pt x="150763" y="143371"/>
                    <a:pt x="150623" y="143492"/>
                    <a:pt x="150566" y="143530"/>
                  </a:cubicBezTo>
                  <a:cubicBezTo>
                    <a:pt x="150686" y="143446"/>
                    <a:pt x="150745" y="143315"/>
                    <a:pt x="150733" y="143172"/>
                  </a:cubicBezTo>
                  <a:lnTo>
                    <a:pt x="150733" y="143172"/>
                  </a:lnTo>
                  <a:lnTo>
                    <a:pt x="150257" y="143196"/>
                  </a:lnTo>
                  <a:cubicBezTo>
                    <a:pt x="150245" y="143291"/>
                    <a:pt x="150245" y="143399"/>
                    <a:pt x="150281" y="143494"/>
                  </a:cubicBezTo>
                  <a:cubicBezTo>
                    <a:pt x="150364" y="143791"/>
                    <a:pt x="150566" y="144089"/>
                    <a:pt x="150555" y="144327"/>
                  </a:cubicBezTo>
                  <a:cubicBezTo>
                    <a:pt x="150386" y="144271"/>
                    <a:pt x="150211" y="144252"/>
                    <a:pt x="150034" y="144252"/>
                  </a:cubicBezTo>
                  <a:cubicBezTo>
                    <a:pt x="149985" y="144252"/>
                    <a:pt x="149936" y="144253"/>
                    <a:pt x="149888" y="144256"/>
                  </a:cubicBezTo>
                  <a:cubicBezTo>
                    <a:pt x="149685" y="144280"/>
                    <a:pt x="149483" y="144315"/>
                    <a:pt x="149292" y="144375"/>
                  </a:cubicBezTo>
                  <a:cubicBezTo>
                    <a:pt x="148911" y="144482"/>
                    <a:pt x="148554" y="144637"/>
                    <a:pt x="148185" y="144649"/>
                  </a:cubicBezTo>
                  <a:lnTo>
                    <a:pt x="148328" y="144161"/>
                  </a:lnTo>
                  <a:lnTo>
                    <a:pt x="148328" y="144161"/>
                  </a:lnTo>
                  <a:cubicBezTo>
                    <a:pt x="147983" y="144232"/>
                    <a:pt x="147804" y="144351"/>
                    <a:pt x="147685" y="144553"/>
                  </a:cubicBezTo>
                  <a:lnTo>
                    <a:pt x="147816" y="144553"/>
                  </a:lnTo>
                  <a:lnTo>
                    <a:pt x="147542" y="144815"/>
                  </a:lnTo>
                  <a:cubicBezTo>
                    <a:pt x="147578" y="144732"/>
                    <a:pt x="147614" y="144649"/>
                    <a:pt x="147661" y="144577"/>
                  </a:cubicBezTo>
                  <a:lnTo>
                    <a:pt x="147126" y="144577"/>
                  </a:lnTo>
                  <a:cubicBezTo>
                    <a:pt x="147447" y="144399"/>
                    <a:pt x="147542" y="144256"/>
                    <a:pt x="147578" y="143863"/>
                  </a:cubicBezTo>
                  <a:lnTo>
                    <a:pt x="147578" y="143863"/>
                  </a:lnTo>
                  <a:cubicBezTo>
                    <a:pt x="147292" y="143922"/>
                    <a:pt x="146959" y="143922"/>
                    <a:pt x="146673" y="143982"/>
                  </a:cubicBezTo>
                  <a:cubicBezTo>
                    <a:pt x="146404" y="144038"/>
                    <a:pt x="146177" y="144147"/>
                    <a:pt x="146072" y="144429"/>
                  </a:cubicBezTo>
                  <a:lnTo>
                    <a:pt x="146072" y="144429"/>
                  </a:lnTo>
                  <a:lnTo>
                    <a:pt x="146090" y="144375"/>
                  </a:lnTo>
                  <a:cubicBezTo>
                    <a:pt x="145709" y="144244"/>
                    <a:pt x="145137" y="144113"/>
                    <a:pt x="144661" y="143982"/>
                  </a:cubicBezTo>
                  <a:cubicBezTo>
                    <a:pt x="144185" y="143863"/>
                    <a:pt x="143816" y="143732"/>
                    <a:pt x="143851" y="143625"/>
                  </a:cubicBezTo>
                  <a:lnTo>
                    <a:pt x="143851" y="143625"/>
                  </a:lnTo>
                  <a:cubicBezTo>
                    <a:pt x="143738" y="143647"/>
                    <a:pt x="143622" y="143656"/>
                    <a:pt x="143506" y="143656"/>
                  </a:cubicBezTo>
                  <a:cubicBezTo>
                    <a:pt x="143196" y="143656"/>
                    <a:pt x="142885" y="143595"/>
                    <a:pt x="142625" y="143577"/>
                  </a:cubicBezTo>
                  <a:cubicBezTo>
                    <a:pt x="142570" y="143573"/>
                    <a:pt x="142517" y="143571"/>
                    <a:pt x="142467" y="143571"/>
                  </a:cubicBezTo>
                  <a:cubicBezTo>
                    <a:pt x="142192" y="143571"/>
                    <a:pt x="141998" y="143639"/>
                    <a:pt x="141958" y="143911"/>
                  </a:cubicBezTo>
                  <a:cubicBezTo>
                    <a:pt x="142077" y="143887"/>
                    <a:pt x="142184" y="143803"/>
                    <a:pt x="142280" y="143601"/>
                  </a:cubicBezTo>
                  <a:lnTo>
                    <a:pt x="142280" y="143601"/>
                  </a:lnTo>
                  <a:cubicBezTo>
                    <a:pt x="142211" y="143808"/>
                    <a:pt x="142108" y="144281"/>
                    <a:pt x="141994" y="144281"/>
                  </a:cubicBezTo>
                  <a:cubicBezTo>
                    <a:pt x="141990" y="144281"/>
                    <a:pt x="141986" y="144281"/>
                    <a:pt x="141982" y="144280"/>
                  </a:cubicBezTo>
                  <a:cubicBezTo>
                    <a:pt x="141958" y="144161"/>
                    <a:pt x="141946" y="144030"/>
                    <a:pt x="141958" y="143911"/>
                  </a:cubicBezTo>
                  <a:lnTo>
                    <a:pt x="141958" y="143911"/>
                  </a:lnTo>
                  <a:cubicBezTo>
                    <a:pt x="141935" y="143916"/>
                    <a:pt x="141912" y="143918"/>
                    <a:pt x="141888" y="143918"/>
                  </a:cubicBezTo>
                  <a:cubicBezTo>
                    <a:pt x="141552" y="143918"/>
                    <a:pt x="141148" y="143437"/>
                    <a:pt x="140795" y="143437"/>
                  </a:cubicBezTo>
                  <a:cubicBezTo>
                    <a:pt x="140656" y="143437"/>
                    <a:pt x="140526" y="143512"/>
                    <a:pt x="140410" y="143720"/>
                  </a:cubicBezTo>
                  <a:cubicBezTo>
                    <a:pt x="139898" y="143232"/>
                    <a:pt x="140399" y="143541"/>
                    <a:pt x="140625" y="143077"/>
                  </a:cubicBezTo>
                  <a:cubicBezTo>
                    <a:pt x="140516" y="142974"/>
                    <a:pt x="140400" y="142939"/>
                    <a:pt x="140283" y="142939"/>
                  </a:cubicBezTo>
                  <a:cubicBezTo>
                    <a:pt x="140037" y="142939"/>
                    <a:pt x="139790" y="143092"/>
                    <a:pt x="139609" y="143092"/>
                  </a:cubicBezTo>
                  <a:cubicBezTo>
                    <a:pt x="139468" y="143092"/>
                    <a:pt x="139368" y="143000"/>
                    <a:pt x="139339" y="142672"/>
                  </a:cubicBezTo>
                  <a:lnTo>
                    <a:pt x="139339" y="142672"/>
                  </a:lnTo>
                  <a:cubicBezTo>
                    <a:pt x="138648" y="142887"/>
                    <a:pt x="139470" y="142875"/>
                    <a:pt x="139196" y="143268"/>
                  </a:cubicBezTo>
                  <a:cubicBezTo>
                    <a:pt x="139160" y="142387"/>
                    <a:pt x="137993" y="142982"/>
                    <a:pt x="137446" y="142410"/>
                  </a:cubicBezTo>
                  <a:lnTo>
                    <a:pt x="137446" y="142410"/>
                  </a:lnTo>
                  <a:cubicBezTo>
                    <a:pt x="137124" y="142732"/>
                    <a:pt x="137696" y="142672"/>
                    <a:pt x="137172" y="142970"/>
                  </a:cubicBezTo>
                  <a:cubicBezTo>
                    <a:pt x="137243" y="142768"/>
                    <a:pt x="137005" y="142696"/>
                    <a:pt x="136874" y="142660"/>
                  </a:cubicBezTo>
                  <a:lnTo>
                    <a:pt x="136684" y="143184"/>
                  </a:lnTo>
                  <a:cubicBezTo>
                    <a:pt x="136577" y="142863"/>
                    <a:pt x="136481" y="142529"/>
                    <a:pt x="136386" y="142208"/>
                  </a:cubicBezTo>
                  <a:lnTo>
                    <a:pt x="135803" y="142125"/>
                  </a:lnTo>
                  <a:cubicBezTo>
                    <a:pt x="135755" y="142220"/>
                    <a:pt x="135731" y="142327"/>
                    <a:pt x="135731" y="142434"/>
                  </a:cubicBezTo>
                  <a:cubicBezTo>
                    <a:pt x="135707" y="142613"/>
                    <a:pt x="135660" y="142744"/>
                    <a:pt x="135017" y="142768"/>
                  </a:cubicBezTo>
                  <a:lnTo>
                    <a:pt x="135100" y="142732"/>
                  </a:lnTo>
                  <a:cubicBezTo>
                    <a:pt x="135033" y="142563"/>
                    <a:pt x="134927" y="142509"/>
                    <a:pt x="134792" y="142509"/>
                  </a:cubicBezTo>
                  <a:cubicBezTo>
                    <a:pt x="134689" y="142509"/>
                    <a:pt x="134568" y="142541"/>
                    <a:pt x="134433" y="142577"/>
                  </a:cubicBezTo>
                  <a:cubicBezTo>
                    <a:pt x="134303" y="142607"/>
                    <a:pt x="134158" y="142635"/>
                    <a:pt x="134003" y="142635"/>
                  </a:cubicBezTo>
                  <a:cubicBezTo>
                    <a:pt x="133790" y="142635"/>
                    <a:pt x="133560" y="142582"/>
                    <a:pt x="133326" y="142410"/>
                  </a:cubicBezTo>
                  <a:lnTo>
                    <a:pt x="133326" y="142410"/>
                  </a:lnTo>
                  <a:cubicBezTo>
                    <a:pt x="133375" y="142439"/>
                    <a:pt x="133412" y="142451"/>
                    <a:pt x="133441" y="142451"/>
                  </a:cubicBezTo>
                  <a:cubicBezTo>
                    <a:pt x="133582" y="142451"/>
                    <a:pt x="133525" y="142160"/>
                    <a:pt x="133624" y="142041"/>
                  </a:cubicBezTo>
                  <a:lnTo>
                    <a:pt x="133624" y="142041"/>
                  </a:lnTo>
                  <a:cubicBezTo>
                    <a:pt x="133445" y="142089"/>
                    <a:pt x="133267" y="142125"/>
                    <a:pt x="133088" y="142160"/>
                  </a:cubicBezTo>
                  <a:cubicBezTo>
                    <a:pt x="133136" y="142148"/>
                    <a:pt x="133171" y="142113"/>
                    <a:pt x="133136" y="142041"/>
                  </a:cubicBezTo>
                  <a:cubicBezTo>
                    <a:pt x="133025" y="141881"/>
                    <a:pt x="132941" y="141838"/>
                    <a:pt x="132865" y="141838"/>
                  </a:cubicBezTo>
                  <a:cubicBezTo>
                    <a:pt x="132777" y="141838"/>
                    <a:pt x="132698" y="141896"/>
                    <a:pt x="132599" y="141896"/>
                  </a:cubicBezTo>
                  <a:cubicBezTo>
                    <a:pt x="132516" y="141896"/>
                    <a:pt x="132419" y="141855"/>
                    <a:pt x="132290" y="141708"/>
                  </a:cubicBezTo>
                  <a:cubicBezTo>
                    <a:pt x="132409" y="141708"/>
                    <a:pt x="132517" y="141636"/>
                    <a:pt x="132564" y="141529"/>
                  </a:cubicBezTo>
                  <a:cubicBezTo>
                    <a:pt x="132326" y="141470"/>
                    <a:pt x="132100" y="141422"/>
                    <a:pt x="131874" y="141363"/>
                  </a:cubicBezTo>
                  <a:cubicBezTo>
                    <a:pt x="131802" y="141386"/>
                    <a:pt x="131743" y="141422"/>
                    <a:pt x="131683" y="141458"/>
                  </a:cubicBezTo>
                  <a:lnTo>
                    <a:pt x="131766" y="141339"/>
                  </a:lnTo>
                  <a:cubicBezTo>
                    <a:pt x="130040" y="140910"/>
                    <a:pt x="128373" y="140303"/>
                    <a:pt x="126790" y="139517"/>
                  </a:cubicBezTo>
                  <a:lnTo>
                    <a:pt x="126683" y="139458"/>
                  </a:lnTo>
                  <a:cubicBezTo>
                    <a:pt x="126659" y="139446"/>
                    <a:pt x="126635" y="139434"/>
                    <a:pt x="126611" y="139422"/>
                  </a:cubicBezTo>
                  <a:cubicBezTo>
                    <a:pt x="126587" y="139470"/>
                    <a:pt x="126552" y="139517"/>
                    <a:pt x="126528" y="139553"/>
                  </a:cubicBezTo>
                  <a:lnTo>
                    <a:pt x="126623" y="139577"/>
                  </a:lnTo>
                  <a:lnTo>
                    <a:pt x="126385" y="139791"/>
                  </a:lnTo>
                  <a:cubicBezTo>
                    <a:pt x="126421" y="139720"/>
                    <a:pt x="126480" y="139636"/>
                    <a:pt x="126528" y="139553"/>
                  </a:cubicBezTo>
                  <a:lnTo>
                    <a:pt x="126063" y="139458"/>
                  </a:lnTo>
                  <a:lnTo>
                    <a:pt x="126063" y="139458"/>
                  </a:lnTo>
                  <a:cubicBezTo>
                    <a:pt x="125932" y="139708"/>
                    <a:pt x="126147" y="140005"/>
                    <a:pt x="126325" y="140124"/>
                  </a:cubicBezTo>
                  <a:cubicBezTo>
                    <a:pt x="126361" y="140255"/>
                    <a:pt x="126099" y="140362"/>
                    <a:pt x="125742" y="140422"/>
                  </a:cubicBezTo>
                  <a:cubicBezTo>
                    <a:pt x="125604" y="140440"/>
                    <a:pt x="125467" y="140450"/>
                    <a:pt x="125329" y="140450"/>
                  </a:cubicBezTo>
                  <a:cubicBezTo>
                    <a:pt x="125110" y="140450"/>
                    <a:pt x="124890" y="140426"/>
                    <a:pt x="124670" y="140374"/>
                  </a:cubicBezTo>
                  <a:cubicBezTo>
                    <a:pt x="124063" y="139946"/>
                    <a:pt x="124135" y="139708"/>
                    <a:pt x="124266" y="139481"/>
                  </a:cubicBezTo>
                  <a:cubicBezTo>
                    <a:pt x="124385" y="139255"/>
                    <a:pt x="124575" y="139029"/>
                    <a:pt x="124230" y="138696"/>
                  </a:cubicBezTo>
                  <a:cubicBezTo>
                    <a:pt x="123801" y="138588"/>
                    <a:pt x="123373" y="138469"/>
                    <a:pt x="122932" y="138350"/>
                  </a:cubicBezTo>
                  <a:lnTo>
                    <a:pt x="123099" y="138124"/>
                  </a:lnTo>
                  <a:cubicBezTo>
                    <a:pt x="123083" y="138004"/>
                    <a:pt x="123020" y="137969"/>
                    <a:pt x="122946" y="137969"/>
                  </a:cubicBezTo>
                  <a:cubicBezTo>
                    <a:pt x="122852" y="137969"/>
                    <a:pt x="122741" y="138027"/>
                    <a:pt x="122694" y="138041"/>
                  </a:cubicBezTo>
                  <a:cubicBezTo>
                    <a:pt x="123027" y="137767"/>
                    <a:pt x="121991" y="137291"/>
                    <a:pt x="121682" y="136886"/>
                  </a:cubicBezTo>
                  <a:lnTo>
                    <a:pt x="121563" y="137279"/>
                  </a:lnTo>
                  <a:cubicBezTo>
                    <a:pt x="121229" y="137219"/>
                    <a:pt x="120920" y="137041"/>
                    <a:pt x="120706" y="136779"/>
                  </a:cubicBezTo>
                  <a:cubicBezTo>
                    <a:pt x="120527" y="136529"/>
                    <a:pt x="120408" y="136255"/>
                    <a:pt x="120336" y="135957"/>
                  </a:cubicBezTo>
                  <a:cubicBezTo>
                    <a:pt x="120253" y="135683"/>
                    <a:pt x="120217" y="135386"/>
                    <a:pt x="120110" y="135136"/>
                  </a:cubicBezTo>
                  <a:cubicBezTo>
                    <a:pt x="120027" y="134874"/>
                    <a:pt x="119836" y="134671"/>
                    <a:pt x="119598" y="134540"/>
                  </a:cubicBezTo>
                  <a:cubicBezTo>
                    <a:pt x="119289" y="134469"/>
                    <a:pt x="118955" y="134397"/>
                    <a:pt x="118634" y="134302"/>
                  </a:cubicBezTo>
                  <a:lnTo>
                    <a:pt x="118967" y="133850"/>
                  </a:lnTo>
                  <a:cubicBezTo>
                    <a:pt x="118836" y="133814"/>
                    <a:pt x="118717" y="133778"/>
                    <a:pt x="118586" y="133766"/>
                  </a:cubicBezTo>
                  <a:cubicBezTo>
                    <a:pt x="118479" y="133755"/>
                    <a:pt x="118372" y="133719"/>
                    <a:pt x="118265" y="133695"/>
                  </a:cubicBezTo>
                  <a:cubicBezTo>
                    <a:pt x="118074" y="133624"/>
                    <a:pt x="117896" y="133481"/>
                    <a:pt x="117765" y="133112"/>
                  </a:cubicBezTo>
                  <a:cubicBezTo>
                    <a:pt x="117408" y="131730"/>
                    <a:pt x="116705" y="130599"/>
                    <a:pt x="116026" y="129397"/>
                  </a:cubicBezTo>
                  <a:cubicBezTo>
                    <a:pt x="115336" y="128194"/>
                    <a:pt x="114717" y="126956"/>
                    <a:pt x="114586" y="125599"/>
                  </a:cubicBezTo>
                  <a:cubicBezTo>
                    <a:pt x="114524" y="125640"/>
                    <a:pt x="114488" y="125700"/>
                    <a:pt x="114473" y="125769"/>
                  </a:cubicBezTo>
                  <a:lnTo>
                    <a:pt x="114473" y="125769"/>
                  </a:lnTo>
                  <a:cubicBezTo>
                    <a:pt x="114560" y="125279"/>
                    <a:pt x="114511" y="124779"/>
                    <a:pt x="114336" y="124313"/>
                  </a:cubicBezTo>
                  <a:cubicBezTo>
                    <a:pt x="114157" y="123860"/>
                    <a:pt x="113848" y="123479"/>
                    <a:pt x="113574" y="123098"/>
                  </a:cubicBezTo>
                  <a:cubicBezTo>
                    <a:pt x="113288" y="122706"/>
                    <a:pt x="112978" y="122325"/>
                    <a:pt x="112800" y="121896"/>
                  </a:cubicBezTo>
                  <a:cubicBezTo>
                    <a:pt x="112597" y="121420"/>
                    <a:pt x="112574" y="120896"/>
                    <a:pt x="112728" y="120408"/>
                  </a:cubicBezTo>
                  <a:lnTo>
                    <a:pt x="112728" y="120408"/>
                  </a:lnTo>
                  <a:lnTo>
                    <a:pt x="112955" y="120515"/>
                  </a:lnTo>
                  <a:cubicBezTo>
                    <a:pt x="112851" y="120136"/>
                    <a:pt x="112851" y="120045"/>
                    <a:pt x="112900" y="120045"/>
                  </a:cubicBezTo>
                  <a:cubicBezTo>
                    <a:pt x="112945" y="120045"/>
                    <a:pt x="113033" y="120123"/>
                    <a:pt x="113122" y="120123"/>
                  </a:cubicBezTo>
                  <a:cubicBezTo>
                    <a:pt x="113203" y="120123"/>
                    <a:pt x="113285" y="120059"/>
                    <a:pt x="113336" y="119812"/>
                  </a:cubicBezTo>
                  <a:cubicBezTo>
                    <a:pt x="113002" y="119789"/>
                    <a:pt x="112824" y="119479"/>
                    <a:pt x="112693" y="119086"/>
                  </a:cubicBezTo>
                  <a:cubicBezTo>
                    <a:pt x="112633" y="118896"/>
                    <a:pt x="112574" y="118681"/>
                    <a:pt x="112514" y="118491"/>
                  </a:cubicBezTo>
                  <a:cubicBezTo>
                    <a:pt x="112478" y="118312"/>
                    <a:pt x="112407" y="118134"/>
                    <a:pt x="112335" y="117955"/>
                  </a:cubicBezTo>
                  <a:lnTo>
                    <a:pt x="112335" y="117955"/>
                  </a:lnTo>
                  <a:cubicBezTo>
                    <a:pt x="112478" y="118038"/>
                    <a:pt x="112478" y="118253"/>
                    <a:pt x="112597" y="118419"/>
                  </a:cubicBezTo>
                  <a:cubicBezTo>
                    <a:pt x="112728" y="118288"/>
                    <a:pt x="113121" y="118193"/>
                    <a:pt x="112967" y="117907"/>
                  </a:cubicBezTo>
                  <a:cubicBezTo>
                    <a:pt x="111943" y="117336"/>
                    <a:pt x="111919" y="115836"/>
                    <a:pt x="111597" y="114740"/>
                  </a:cubicBezTo>
                  <a:cubicBezTo>
                    <a:pt x="112014" y="114597"/>
                    <a:pt x="112383" y="113633"/>
                    <a:pt x="113086" y="113157"/>
                  </a:cubicBezTo>
                  <a:cubicBezTo>
                    <a:pt x="112931" y="113050"/>
                    <a:pt x="112597" y="112847"/>
                    <a:pt x="112276" y="112669"/>
                  </a:cubicBezTo>
                  <a:cubicBezTo>
                    <a:pt x="112240" y="112716"/>
                    <a:pt x="112205" y="112764"/>
                    <a:pt x="112169" y="112800"/>
                  </a:cubicBezTo>
                  <a:cubicBezTo>
                    <a:pt x="112157" y="112764"/>
                    <a:pt x="112145" y="112740"/>
                    <a:pt x="112133" y="112704"/>
                  </a:cubicBezTo>
                  <a:lnTo>
                    <a:pt x="112133" y="112704"/>
                  </a:lnTo>
                  <a:cubicBezTo>
                    <a:pt x="112144" y="112909"/>
                    <a:pt x="112167" y="113027"/>
                    <a:pt x="112189" y="113027"/>
                  </a:cubicBezTo>
                  <a:cubicBezTo>
                    <a:pt x="112190" y="113027"/>
                    <a:pt x="112192" y="113026"/>
                    <a:pt x="112193" y="113026"/>
                  </a:cubicBezTo>
                  <a:lnTo>
                    <a:pt x="112193" y="113026"/>
                  </a:lnTo>
                  <a:cubicBezTo>
                    <a:pt x="112066" y="113156"/>
                    <a:pt x="111987" y="113200"/>
                    <a:pt x="111923" y="113200"/>
                  </a:cubicBezTo>
                  <a:cubicBezTo>
                    <a:pt x="111790" y="113200"/>
                    <a:pt x="111722" y="113012"/>
                    <a:pt x="111425" y="113012"/>
                  </a:cubicBezTo>
                  <a:cubicBezTo>
                    <a:pt x="111408" y="113012"/>
                    <a:pt x="111390" y="113013"/>
                    <a:pt x="111371" y="113014"/>
                  </a:cubicBezTo>
                  <a:cubicBezTo>
                    <a:pt x="111395" y="112645"/>
                    <a:pt x="111216" y="111895"/>
                    <a:pt x="111609" y="111823"/>
                  </a:cubicBezTo>
                  <a:cubicBezTo>
                    <a:pt x="111633" y="111621"/>
                    <a:pt x="111693" y="111418"/>
                    <a:pt x="111776" y="111240"/>
                  </a:cubicBezTo>
                  <a:cubicBezTo>
                    <a:pt x="111693" y="111109"/>
                    <a:pt x="111669" y="110942"/>
                    <a:pt x="111716" y="110787"/>
                  </a:cubicBezTo>
                  <a:lnTo>
                    <a:pt x="111716" y="110787"/>
                  </a:lnTo>
                  <a:lnTo>
                    <a:pt x="111764" y="110871"/>
                  </a:lnTo>
                  <a:cubicBezTo>
                    <a:pt x="111824" y="110847"/>
                    <a:pt x="111883" y="110823"/>
                    <a:pt x="111931" y="110787"/>
                  </a:cubicBezTo>
                  <a:cubicBezTo>
                    <a:pt x="112062" y="110442"/>
                    <a:pt x="111954" y="110014"/>
                    <a:pt x="111776" y="109597"/>
                  </a:cubicBezTo>
                  <a:cubicBezTo>
                    <a:pt x="111609" y="109180"/>
                    <a:pt x="111383" y="108751"/>
                    <a:pt x="111240" y="108430"/>
                  </a:cubicBezTo>
                  <a:lnTo>
                    <a:pt x="111240" y="108430"/>
                  </a:lnTo>
                  <a:cubicBezTo>
                    <a:pt x="111418" y="108634"/>
                    <a:pt x="111555" y="108703"/>
                    <a:pt x="111673" y="108703"/>
                  </a:cubicBezTo>
                  <a:cubicBezTo>
                    <a:pt x="111915" y="108703"/>
                    <a:pt x="112081" y="108416"/>
                    <a:pt x="112363" y="108416"/>
                  </a:cubicBezTo>
                  <a:cubicBezTo>
                    <a:pt x="112377" y="108416"/>
                    <a:pt x="112392" y="108417"/>
                    <a:pt x="112407" y="108418"/>
                  </a:cubicBezTo>
                  <a:cubicBezTo>
                    <a:pt x="112371" y="108549"/>
                    <a:pt x="112347" y="108680"/>
                    <a:pt x="112335" y="108811"/>
                  </a:cubicBezTo>
                  <a:cubicBezTo>
                    <a:pt x="112288" y="109097"/>
                    <a:pt x="112240" y="109490"/>
                    <a:pt x="112205" y="109930"/>
                  </a:cubicBezTo>
                  <a:cubicBezTo>
                    <a:pt x="112288" y="109859"/>
                    <a:pt x="112395" y="109823"/>
                    <a:pt x="112502" y="109823"/>
                  </a:cubicBezTo>
                  <a:cubicBezTo>
                    <a:pt x="112764" y="109466"/>
                    <a:pt x="112705" y="109132"/>
                    <a:pt x="112609" y="108751"/>
                  </a:cubicBezTo>
                  <a:cubicBezTo>
                    <a:pt x="112550" y="108549"/>
                    <a:pt x="112526" y="108347"/>
                    <a:pt x="112514" y="108144"/>
                  </a:cubicBezTo>
                  <a:cubicBezTo>
                    <a:pt x="112502" y="107894"/>
                    <a:pt x="112550" y="107644"/>
                    <a:pt x="112657" y="107418"/>
                  </a:cubicBezTo>
                  <a:cubicBezTo>
                    <a:pt x="112701" y="107484"/>
                    <a:pt x="112776" y="107623"/>
                    <a:pt x="112921" y="107623"/>
                  </a:cubicBezTo>
                  <a:cubicBezTo>
                    <a:pt x="112932" y="107623"/>
                    <a:pt x="112943" y="107622"/>
                    <a:pt x="112955" y="107620"/>
                  </a:cubicBezTo>
                  <a:cubicBezTo>
                    <a:pt x="113133" y="107251"/>
                    <a:pt x="112824" y="106835"/>
                    <a:pt x="112562" y="106704"/>
                  </a:cubicBezTo>
                  <a:cubicBezTo>
                    <a:pt x="112800" y="106692"/>
                    <a:pt x="113026" y="106489"/>
                    <a:pt x="113181" y="106239"/>
                  </a:cubicBezTo>
                  <a:cubicBezTo>
                    <a:pt x="113264" y="106108"/>
                    <a:pt x="113324" y="105965"/>
                    <a:pt x="113359" y="105823"/>
                  </a:cubicBezTo>
                  <a:cubicBezTo>
                    <a:pt x="113395" y="105692"/>
                    <a:pt x="113407" y="105561"/>
                    <a:pt x="113371" y="105442"/>
                  </a:cubicBezTo>
                  <a:cubicBezTo>
                    <a:pt x="113074" y="105013"/>
                    <a:pt x="112895" y="105025"/>
                    <a:pt x="113074" y="104382"/>
                  </a:cubicBezTo>
                  <a:lnTo>
                    <a:pt x="113074" y="104382"/>
                  </a:lnTo>
                  <a:cubicBezTo>
                    <a:pt x="113157" y="104501"/>
                    <a:pt x="113240" y="104620"/>
                    <a:pt x="113336" y="104739"/>
                  </a:cubicBezTo>
                  <a:cubicBezTo>
                    <a:pt x="113538" y="104382"/>
                    <a:pt x="113467" y="104203"/>
                    <a:pt x="113383" y="104037"/>
                  </a:cubicBezTo>
                  <a:cubicBezTo>
                    <a:pt x="113264" y="103870"/>
                    <a:pt x="113252" y="103656"/>
                    <a:pt x="113371" y="103501"/>
                  </a:cubicBezTo>
                  <a:lnTo>
                    <a:pt x="113371" y="103501"/>
                  </a:lnTo>
                  <a:cubicBezTo>
                    <a:pt x="113321" y="103609"/>
                    <a:pt x="113397" y="103673"/>
                    <a:pt x="113485" y="103673"/>
                  </a:cubicBezTo>
                  <a:cubicBezTo>
                    <a:pt x="113544" y="103673"/>
                    <a:pt x="113607" y="103645"/>
                    <a:pt x="113645" y="103584"/>
                  </a:cubicBezTo>
                  <a:cubicBezTo>
                    <a:pt x="113669" y="102751"/>
                    <a:pt x="113514" y="102691"/>
                    <a:pt x="113050" y="101941"/>
                  </a:cubicBezTo>
                  <a:lnTo>
                    <a:pt x="113050" y="101941"/>
                  </a:lnTo>
                  <a:lnTo>
                    <a:pt x="113502" y="102179"/>
                  </a:lnTo>
                  <a:cubicBezTo>
                    <a:pt x="113478" y="101989"/>
                    <a:pt x="113443" y="101763"/>
                    <a:pt x="113431" y="101512"/>
                  </a:cubicBezTo>
                  <a:cubicBezTo>
                    <a:pt x="113407" y="101274"/>
                    <a:pt x="113395" y="101036"/>
                    <a:pt x="113407" y="100798"/>
                  </a:cubicBezTo>
                  <a:cubicBezTo>
                    <a:pt x="113442" y="100413"/>
                    <a:pt x="113546" y="100119"/>
                    <a:pt x="113774" y="100119"/>
                  </a:cubicBezTo>
                  <a:cubicBezTo>
                    <a:pt x="113779" y="100119"/>
                    <a:pt x="113783" y="100119"/>
                    <a:pt x="113788" y="100119"/>
                  </a:cubicBezTo>
                  <a:cubicBezTo>
                    <a:pt x="113371" y="100012"/>
                    <a:pt x="113383" y="99619"/>
                    <a:pt x="113550" y="99179"/>
                  </a:cubicBezTo>
                  <a:cubicBezTo>
                    <a:pt x="113645" y="98929"/>
                    <a:pt x="113764" y="98691"/>
                    <a:pt x="113895" y="98453"/>
                  </a:cubicBezTo>
                  <a:cubicBezTo>
                    <a:pt x="114026" y="98226"/>
                    <a:pt x="114157" y="98024"/>
                    <a:pt x="114217" y="97881"/>
                  </a:cubicBezTo>
                  <a:lnTo>
                    <a:pt x="114217" y="97881"/>
                  </a:lnTo>
                  <a:cubicBezTo>
                    <a:pt x="114157" y="98095"/>
                    <a:pt x="114348" y="98214"/>
                    <a:pt x="114443" y="98286"/>
                  </a:cubicBezTo>
                  <a:cubicBezTo>
                    <a:pt x="114419" y="97929"/>
                    <a:pt x="114467" y="97572"/>
                    <a:pt x="114586" y="97238"/>
                  </a:cubicBezTo>
                  <a:cubicBezTo>
                    <a:pt x="114705" y="96917"/>
                    <a:pt x="114872" y="96607"/>
                    <a:pt x="115074" y="96333"/>
                  </a:cubicBezTo>
                  <a:cubicBezTo>
                    <a:pt x="115276" y="96048"/>
                    <a:pt x="115479" y="95774"/>
                    <a:pt x="115705" y="95500"/>
                  </a:cubicBezTo>
                  <a:cubicBezTo>
                    <a:pt x="115824" y="95369"/>
                    <a:pt x="115931" y="95226"/>
                    <a:pt x="116026" y="95083"/>
                  </a:cubicBezTo>
                  <a:cubicBezTo>
                    <a:pt x="116134" y="94952"/>
                    <a:pt x="116241" y="94809"/>
                    <a:pt x="116324" y="94666"/>
                  </a:cubicBezTo>
                  <a:cubicBezTo>
                    <a:pt x="116574" y="94738"/>
                    <a:pt x="116824" y="94821"/>
                    <a:pt x="117074" y="94905"/>
                  </a:cubicBezTo>
                  <a:cubicBezTo>
                    <a:pt x="117253" y="94607"/>
                    <a:pt x="117074" y="94202"/>
                    <a:pt x="116919" y="93785"/>
                  </a:cubicBezTo>
                  <a:cubicBezTo>
                    <a:pt x="116836" y="93583"/>
                    <a:pt x="116777" y="93381"/>
                    <a:pt x="116753" y="93166"/>
                  </a:cubicBezTo>
                  <a:cubicBezTo>
                    <a:pt x="116729" y="92976"/>
                    <a:pt x="116777" y="92773"/>
                    <a:pt x="116907" y="92630"/>
                  </a:cubicBezTo>
                  <a:lnTo>
                    <a:pt x="117003" y="93083"/>
                  </a:lnTo>
                  <a:cubicBezTo>
                    <a:pt x="117812" y="91880"/>
                    <a:pt x="118301" y="91487"/>
                    <a:pt x="119253" y="90797"/>
                  </a:cubicBezTo>
                  <a:lnTo>
                    <a:pt x="119563" y="91190"/>
                  </a:lnTo>
                  <a:cubicBezTo>
                    <a:pt x="119646" y="90964"/>
                    <a:pt x="119765" y="90761"/>
                    <a:pt x="119920" y="90571"/>
                  </a:cubicBezTo>
                  <a:cubicBezTo>
                    <a:pt x="119991" y="90475"/>
                    <a:pt x="120063" y="90380"/>
                    <a:pt x="120122" y="90273"/>
                  </a:cubicBezTo>
                  <a:cubicBezTo>
                    <a:pt x="120194" y="90178"/>
                    <a:pt x="120253" y="90071"/>
                    <a:pt x="120301" y="89963"/>
                  </a:cubicBezTo>
                  <a:cubicBezTo>
                    <a:pt x="120391" y="89986"/>
                    <a:pt x="120479" y="89997"/>
                    <a:pt x="120566" y="89997"/>
                  </a:cubicBezTo>
                  <a:cubicBezTo>
                    <a:pt x="121205" y="89997"/>
                    <a:pt x="121779" y="89423"/>
                    <a:pt x="122492" y="88868"/>
                  </a:cubicBezTo>
                  <a:cubicBezTo>
                    <a:pt x="123147" y="88348"/>
                    <a:pt x="123911" y="87851"/>
                    <a:pt x="124722" y="87851"/>
                  </a:cubicBezTo>
                  <a:cubicBezTo>
                    <a:pt x="124913" y="87851"/>
                    <a:pt x="125106" y="87878"/>
                    <a:pt x="125301" y="87939"/>
                  </a:cubicBezTo>
                  <a:lnTo>
                    <a:pt x="125039" y="87035"/>
                  </a:lnTo>
                  <a:cubicBezTo>
                    <a:pt x="125430" y="86889"/>
                    <a:pt x="125870" y="86645"/>
                    <a:pt x="126268" y="86645"/>
                  </a:cubicBezTo>
                  <a:cubicBezTo>
                    <a:pt x="126488" y="86645"/>
                    <a:pt x="126695" y="86719"/>
                    <a:pt x="126873" y="86927"/>
                  </a:cubicBezTo>
                  <a:lnTo>
                    <a:pt x="126742" y="86963"/>
                  </a:lnTo>
                  <a:cubicBezTo>
                    <a:pt x="126789" y="87163"/>
                    <a:pt x="126858" y="87234"/>
                    <a:pt x="126942" y="87234"/>
                  </a:cubicBezTo>
                  <a:cubicBezTo>
                    <a:pt x="127145" y="87234"/>
                    <a:pt x="127437" y="86818"/>
                    <a:pt x="127732" y="86818"/>
                  </a:cubicBezTo>
                  <a:cubicBezTo>
                    <a:pt x="127743" y="86818"/>
                    <a:pt x="127755" y="86819"/>
                    <a:pt x="127766" y="86820"/>
                  </a:cubicBezTo>
                  <a:cubicBezTo>
                    <a:pt x="128028" y="86665"/>
                    <a:pt x="128183" y="86130"/>
                    <a:pt x="127897" y="86058"/>
                  </a:cubicBezTo>
                  <a:cubicBezTo>
                    <a:pt x="128778" y="86058"/>
                    <a:pt x="129778" y="85820"/>
                    <a:pt x="130719" y="85689"/>
                  </a:cubicBezTo>
                  <a:cubicBezTo>
                    <a:pt x="131119" y="85628"/>
                    <a:pt x="131506" y="85587"/>
                    <a:pt x="131861" y="85587"/>
                  </a:cubicBezTo>
                  <a:cubicBezTo>
                    <a:pt x="132341" y="85587"/>
                    <a:pt x="132761" y="85662"/>
                    <a:pt x="133076" y="85868"/>
                  </a:cubicBezTo>
                  <a:cubicBezTo>
                    <a:pt x="133862" y="85606"/>
                    <a:pt x="134529" y="85260"/>
                    <a:pt x="135231" y="84975"/>
                  </a:cubicBezTo>
                  <a:cubicBezTo>
                    <a:pt x="135957" y="84653"/>
                    <a:pt x="136731" y="84475"/>
                    <a:pt x="137529" y="84451"/>
                  </a:cubicBezTo>
                  <a:close/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3"/>
            <p:cNvSpPr/>
            <p:nvPr/>
          </p:nvSpPr>
          <p:spPr>
            <a:xfrm>
              <a:off x="5279825" y="3023725"/>
              <a:ext cx="3575" cy="2400"/>
            </a:xfrm>
            <a:custGeom>
              <a:avLst/>
              <a:gdLst/>
              <a:ahLst/>
              <a:cxnLst/>
              <a:rect l="l" t="t" r="r" b="b"/>
              <a:pathLst>
                <a:path w="143" h="96" extrusionOk="0">
                  <a:moveTo>
                    <a:pt x="48" y="0"/>
                  </a:moveTo>
                  <a:cubicBezTo>
                    <a:pt x="36" y="12"/>
                    <a:pt x="12" y="12"/>
                    <a:pt x="0" y="24"/>
                  </a:cubicBezTo>
                  <a:cubicBezTo>
                    <a:pt x="48" y="36"/>
                    <a:pt x="95" y="60"/>
                    <a:pt x="143" y="95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3"/>
            <p:cNvSpPr/>
            <p:nvPr/>
          </p:nvSpPr>
          <p:spPr>
            <a:xfrm>
              <a:off x="6171000" y="3159450"/>
              <a:ext cx="5975" cy="4775"/>
            </a:xfrm>
            <a:custGeom>
              <a:avLst/>
              <a:gdLst/>
              <a:ahLst/>
              <a:cxnLst/>
              <a:rect l="l" t="t" r="r" b="b"/>
              <a:pathLst>
                <a:path w="239" h="191" extrusionOk="0">
                  <a:moveTo>
                    <a:pt x="239" y="0"/>
                  </a:moveTo>
                  <a:lnTo>
                    <a:pt x="0" y="155"/>
                  </a:lnTo>
                  <a:cubicBezTo>
                    <a:pt x="36" y="167"/>
                    <a:pt x="60" y="179"/>
                    <a:pt x="96" y="191"/>
                  </a:cubicBezTo>
                  <a:cubicBezTo>
                    <a:pt x="143" y="119"/>
                    <a:pt x="191" y="60"/>
                    <a:pt x="2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3"/>
            <p:cNvSpPr/>
            <p:nvPr/>
          </p:nvSpPr>
          <p:spPr>
            <a:xfrm>
              <a:off x="2364275" y="2017050"/>
              <a:ext cx="20250" cy="15500"/>
            </a:xfrm>
            <a:custGeom>
              <a:avLst/>
              <a:gdLst/>
              <a:ahLst/>
              <a:cxnLst/>
              <a:rect l="l" t="t" r="r" b="b"/>
              <a:pathLst>
                <a:path w="810" h="620" extrusionOk="0">
                  <a:moveTo>
                    <a:pt x="167" y="0"/>
                  </a:moveTo>
                  <a:lnTo>
                    <a:pt x="0" y="60"/>
                  </a:lnTo>
                  <a:cubicBezTo>
                    <a:pt x="72" y="536"/>
                    <a:pt x="429" y="584"/>
                    <a:pt x="810" y="619"/>
                  </a:cubicBezTo>
                  <a:cubicBezTo>
                    <a:pt x="572" y="369"/>
                    <a:pt x="346" y="167"/>
                    <a:pt x="1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3"/>
            <p:cNvSpPr/>
            <p:nvPr/>
          </p:nvSpPr>
          <p:spPr>
            <a:xfrm>
              <a:off x="5258675" y="3021025"/>
              <a:ext cx="11650" cy="8675"/>
            </a:xfrm>
            <a:custGeom>
              <a:avLst/>
              <a:gdLst/>
              <a:ahLst/>
              <a:cxnLst/>
              <a:rect l="l" t="t" r="r" b="b"/>
              <a:pathLst>
                <a:path w="466" h="347" extrusionOk="0">
                  <a:moveTo>
                    <a:pt x="60" y="1"/>
                  </a:moveTo>
                  <a:cubicBezTo>
                    <a:pt x="13" y="96"/>
                    <a:pt x="1" y="227"/>
                    <a:pt x="215" y="346"/>
                  </a:cubicBezTo>
                  <a:cubicBezTo>
                    <a:pt x="298" y="334"/>
                    <a:pt x="394" y="287"/>
                    <a:pt x="465" y="239"/>
                  </a:cubicBezTo>
                  <a:lnTo>
                    <a:pt x="465" y="239"/>
                  </a:lnTo>
                  <a:cubicBezTo>
                    <a:pt x="441" y="251"/>
                    <a:pt x="417" y="263"/>
                    <a:pt x="406" y="263"/>
                  </a:cubicBezTo>
                  <a:cubicBezTo>
                    <a:pt x="286" y="180"/>
                    <a:pt x="167" y="96"/>
                    <a:pt x="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3"/>
            <p:cNvSpPr/>
            <p:nvPr/>
          </p:nvSpPr>
          <p:spPr>
            <a:xfrm>
              <a:off x="5264925" y="3008525"/>
              <a:ext cx="20275" cy="15225"/>
            </a:xfrm>
            <a:custGeom>
              <a:avLst/>
              <a:gdLst/>
              <a:ahLst/>
              <a:cxnLst/>
              <a:rect l="l" t="t" r="r" b="b"/>
              <a:pathLst>
                <a:path w="811" h="609" extrusionOk="0">
                  <a:moveTo>
                    <a:pt x="1" y="1"/>
                  </a:moveTo>
                  <a:cubicBezTo>
                    <a:pt x="239" y="251"/>
                    <a:pt x="477" y="453"/>
                    <a:pt x="644" y="608"/>
                  </a:cubicBezTo>
                  <a:lnTo>
                    <a:pt x="810" y="561"/>
                  </a:lnTo>
                  <a:cubicBezTo>
                    <a:pt x="739" y="84"/>
                    <a:pt x="382" y="37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3"/>
            <p:cNvSpPr/>
            <p:nvPr/>
          </p:nvSpPr>
          <p:spPr>
            <a:xfrm>
              <a:off x="1063525" y="2231650"/>
              <a:ext cx="2100" cy="1525"/>
            </a:xfrm>
            <a:custGeom>
              <a:avLst/>
              <a:gdLst/>
              <a:ahLst/>
              <a:cxnLst/>
              <a:rect l="l" t="t" r="r" b="b"/>
              <a:pathLst>
                <a:path w="84" h="61" extrusionOk="0">
                  <a:moveTo>
                    <a:pt x="83" y="1"/>
                  </a:moveTo>
                  <a:lnTo>
                    <a:pt x="0" y="60"/>
                  </a:lnTo>
                  <a:lnTo>
                    <a:pt x="71" y="60"/>
                  </a:lnTo>
                  <a:cubicBezTo>
                    <a:pt x="71" y="36"/>
                    <a:pt x="83" y="13"/>
                    <a:pt x="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3"/>
            <p:cNvSpPr/>
            <p:nvPr/>
          </p:nvSpPr>
          <p:spPr>
            <a:xfrm>
              <a:off x="6583850" y="2807925"/>
              <a:ext cx="2100" cy="1500"/>
            </a:xfrm>
            <a:custGeom>
              <a:avLst/>
              <a:gdLst/>
              <a:ahLst/>
              <a:cxnLst/>
              <a:rect l="l" t="t" r="r" b="b"/>
              <a:pathLst>
                <a:path w="84" h="60" extrusionOk="0">
                  <a:moveTo>
                    <a:pt x="12" y="0"/>
                  </a:moveTo>
                  <a:cubicBezTo>
                    <a:pt x="12" y="24"/>
                    <a:pt x="0" y="48"/>
                    <a:pt x="0" y="6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7" name="Google Shape;717;p33"/>
          <p:cNvSpPr txBox="1">
            <a:spLocks noGrp="1"/>
          </p:cNvSpPr>
          <p:nvPr>
            <p:ph type="title" idx="6"/>
          </p:nvPr>
        </p:nvSpPr>
        <p:spPr>
          <a:xfrm>
            <a:off x="-852524" y="390368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¿</a:t>
            </a:r>
            <a:r>
              <a:rPr lang="es-ES" dirty="0"/>
              <a:t>Me siento feliz cuándo…</a:t>
            </a:r>
            <a:r>
              <a:rPr lang="en" dirty="0"/>
              <a:t>?</a:t>
            </a:r>
            <a:endParaRPr dirty="0"/>
          </a:p>
        </p:txBody>
      </p:sp>
      <p:sp>
        <p:nvSpPr>
          <p:cNvPr id="724" name="Google Shape;724;p33"/>
          <p:cNvSpPr/>
          <p:nvPr/>
        </p:nvSpPr>
        <p:spPr>
          <a:xfrm>
            <a:off x="63273" y="1099398"/>
            <a:ext cx="1313463" cy="1227896"/>
          </a:xfrm>
          <a:custGeom>
            <a:avLst/>
            <a:gdLst/>
            <a:ahLst/>
            <a:cxnLst/>
            <a:rect l="l" t="t" r="r" b="b"/>
            <a:pathLst>
              <a:path w="21398" h="20004" extrusionOk="0">
                <a:moveTo>
                  <a:pt x="14157" y="627"/>
                </a:moveTo>
                <a:cubicBezTo>
                  <a:pt x="14153" y="627"/>
                  <a:pt x="14150" y="627"/>
                  <a:pt x="14146" y="628"/>
                </a:cubicBezTo>
                <a:lnTo>
                  <a:pt x="14146" y="628"/>
                </a:lnTo>
                <a:cubicBezTo>
                  <a:pt x="14151" y="628"/>
                  <a:pt x="14157" y="628"/>
                  <a:pt x="14162" y="628"/>
                </a:cubicBezTo>
                <a:cubicBezTo>
                  <a:pt x="14164" y="628"/>
                  <a:pt x="14166" y="628"/>
                  <a:pt x="14168" y="628"/>
                </a:cubicBezTo>
                <a:cubicBezTo>
                  <a:pt x="14164" y="627"/>
                  <a:pt x="14161" y="627"/>
                  <a:pt x="14157" y="627"/>
                </a:cubicBezTo>
                <a:close/>
                <a:moveTo>
                  <a:pt x="5805" y="1102"/>
                </a:moveTo>
                <a:cubicBezTo>
                  <a:pt x="5836" y="1139"/>
                  <a:pt x="5859" y="1176"/>
                  <a:pt x="5879" y="1220"/>
                </a:cubicBezTo>
                <a:cubicBezTo>
                  <a:pt x="5839" y="1244"/>
                  <a:pt x="5795" y="1267"/>
                  <a:pt x="5755" y="1294"/>
                </a:cubicBezTo>
                <a:cubicBezTo>
                  <a:pt x="5738" y="1244"/>
                  <a:pt x="5745" y="1180"/>
                  <a:pt x="5805" y="1102"/>
                </a:cubicBezTo>
                <a:close/>
                <a:moveTo>
                  <a:pt x="2676" y="4407"/>
                </a:moveTo>
                <a:lnTo>
                  <a:pt x="2817" y="4421"/>
                </a:lnTo>
                <a:cubicBezTo>
                  <a:pt x="2790" y="4471"/>
                  <a:pt x="2763" y="4522"/>
                  <a:pt x="2733" y="4572"/>
                </a:cubicBezTo>
                <a:cubicBezTo>
                  <a:pt x="2699" y="4525"/>
                  <a:pt x="2679" y="4464"/>
                  <a:pt x="2676" y="4407"/>
                </a:cubicBezTo>
                <a:close/>
                <a:moveTo>
                  <a:pt x="21150" y="4830"/>
                </a:moveTo>
                <a:cubicBezTo>
                  <a:pt x="21159" y="4846"/>
                  <a:pt x="21168" y="4859"/>
                  <a:pt x="21179" y="4868"/>
                </a:cubicBezTo>
                <a:cubicBezTo>
                  <a:pt x="21172" y="4858"/>
                  <a:pt x="21162" y="4843"/>
                  <a:pt x="21150" y="4830"/>
                </a:cubicBezTo>
                <a:close/>
                <a:moveTo>
                  <a:pt x="2173" y="5468"/>
                </a:moveTo>
                <a:cubicBezTo>
                  <a:pt x="2211" y="5468"/>
                  <a:pt x="2250" y="5479"/>
                  <a:pt x="2285" y="5498"/>
                </a:cubicBezTo>
                <a:cubicBezTo>
                  <a:pt x="2255" y="5562"/>
                  <a:pt x="2228" y="5625"/>
                  <a:pt x="2201" y="5689"/>
                </a:cubicBezTo>
                <a:cubicBezTo>
                  <a:pt x="2174" y="5619"/>
                  <a:pt x="2147" y="5545"/>
                  <a:pt x="2124" y="5474"/>
                </a:cubicBezTo>
                <a:cubicBezTo>
                  <a:pt x="2140" y="5470"/>
                  <a:pt x="2156" y="5468"/>
                  <a:pt x="2173" y="5468"/>
                </a:cubicBezTo>
                <a:close/>
                <a:moveTo>
                  <a:pt x="1797" y="6352"/>
                </a:moveTo>
                <a:lnTo>
                  <a:pt x="1797" y="6352"/>
                </a:lnTo>
                <a:cubicBezTo>
                  <a:pt x="1791" y="6360"/>
                  <a:pt x="1783" y="6367"/>
                  <a:pt x="1776" y="6374"/>
                </a:cubicBezTo>
                <a:lnTo>
                  <a:pt x="1776" y="6374"/>
                </a:lnTo>
                <a:cubicBezTo>
                  <a:pt x="1787" y="6372"/>
                  <a:pt x="1794" y="6365"/>
                  <a:pt x="1797" y="6352"/>
                </a:cubicBezTo>
                <a:close/>
                <a:moveTo>
                  <a:pt x="485" y="8250"/>
                </a:moveTo>
                <a:cubicBezTo>
                  <a:pt x="486" y="8257"/>
                  <a:pt x="487" y="8263"/>
                  <a:pt x="488" y="8269"/>
                </a:cubicBezTo>
                <a:lnTo>
                  <a:pt x="488" y="8269"/>
                </a:lnTo>
                <a:cubicBezTo>
                  <a:pt x="487" y="8263"/>
                  <a:pt x="486" y="8257"/>
                  <a:pt x="485" y="8250"/>
                </a:cubicBezTo>
                <a:close/>
                <a:moveTo>
                  <a:pt x="7666" y="9573"/>
                </a:moveTo>
                <a:cubicBezTo>
                  <a:pt x="7670" y="9580"/>
                  <a:pt x="7677" y="9587"/>
                  <a:pt x="7683" y="9597"/>
                </a:cubicBezTo>
                <a:lnTo>
                  <a:pt x="7693" y="9627"/>
                </a:lnTo>
                <a:cubicBezTo>
                  <a:pt x="7691" y="9627"/>
                  <a:pt x="7690" y="9628"/>
                  <a:pt x="7687" y="9628"/>
                </a:cubicBezTo>
                <a:cubicBezTo>
                  <a:pt x="7686" y="9628"/>
                  <a:pt x="7683" y="9628"/>
                  <a:pt x="7680" y="9627"/>
                </a:cubicBezTo>
                <a:cubicBezTo>
                  <a:pt x="7673" y="9607"/>
                  <a:pt x="7670" y="9590"/>
                  <a:pt x="7666" y="9573"/>
                </a:cubicBezTo>
                <a:close/>
                <a:moveTo>
                  <a:pt x="7592" y="9637"/>
                </a:moveTo>
                <a:lnTo>
                  <a:pt x="7592" y="9637"/>
                </a:lnTo>
                <a:cubicBezTo>
                  <a:pt x="7606" y="9664"/>
                  <a:pt x="7609" y="9681"/>
                  <a:pt x="7616" y="9701"/>
                </a:cubicBezTo>
                <a:lnTo>
                  <a:pt x="7613" y="9698"/>
                </a:lnTo>
                <a:cubicBezTo>
                  <a:pt x="7606" y="9677"/>
                  <a:pt x="7599" y="9661"/>
                  <a:pt x="7592" y="9637"/>
                </a:cubicBezTo>
                <a:close/>
                <a:moveTo>
                  <a:pt x="7569" y="9714"/>
                </a:moveTo>
                <a:cubicBezTo>
                  <a:pt x="7579" y="9728"/>
                  <a:pt x="7589" y="9741"/>
                  <a:pt x="7596" y="9758"/>
                </a:cubicBezTo>
                <a:lnTo>
                  <a:pt x="7582" y="9748"/>
                </a:lnTo>
                <a:lnTo>
                  <a:pt x="7582" y="9748"/>
                </a:lnTo>
                <a:cubicBezTo>
                  <a:pt x="7582" y="9748"/>
                  <a:pt x="7582" y="9748"/>
                  <a:pt x="7582" y="9748"/>
                </a:cubicBezTo>
                <a:lnTo>
                  <a:pt x="7569" y="9714"/>
                </a:lnTo>
                <a:close/>
                <a:moveTo>
                  <a:pt x="7582" y="9748"/>
                </a:moveTo>
                <a:lnTo>
                  <a:pt x="7599" y="9762"/>
                </a:lnTo>
                <a:lnTo>
                  <a:pt x="7616" y="9792"/>
                </a:lnTo>
                <a:lnTo>
                  <a:pt x="7596" y="9778"/>
                </a:lnTo>
                <a:cubicBezTo>
                  <a:pt x="7592" y="9772"/>
                  <a:pt x="7586" y="9758"/>
                  <a:pt x="7582" y="9748"/>
                </a:cubicBezTo>
                <a:close/>
                <a:moveTo>
                  <a:pt x="7616" y="9714"/>
                </a:moveTo>
                <a:cubicBezTo>
                  <a:pt x="7619" y="9718"/>
                  <a:pt x="7623" y="9718"/>
                  <a:pt x="7623" y="9718"/>
                </a:cubicBezTo>
                <a:lnTo>
                  <a:pt x="7623" y="9721"/>
                </a:lnTo>
                <a:cubicBezTo>
                  <a:pt x="7636" y="9751"/>
                  <a:pt x="7643" y="9772"/>
                  <a:pt x="7650" y="9795"/>
                </a:cubicBezTo>
                <a:lnTo>
                  <a:pt x="7636" y="9785"/>
                </a:lnTo>
                <a:cubicBezTo>
                  <a:pt x="7633" y="9765"/>
                  <a:pt x="7626" y="9738"/>
                  <a:pt x="7616" y="9714"/>
                </a:cubicBezTo>
                <a:close/>
                <a:moveTo>
                  <a:pt x="7643" y="9795"/>
                </a:moveTo>
                <a:lnTo>
                  <a:pt x="7656" y="9805"/>
                </a:lnTo>
                <a:cubicBezTo>
                  <a:pt x="7656" y="9805"/>
                  <a:pt x="7656" y="9812"/>
                  <a:pt x="7660" y="9815"/>
                </a:cubicBezTo>
                <a:lnTo>
                  <a:pt x="7660" y="9819"/>
                </a:lnTo>
                <a:lnTo>
                  <a:pt x="7646" y="9812"/>
                </a:lnTo>
                <a:cubicBezTo>
                  <a:pt x="7646" y="9805"/>
                  <a:pt x="7643" y="9799"/>
                  <a:pt x="7643" y="9795"/>
                </a:cubicBezTo>
                <a:close/>
                <a:moveTo>
                  <a:pt x="7680" y="9640"/>
                </a:moveTo>
                <a:lnTo>
                  <a:pt x="7700" y="9644"/>
                </a:lnTo>
                <a:cubicBezTo>
                  <a:pt x="7707" y="9661"/>
                  <a:pt x="7710" y="9681"/>
                  <a:pt x="7714" y="9698"/>
                </a:cubicBezTo>
                <a:lnTo>
                  <a:pt x="7714" y="9714"/>
                </a:lnTo>
                <a:cubicBezTo>
                  <a:pt x="7714" y="9681"/>
                  <a:pt x="7720" y="9667"/>
                  <a:pt x="7727" y="9664"/>
                </a:cubicBezTo>
                <a:cubicBezTo>
                  <a:pt x="7737" y="9674"/>
                  <a:pt x="7751" y="9684"/>
                  <a:pt x="7764" y="9694"/>
                </a:cubicBezTo>
                <a:cubicBezTo>
                  <a:pt x="7781" y="9718"/>
                  <a:pt x="7798" y="9745"/>
                  <a:pt x="7815" y="9775"/>
                </a:cubicBezTo>
                <a:cubicBezTo>
                  <a:pt x="7791" y="9768"/>
                  <a:pt x="7767" y="9755"/>
                  <a:pt x="7744" y="9745"/>
                </a:cubicBezTo>
                <a:lnTo>
                  <a:pt x="7744" y="9745"/>
                </a:lnTo>
                <a:cubicBezTo>
                  <a:pt x="7790" y="9785"/>
                  <a:pt x="7839" y="9826"/>
                  <a:pt x="7818" y="9826"/>
                </a:cubicBezTo>
                <a:cubicBezTo>
                  <a:pt x="7814" y="9826"/>
                  <a:pt x="7809" y="9824"/>
                  <a:pt x="7801" y="9822"/>
                </a:cubicBezTo>
                <a:lnTo>
                  <a:pt x="7697" y="9755"/>
                </a:lnTo>
                <a:cubicBezTo>
                  <a:pt x="7697" y="9741"/>
                  <a:pt x="7700" y="9728"/>
                  <a:pt x="7703" y="9711"/>
                </a:cubicBezTo>
                <a:cubicBezTo>
                  <a:pt x="7717" y="9725"/>
                  <a:pt x="7730" y="9735"/>
                  <a:pt x="7744" y="9745"/>
                </a:cubicBezTo>
                <a:lnTo>
                  <a:pt x="7703" y="9704"/>
                </a:lnTo>
                <a:lnTo>
                  <a:pt x="7697" y="9687"/>
                </a:lnTo>
                <a:cubicBezTo>
                  <a:pt x="7707" y="9687"/>
                  <a:pt x="7714" y="9687"/>
                  <a:pt x="7700" y="9674"/>
                </a:cubicBezTo>
                <a:lnTo>
                  <a:pt x="7693" y="9674"/>
                </a:lnTo>
                <a:cubicBezTo>
                  <a:pt x="7687" y="9664"/>
                  <a:pt x="7683" y="9650"/>
                  <a:pt x="7680" y="9640"/>
                </a:cubicBezTo>
                <a:close/>
                <a:moveTo>
                  <a:pt x="7687" y="9812"/>
                </a:moveTo>
                <a:cubicBezTo>
                  <a:pt x="7694" y="9819"/>
                  <a:pt x="7701" y="9826"/>
                  <a:pt x="7708" y="9833"/>
                </a:cubicBezTo>
                <a:lnTo>
                  <a:pt x="7708" y="9833"/>
                </a:lnTo>
                <a:cubicBezTo>
                  <a:pt x="7701" y="9828"/>
                  <a:pt x="7694" y="9823"/>
                  <a:pt x="7687" y="9818"/>
                </a:cubicBezTo>
                <a:lnTo>
                  <a:pt x="7687" y="9818"/>
                </a:lnTo>
                <a:cubicBezTo>
                  <a:pt x="7687" y="9815"/>
                  <a:pt x="7687" y="9812"/>
                  <a:pt x="7687" y="9812"/>
                </a:cubicBezTo>
                <a:close/>
                <a:moveTo>
                  <a:pt x="7603" y="9799"/>
                </a:moveTo>
                <a:lnTo>
                  <a:pt x="7626" y="9815"/>
                </a:lnTo>
                <a:cubicBezTo>
                  <a:pt x="7629" y="9819"/>
                  <a:pt x="7633" y="9822"/>
                  <a:pt x="7636" y="9829"/>
                </a:cubicBezTo>
                <a:lnTo>
                  <a:pt x="7633" y="9825"/>
                </a:lnTo>
                <a:cubicBezTo>
                  <a:pt x="7619" y="9825"/>
                  <a:pt x="7619" y="9829"/>
                  <a:pt x="7616" y="9836"/>
                </a:cubicBezTo>
                <a:cubicBezTo>
                  <a:pt x="7613" y="9822"/>
                  <a:pt x="7606" y="9809"/>
                  <a:pt x="7603" y="9799"/>
                </a:cubicBezTo>
                <a:close/>
                <a:moveTo>
                  <a:pt x="7683" y="9825"/>
                </a:moveTo>
                <a:lnTo>
                  <a:pt x="7697" y="9836"/>
                </a:lnTo>
                <a:cubicBezTo>
                  <a:pt x="7693" y="9836"/>
                  <a:pt x="7690" y="9829"/>
                  <a:pt x="7683" y="9829"/>
                </a:cubicBezTo>
                <a:cubicBezTo>
                  <a:pt x="7680" y="9825"/>
                  <a:pt x="7683" y="9825"/>
                  <a:pt x="7683" y="9825"/>
                </a:cubicBezTo>
                <a:close/>
                <a:moveTo>
                  <a:pt x="7653" y="9829"/>
                </a:moveTo>
                <a:lnTo>
                  <a:pt x="7666" y="9836"/>
                </a:lnTo>
                <a:lnTo>
                  <a:pt x="7670" y="9856"/>
                </a:lnTo>
                <a:cubicBezTo>
                  <a:pt x="7666" y="9852"/>
                  <a:pt x="7660" y="9849"/>
                  <a:pt x="7656" y="9846"/>
                </a:cubicBezTo>
                <a:cubicBezTo>
                  <a:pt x="7656" y="9839"/>
                  <a:pt x="7653" y="9832"/>
                  <a:pt x="7653" y="9829"/>
                </a:cubicBezTo>
                <a:close/>
                <a:moveTo>
                  <a:pt x="7680" y="9846"/>
                </a:moveTo>
                <a:cubicBezTo>
                  <a:pt x="7698" y="9857"/>
                  <a:pt x="7710" y="9865"/>
                  <a:pt x="7701" y="9865"/>
                </a:cubicBezTo>
                <a:cubicBezTo>
                  <a:pt x="7698" y="9865"/>
                  <a:pt x="7690" y="9864"/>
                  <a:pt x="7677" y="9860"/>
                </a:cubicBezTo>
                <a:lnTo>
                  <a:pt x="7677" y="9860"/>
                </a:lnTo>
                <a:cubicBezTo>
                  <a:pt x="7677" y="9854"/>
                  <a:pt x="7677" y="9849"/>
                  <a:pt x="7680" y="9846"/>
                </a:cubicBezTo>
                <a:close/>
                <a:moveTo>
                  <a:pt x="7406" y="9849"/>
                </a:moveTo>
                <a:cubicBezTo>
                  <a:pt x="7411" y="9849"/>
                  <a:pt x="7430" y="9860"/>
                  <a:pt x="7454" y="9876"/>
                </a:cubicBezTo>
                <a:cubicBezTo>
                  <a:pt x="7465" y="9886"/>
                  <a:pt x="7471" y="9896"/>
                  <a:pt x="7478" y="9906"/>
                </a:cubicBezTo>
                <a:lnTo>
                  <a:pt x="7475" y="9906"/>
                </a:lnTo>
                <a:lnTo>
                  <a:pt x="7417" y="9866"/>
                </a:lnTo>
                <a:cubicBezTo>
                  <a:pt x="7405" y="9854"/>
                  <a:pt x="7402" y="9849"/>
                  <a:pt x="7406" y="9849"/>
                </a:cubicBezTo>
                <a:close/>
                <a:moveTo>
                  <a:pt x="7438" y="9667"/>
                </a:moveTo>
                <a:cubicBezTo>
                  <a:pt x="7498" y="9745"/>
                  <a:pt x="7555" y="9829"/>
                  <a:pt x="7609" y="9913"/>
                </a:cubicBezTo>
                <a:lnTo>
                  <a:pt x="7576" y="9852"/>
                </a:lnTo>
                <a:lnTo>
                  <a:pt x="7613" y="9913"/>
                </a:lnTo>
                <a:cubicBezTo>
                  <a:pt x="7613" y="9913"/>
                  <a:pt x="7609" y="9916"/>
                  <a:pt x="7606" y="9916"/>
                </a:cubicBezTo>
                <a:cubicBezTo>
                  <a:pt x="7552" y="9842"/>
                  <a:pt x="7454" y="9708"/>
                  <a:pt x="7448" y="9691"/>
                </a:cubicBezTo>
                <a:lnTo>
                  <a:pt x="7448" y="9691"/>
                </a:lnTo>
                <a:lnTo>
                  <a:pt x="7569" y="9859"/>
                </a:lnTo>
                <a:cubicBezTo>
                  <a:pt x="7498" y="9751"/>
                  <a:pt x="7518" y="9795"/>
                  <a:pt x="7438" y="9667"/>
                </a:cubicBezTo>
                <a:close/>
                <a:moveTo>
                  <a:pt x="7384" y="9849"/>
                </a:moveTo>
                <a:lnTo>
                  <a:pt x="7485" y="9920"/>
                </a:lnTo>
                <a:cubicBezTo>
                  <a:pt x="7485" y="9923"/>
                  <a:pt x="7487" y="9926"/>
                  <a:pt x="7488" y="9929"/>
                </a:cubicBezTo>
                <a:lnTo>
                  <a:pt x="7488" y="9929"/>
                </a:lnTo>
                <a:lnTo>
                  <a:pt x="7479" y="9923"/>
                </a:lnTo>
                <a:lnTo>
                  <a:pt x="7479" y="9923"/>
                </a:lnTo>
                <a:lnTo>
                  <a:pt x="7488" y="9930"/>
                </a:lnTo>
                <a:cubicBezTo>
                  <a:pt x="7488" y="9929"/>
                  <a:pt x="7488" y="9929"/>
                  <a:pt x="7488" y="9929"/>
                </a:cubicBezTo>
                <a:lnTo>
                  <a:pt x="7488" y="9929"/>
                </a:lnTo>
                <a:lnTo>
                  <a:pt x="7495" y="9933"/>
                </a:lnTo>
                <a:lnTo>
                  <a:pt x="7502" y="9947"/>
                </a:lnTo>
                <a:cubicBezTo>
                  <a:pt x="7461" y="9920"/>
                  <a:pt x="7424" y="9889"/>
                  <a:pt x="7387" y="9862"/>
                </a:cubicBezTo>
                <a:lnTo>
                  <a:pt x="7387" y="9862"/>
                </a:lnTo>
                <a:lnTo>
                  <a:pt x="7479" y="9923"/>
                </a:lnTo>
                <a:lnTo>
                  <a:pt x="7479" y="9923"/>
                </a:lnTo>
                <a:lnTo>
                  <a:pt x="7384" y="9849"/>
                </a:lnTo>
                <a:close/>
                <a:moveTo>
                  <a:pt x="7279" y="9852"/>
                </a:moveTo>
                <a:lnTo>
                  <a:pt x="7279" y="9852"/>
                </a:lnTo>
                <a:cubicBezTo>
                  <a:pt x="7394" y="9903"/>
                  <a:pt x="7451" y="9937"/>
                  <a:pt x="7515" y="9970"/>
                </a:cubicBezTo>
                <a:cubicBezTo>
                  <a:pt x="7522" y="9990"/>
                  <a:pt x="7525" y="10007"/>
                  <a:pt x="7505" y="10011"/>
                </a:cubicBezTo>
                <a:lnTo>
                  <a:pt x="7528" y="10017"/>
                </a:lnTo>
                <a:cubicBezTo>
                  <a:pt x="7607" y="10067"/>
                  <a:pt x="7626" y="10082"/>
                  <a:pt x="7617" y="10082"/>
                </a:cubicBezTo>
                <a:cubicBezTo>
                  <a:pt x="7602" y="10082"/>
                  <a:pt x="7500" y="10033"/>
                  <a:pt x="7478" y="10033"/>
                </a:cubicBezTo>
                <a:cubicBezTo>
                  <a:pt x="7470" y="10033"/>
                  <a:pt x="7473" y="10040"/>
                  <a:pt x="7495" y="10058"/>
                </a:cubicBezTo>
                <a:cubicBezTo>
                  <a:pt x="7458" y="10031"/>
                  <a:pt x="7424" y="10007"/>
                  <a:pt x="7384" y="9984"/>
                </a:cubicBezTo>
                <a:lnTo>
                  <a:pt x="7384" y="9984"/>
                </a:lnTo>
                <a:cubicBezTo>
                  <a:pt x="7414" y="9990"/>
                  <a:pt x="7441" y="9997"/>
                  <a:pt x="7468" y="10007"/>
                </a:cubicBezTo>
                <a:cubicBezTo>
                  <a:pt x="7249" y="9886"/>
                  <a:pt x="7589" y="10017"/>
                  <a:pt x="7279" y="9852"/>
                </a:cubicBezTo>
                <a:close/>
                <a:moveTo>
                  <a:pt x="7340" y="9980"/>
                </a:moveTo>
                <a:cubicBezTo>
                  <a:pt x="7350" y="9980"/>
                  <a:pt x="7362" y="9981"/>
                  <a:pt x="7377" y="9984"/>
                </a:cubicBezTo>
                <a:cubicBezTo>
                  <a:pt x="7330" y="9990"/>
                  <a:pt x="7417" y="10078"/>
                  <a:pt x="7475" y="10165"/>
                </a:cubicBezTo>
                <a:lnTo>
                  <a:pt x="7407" y="10118"/>
                </a:lnTo>
                <a:cubicBezTo>
                  <a:pt x="7393" y="10114"/>
                  <a:pt x="7382" y="10113"/>
                  <a:pt x="7373" y="10113"/>
                </a:cubicBezTo>
                <a:cubicBezTo>
                  <a:pt x="7360" y="10113"/>
                  <a:pt x="7352" y="10116"/>
                  <a:pt x="7343" y="10118"/>
                </a:cubicBezTo>
                <a:lnTo>
                  <a:pt x="7306" y="10098"/>
                </a:lnTo>
                <a:cubicBezTo>
                  <a:pt x="7340" y="10064"/>
                  <a:pt x="7370" y="10041"/>
                  <a:pt x="7370" y="10041"/>
                </a:cubicBezTo>
                <a:lnTo>
                  <a:pt x="7370" y="10041"/>
                </a:lnTo>
                <a:cubicBezTo>
                  <a:pt x="7370" y="10041"/>
                  <a:pt x="7337" y="10061"/>
                  <a:pt x="7303" y="10098"/>
                </a:cubicBezTo>
                <a:lnTo>
                  <a:pt x="7290" y="10091"/>
                </a:lnTo>
                <a:cubicBezTo>
                  <a:pt x="7296" y="10085"/>
                  <a:pt x="7303" y="10078"/>
                  <a:pt x="7306" y="10071"/>
                </a:cubicBezTo>
                <a:lnTo>
                  <a:pt x="7306" y="10071"/>
                </a:lnTo>
                <a:lnTo>
                  <a:pt x="7286" y="10091"/>
                </a:lnTo>
                <a:cubicBezTo>
                  <a:pt x="7228" y="10060"/>
                  <a:pt x="7170" y="10030"/>
                  <a:pt x="7188" y="10030"/>
                </a:cubicBezTo>
                <a:cubicBezTo>
                  <a:pt x="7193" y="10030"/>
                  <a:pt x="7204" y="10032"/>
                  <a:pt x="7222" y="10037"/>
                </a:cubicBezTo>
                <a:lnTo>
                  <a:pt x="7249" y="10054"/>
                </a:lnTo>
                <a:cubicBezTo>
                  <a:pt x="7314" y="10045"/>
                  <a:pt x="7268" y="9980"/>
                  <a:pt x="7340" y="9980"/>
                </a:cubicBezTo>
                <a:close/>
                <a:moveTo>
                  <a:pt x="7279" y="10125"/>
                </a:moveTo>
                <a:cubicBezTo>
                  <a:pt x="7293" y="10125"/>
                  <a:pt x="7306" y="10128"/>
                  <a:pt x="7320" y="10128"/>
                </a:cubicBezTo>
                <a:cubicBezTo>
                  <a:pt x="7317" y="10131"/>
                  <a:pt x="7314" y="10136"/>
                  <a:pt x="7308" y="10136"/>
                </a:cubicBezTo>
                <a:cubicBezTo>
                  <a:pt x="7307" y="10136"/>
                  <a:pt x="7305" y="10136"/>
                  <a:pt x="7303" y="10135"/>
                </a:cubicBezTo>
                <a:lnTo>
                  <a:pt x="7303" y="10135"/>
                </a:lnTo>
                <a:cubicBezTo>
                  <a:pt x="7316" y="10145"/>
                  <a:pt x="7323" y="10152"/>
                  <a:pt x="7330" y="10159"/>
                </a:cubicBezTo>
                <a:cubicBezTo>
                  <a:pt x="7350" y="10175"/>
                  <a:pt x="7374" y="10189"/>
                  <a:pt x="7397" y="10202"/>
                </a:cubicBezTo>
                <a:lnTo>
                  <a:pt x="7387" y="10212"/>
                </a:lnTo>
                <a:cubicBezTo>
                  <a:pt x="7370" y="10206"/>
                  <a:pt x="7350" y="10199"/>
                  <a:pt x="7330" y="10196"/>
                </a:cubicBezTo>
                <a:lnTo>
                  <a:pt x="7327" y="10196"/>
                </a:lnTo>
                <a:lnTo>
                  <a:pt x="7340" y="10179"/>
                </a:lnTo>
                <a:lnTo>
                  <a:pt x="7323" y="10196"/>
                </a:lnTo>
                <a:lnTo>
                  <a:pt x="7313" y="10196"/>
                </a:lnTo>
                <a:lnTo>
                  <a:pt x="7303" y="10189"/>
                </a:lnTo>
                <a:cubicBezTo>
                  <a:pt x="7296" y="10182"/>
                  <a:pt x="7290" y="10179"/>
                  <a:pt x="7283" y="10172"/>
                </a:cubicBezTo>
                <a:cubicBezTo>
                  <a:pt x="7273" y="10165"/>
                  <a:pt x="7266" y="10155"/>
                  <a:pt x="7259" y="10145"/>
                </a:cubicBezTo>
                <a:cubicBezTo>
                  <a:pt x="7259" y="10138"/>
                  <a:pt x="7253" y="10132"/>
                  <a:pt x="7256" y="10128"/>
                </a:cubicBezTo>
                <a:lnTo>
                  <a:pt x="7276" y="10128"/>
                </a:lnTo>
                <a:lnTo>
                  <a:pt x="7279" y="10125"/>
                </a:lnTo>
                <a:close/>
                <a:moveTo>
                  <a:pt x="7280" y="10223"/>
                </a:moveTo>
                <a:cubicBezTo>
                  <a:pt x="7282" y="10223"/>
                  <a:pt x="7293" y="10223"/>
                  <a:pt x="7303" y="10226"/>
                </a:cubicBezTo>
                <a:lnTo>
                  <a:pt x="7296" y="10229"/>
                </a:lnTo>
                <a:cubicBezTo>
                  <a:pt x="7293" y="10226"/>
                  <a:pt x="7286" y="10226"/>
                  <a:pt x="7280" y="10223"/>
                </a:cubicBezTo>
                <a:close/>
                <a:moveTo>
                  <a:pt x="7397" y="10206"/>
                </a:moveTo>
                <a:cubicBezTo>
                  <a:pt x="7411" y="10216"/>
                  <a:pt x="7431" y="10226"/>
                  <a:pt x="7458" y="10239"/>
                </a:cubicBezTo>
                <a:cubicBezTo>
                  <a:pt x="7428" y="10226"/>
                  <a:pt x="7414" y="10223"/>
                  <a:pt x="7391" y="10216"/>
                </a:cubicBezTo>
                <a:cubicBezTo>
                  <a:pt x="7391" y="10212"/>
                  <a:pt x="7394" y="10209"/>
                  <a:pt x="7397" y="10206"/>
                </a:cubicBezTo>
                <a:close/>
                <a:moveTo>
                  <a:pt x="6990" y="10260"/>
                </a:moveTo>
                <a:lnTo>
                  <a:pt x="6990" y="10263"/>
                </a:lnTo>
                <a:lnTo>
                  <a:pt x="6987" y="10266"/>
                </a:lnTo>
                <a:lnTo>
                  <a:pt x="6987" y="10263"/>
                </a:lnTo>
                <a:lnTo>
                  <a:pt x="6990" y="10260"/>
                </a:lnTo>
                <a:close/>
                <a:moveTo>
                  <a:pt x="7360" y="10324"/>
                </a:moveTo>
                <a:cubicBezTo>
                  <a:pt x="7357" y="10334"/>
                  <a:pt x="7353" y="10337"/>
                  <a:pt x="7347" y="10347"/>
                </a:cubicBezTo>
                <a:cubicBezTo>
                  <a:pt x="7343" y="10347"/>
                  <a:pt x="7333" y="10340"/>
                  <a:pt x="7327" y="10340"/>
                </a:cubicBezTo>
                <a:cubicBezTo>
                  <a:pt x="7323" y="10340"/>
                  <a:pt x="7330" y="10334"/>
                  <a:pt x="7330" y="10330"/>
                </a:cubicBezTo>
                <a:cubicBezTo>
                  <a:pt x="7340" y="10327"/>
                  <a:pt x="7350" y="10327"/>
                  <a:pt x="7360" y="10324"/>
                </a:cubicBezTo>
                <a:close/>
                <a:moveTo>
                  <a:pt x="7370" y="10324"/>
                </a:moveTo>
                <a:cubicBezTo>
                  <a:pt x="7376" y="10338"/>
                  <a:pt x="7374" y="10348"/>
                  <a:pt x="7358" y="10348"/>
                </a:cubicBezTo>
                <a:cubicBezTo>
                  <a:pt x="7356" y="10348"/>
                  <a:pt x="7353" y="10348"/>
                  <a:pt x="7350" y="10347"/>
                </a:cubicBezTo>
                <a:lnTo>
                  <a:pt x="7364" y="10324"/>
                </a:lnTo>
                <a:close/>
                <a:moveTo>
                  <a:pt x="7303" y="10381"/>
                </a:moveTo>
                <a:lnTo>
                  <a:pt x="7316" y="10387"/>
                </a:lnTo>
                <a:cubicBezTo>
                  <a:pt x="7310" y="10394"/>
                  <a:pt x="7306" y="10398"/>
                  <a:pt x="7300" y="10404"/>
                </a:cubicBezTo>
                <a:lnTo>
                  <a:pt x="7293" y="10401"/>
                </a:lnTo>
                <a:lnTo>
                  <a:pt x="7303" y="10381"/>
                </a:lnTo>
                <a:close/>
                <a:moveTo>
                  <a:pt x="7323" y="10391"/>
                </a:moveTo>
                <a:cubicBezTo>
                  <a:pt x="7333" y="10398"/>
                  <a:pt x="7343" y="10401"/>
                  <a:pt x="7360" y="10404"/>
                </a:cubicBezTo>
                <a:cubicBezTo>
                  <a:pt x="7353" y="10411"/>
                  <a:pt x="7347" y="10418"/>
                  <a:pt x="7343" y="10421"/>
                </a:cubicBezTo>
                <a:lnTo>
                  <a:pt x="7313" y="10411"/>
                </a:lnTo>
                <a:lnTo>
                  <a:pt x="7323" y="10391"/>
                </a:lnTo>
                <a:close/>
                <a:moveTo>
                  <a:pt x="7290" y="10404"/>
                </a:moveTo>
                <a:lnTo>
                  <a:pt x="7300" y="10411"/>
                </a:lnTo>
                <a:lnTo>
                  <a:pt x="7279" y="10431"/>
                </a:lnTo>
                <a:lnTo>
                  <a:pt x="7273" y="10428"/>
                </a:lnTo>
                <a:lnTo>
                  <a:pt x="7290" y="10404"/>
                </a:lnTo>
                <a:close/>
                <a:moveTo>
                  <a:pt x="7367" y="10408"/>
                </a:moveTo>
                <a:lnTo>
                  <a:pt x="7387" y="10418"/>
                </a:lnTo>
                <a:cubicBezTo>
                  <a:pt x="7384" y="10425"/>
                  <a:pt x="7377" y="10431"/>
                  <a:pt x="7374" y="10438"/>
                </a:cubicBezTo>
                <a:lnTo>
                  <a:pt x="7357" y="10428"/>
                </a:lnTo>
                <a:lnTo>
                  <a:pt x="7367" y="10408"/>
                </a:lnTo>
                <a:close/>
                <a:moveTo>
                  <a:pt x="7391" y="10418"/>
                </a:moveTo>
                <a:lnTo>
                  <a:pt x="7397" y="10421"/>
                </a:lnTo>
                <a:lnTo>
                  <a:pt x="7387" y="10441"/>
                </a:lnTo>
                <a:lnTo>
                  <a:pt x="7380" y="10438"/>
                </a:lnTo>
                <a:lnTo>
                  <a:pt x="7391" y="10418"/>
                </a:lnTo>
                <a:close/>
                <a:moveTo>
                  <a:pt x="7351" y="10437"/>
                </a:moveTo>
                <a:cubicBezTo>
                  <a:pt x="7353" y="10437"/>
                  <a:pt x="7361" y="10445"/>
                  <a:pt x="7367" y="10448"/>
                </a:cubicBezTo>
                <a:lnTo>
                  <a:pt x="7350" y="10441"/>
                </a:lnTo>
                <a:lnTo>
                  <a:pt x="7350" y="10438"/>
                </a:lnTo>
                <a:cubicBezTo>
                  <a:pt x="7350" y="10438"/>
                  <a:pt x="7350" y="10437"/>
                  <a:pt x="7351" y="10437"/>
                </a:cubicBezTo>
                <a:close/>
                <a:moveTo>
                  <a:pt x="7414" y="10428"/>
                </a:moveTo>
                <a:lnTo>
                  <a:pt x="7401" y="10448"/>
                </a:lnTo>
                <a:lnTo>
                  <a:pt x="7397" y="10448"/>
                </a:lnTo>
                <a:cubicBezTo>
                  <a:pt x="7401" y="10438"/>
                  <a:pt x="7404" y="10435"/>
                  <a:pt x="7407" y="10428"/>
                </a:cubicBezTo>
                <a:close/>
                <a:moveTo>
                  <a:pt x="7481" y="10371"/>
                </a:moveTo>
                <a:cubicBezTo>
                  <a:pt x="7515" y="10391"/>
                  <a:pt x="7566" y="10418"/>
                  <a:pt x="7606" y="10441"/>
                </a:cubicBezTo>
                <a:cubicBezTo>
                  <a:pt x="7606" y="10445"/>
                  <a:pt x="7603" y="10451"/>
                  <a:pt x="7599" y="10455"/>
                </a:cubicBezTo>
                <a:lnTo>
                  <a:pt x="7596" y="10455"/>
                </a:lnTo>
                <a:cubicBezTo>
                  <a:pt x="7555" y="10431"/>
                  <a:pt x="7515" y="10404"/>
                  <a:pt x="7481" y="10371"/>
                </a:cubicBezTo>
                <a:close/>
                <a:moveTo>
                  <a:pt x="7310" y="10421"/>
                </a:moveTo>
                <a:lnTo>
                  <a:pt x="7337" y="10435"/>
                </a:lnTo>
                <a:lnTo>
                  <a:pt x="7333" y="10438"/>
                </a:lnTo>
                <a:cubicBezTo>
                  <a:pt x="7324" y="10433"/>
                  <a:pt x="7319" y="10431"/>
                  <a:pt x="7318" y="10431"/>
                </a:cubicBezTo>
                <a:cubicBezTo>
                  <a:pt x="7317" y="10431"/>
                  <a:pt x="7321" y="10434"/>
                  <a:pt x="7330" y="10441"/>
                </a:cubicBezTo>
                <a:lnTo>
                  <a:pt x="7330" y="10445"/>
                </a:lnTo>
                <a:cubicBezTo>
                  <a:pt x="7327" y="10448"/>
                  <a:pt x="7323" y="10455"/>
                  <a:pt x="7320" y="10458"/>
                </a:cubicBezTo>
                <a:cubicBezTo>
                  <a:pt x="7319" y="10459"/>
                  <a:pt x="7319" y="10459"/>
                  <a:pt x="7318" y="10459"/>
                </a:cubicBezTo>
                <a:cubicBezTo>
                  <a:pt x="7315" y="10459"/>
                  <a:pt x="7312" y="10454"/>
                  <a:pt x="7310" y="10451"/>
                </a:cubicBezTo>
                <a:cubicBezTo>
                  <a:pt x="7316" y="10431"/>
                  <a:pt x="7303" y="10441"/>
                  <a:pt x="7310" y="10421"/>
                </a:cubicBezTo>
                <a:close/>
                <a:moveTo>
                  <a:pt x="7417" y="10435"/>
                </a:moveTo>
                <a:lnTo>
                  <a:pt x="7431" y="10445"/>
                </a:lnTo>
                <a:lnTo>
                  <a:pt x="7417" y="10462"/>
                </a:lnTo>
                <a:cubicBezTo>
                  <a:pt x="7414" y="10462"/>
                  <a:pt x="7411" y="10458"/>
                  <a:pt x="7407" y="10455"/>
                </a:cubicBezTo>
                <a:lnTo>
                  <a:pt x="7417" y="10435"/>
                </a:lnTo>
                <a:close/>
                <a:moveTo>
                  <a:pt x="7256" y="10458"/>
                </a:moveTo>
                <a:cubicBezTo>
                  <a:pt x="7254" y="10460"/>
                  <a:pt x="7252" y="10461"/>
                  <a:pt x="7250" y="10462"/>
                </a:cubicBezTo>
                <a:lnTo>
                  <a:pt x="7250" y="10462"/>
                </a:lnTo>
                <a:lnTo>
                  <a:pt x="7253" y="10458"/>
                </a:lnTo>
                <a:close/>
                <a:moveTo>
                  <a:pt x="7347" y="10451"/>
                </a:moveTo>
                <a:cubicBezTo>
                  <a:pt x="7344" y="10457"/>
                  <a:pt x="7338" y="10461"/>
                  <a:pt x="7335" y="10466"/>
                </a:cubicBezTo>
                <a:lnTo>
                  <a:pt x="7335" y="10466"/>
                </a:lnTo>
                <a:lnTo>
                  <a:pt x="7343" y="10451"/>
                </a:lnTo>
                <a:close/>
                <a:moveTo>
                  <a:pt x="7061" y="10468"/>
                </a:moveTo>
                <a:lnTo>
                  <a:pt x="7061" y="10472"/>
                </a:lnTo>
                <a:lnTo>
                  <a:pt x="7057" y="10475"/>
                </a:lnTo>
                <a:lnTo>
                  <a:pt x="7057" y="10472"/>
                </a:lnTo>
                <a:lnTo>
                  <a:pt x="7061" y="10468"/>
                </a:lnTo>
                <a:close/>
                <a:moveTo>
                  <a:pt x="7313" y="10468"/>
                </a:moveTo>
                <a:lnTo>
                  <a:pt x="7303" y="10482"/>
                </a:lnTo>
                <a:lnTo>
                  <a:pt x="7300" y="10482"/>
                </a:lnTo>
                <a:lnTo>
                  <a:pt x="7306" y="10468"/>
                </a:lnTo>
                <a:close/>
                <a:moveTo>
                  <a:pt x="7333" y="10472"/>
                </a:moveTo>
                <a:lnTo>
                  <a:pt x="7333" y="10475"/>
                </a:lnTo>
                <a:lnTo>
                  <a:pt x="7323" y="10485"/>
                </a:lnTo>
                <a:cubicBezTo>
                  <a:pt x="7327" y="10478"/>
                  <a:pt x="7330" y="10475"/>
                  <a:pt x="7333" y="10472"/>
                </a:cubicBezTo>
                <a:close/>
                <a:moveTo>
                  <a:pt x="7347" y="10455"/>
                </a:moveTo>
                <a:lnTo>
                  <a:pt x="7360" y="10462"/>
                </a:lnTo>
                <a:cubicBezTo>
                  <a:pt x="7350" y="10475"/>
                  <a:pt x="7343" y="10485"/>
                  <a:pt x="7337" y="10499"/>
                </a:cubicBezTo>
                <a:lnTo>
                  <a:pt x="7327" y="10495"/>
                </a:lnTo>
                <a:lnTo>
                  <a:pt x="7340" y="10472"/>
                </a:lnTo>
                <a:cubicBezTo>
                  <a:pt x="7343" y="10468"/>
                  <a:pt x="7347" y="10462"/>
                  <a:pt x="7347" y="10455"/>
                </a:cubicBezTo>
                <a:close/>
                <a:moveTo>
                  <a:pt x="7296" y="10492"/>
                </a:moveTo>
                <a:lnTo>
                  <a:pt x="7286" y="10502"/>
                </a:lnTo>
                <a:lnTo>
                  <a:pt x="7293" y="10492"/>
                </a:lnTo>
                <a:close/>
                <a:moveTo>
                  <a:pt x="7367" y="10465"/>
                </a:moveTo>
                <a:lnTo>
                  <a:pt x="7370" y="10468"/>
                </a:lnTo>
                <a:lnTo>
                  <a:pt x="7347" y="10505"/>
                </a:lnTo>
                <a:lnTo>
                  <a:pt x="7343" y="10505"/>
                </a:lnTo>
                <a:lnTo>
                  <a:pt x="7367" y="10465"/>
                </a:lnTo>
                <a:close/>
                <a:moveTo>
                  <a:pt x="7327" y="10502"/>
                </a:moveTo>
                <a:lnTo>
                  <a:pt x="7333" y="10509"/>
                </a:lnTo>
                <a:lnTo>
                  <a:pt x="7327" y="10515"/>
                </a:lnTo>
                <a:cubicBezTo>
                  <a:pt x="7327" y="10512"/>
                  <a:pt x="7323" y="10512"/>
                  <a:pt x="7320" y="10512"/>
                </a:cubicBezTo>
                <a:lnTo>
                  <a:pt x="7327" y="10502"/>
                </a:lnTo>
                <a:close/>
                <a:moveTo>
                  <a:pt x="7434" y="10445"/>
                </a:moveTo>
                <a:cubicBezTo>
                  <a:pt x="7488" y="10485"/>
                  <a:pt x="7528" y="10519"/>
                  <a:pt x="7525" y="10525"/>
                </a:cubicBezTo>
                <a:cubicBezTo>
                  <a:pt x="7495" y="10502"/>
                  <a:pt x="7461" y="10482"/>
                  <a:pt x="7428" y="10465"/>
                </a:cubicBezTo>
                <a:cubicBezTo>
                  <a:pt x="7428" y="10458"/>
                  <a:pt x="7431" y="10451"/>
                  <a:pt x="7434" y="10445"/>
                </a:cubicBezTo>
                <a:close/>
                <a:moveTo>
                  <a:pt x="7401" y="10485"/>
                </a:moveTo>
                <a:lnTo>
                  <a:pt x="7374" y="10529"/>
                </a:lnTo>
                <a:lnTo>
                  <a:pt x="7370" y="10529"/>
                </a:lnTo>
                <a:lnTo>
                  <a:pt x="7394" y="10485"/>
                </a:lnTo>
                <a:close/>
                <a:moveTo>
                  <a:pt x="7414" y="10492"/>
                </a:moveTo>
                <a:cubicBezTo>
                  <a:pt x="7461" y="10520"/>
                  <a:pt x="7501" y="10547"/>
                  <a:pt x="7485" y="10547"/>
                </a:cubicBezTo>
                <a:cubicBezTo>
                  <a:pt x="7481" y="10547"/>
                  <a:pt x="7471" y="10544"/>
                  <a:pt x="7454" y="10539"/>
                </a:cubicBezTo>
                <a:lnTo>
                  <a:pt x="7407" y="10509"/>
                </a:lnTo>
                <a:lnTo>
                  <a:pt x="7414" y="10492"/>
                </a:lnTo>
                <a:close/>
                <a:moveTo>
                  <a:pt x="7389" y="10554"/>
                </a:moveTo>
                <a:lnTo>
                  <a:pt x="7394" y="10559"/>
                </a:lnTo>
                <a:lnTo>
                  <a:pt x="7394" y="10559"/>
                </a:lnTo>
                <a:lnTo>
                  <a:pt x="7387" y="10556"/>
                </a:lnTo>
                <a:cubicBezTo>
                  <a:pt x="7387" y="10556"/>
                  <a:pt x="7388" y="10555"/>
                  <a:pt x="7389" y="10554"/>
                </a:cubicBezTo>
                <a:close/>
                <a:moveTo>
                  <a:pt x="7404" y="10512"/>
                </a:moveTo>
                <a:cubicBezTo>
                  <a:pt x="7438" y="10542"/>
                  <a:pt x="7495" y="10586"/>
                  <a:pt x="7471" y="10586"/>
                </a:cubicBezTo>
                <a:cubicBezTo>
                  <a:pt x="7458" y="10579"/>
                  <a:pt x="7451" y="10576"/>
                  <a:pt x="7438" y="10569"/>
                </a:cubicBezTo>
                <a:lnTo>
                  <a:pt x="7414" y="10552"/>
                </a:lnTo>
                <a:lnTo>
                  <a:pt x="7394" y="10539"/>
                </a:lnTo>
                <a:cubicBezTo>
                  <a:pt x="7397" y="10532"/>
                  <a:pt x="7401" y="10522"/>
                  <a:pt x="7404" y="10512"/>
                </a:cubicBezTo>
                <a:close/>
                <a:moveTo>
                  <a:pt x="7286" y="10579"/>
                </a:moveTo>
                <a:cubicBezTo>
                  <a:pt x="7283" y="10583"/>
                  <a:pt x="7283" y="10586"/>
                  <a:pt x="7283" y="10589"/>
                </a:cubicBezTo>
                <a:lnTo>
                  <a:pt x="7279" y="10589"/>
                </a:lnTo>
                <a:cubicBezTo>
                  <a:pt x="7279" y="10586"/>
                  <a:pt x="7283" y="10583"/>
                  <a:pt x="7286" y="10579"/>
                </a:cubicBezTo>
                <a:close/>
                <a:moveTo>
                  <a:pt x="7404" y="10566"/>
                </a:moveTo>
                <a:lnTo>
                  <a:pt x="7407" y="10569"/>
                </a:lnTo>
                <a:cubicBezTo>
                  <a:pt x="7407" y="10573"/>
                  <a:pt x="7404" y="10576"/>
                  <a:pt x="7404" y="10579"/>
                </a:cubicBezTo>
                <a:lnTo>
                  <a:pt x="7417" y="10576"/>
                </a:lnTo>
                <a:cubicBezTo>
                  <a:pt x="7438" y="10593"/>
                  <a:pt x="7452" y="10606"/>
                  <a:pt x="7443" y="10606"/>
                </a:cubicBezTo>
                <a:cubicBezTo>
                  <a:pt x="7438" y="10606"/>
                  <a:pt x="7425" y="10601"/>
                  <a:pt x="7401" y="10589"/>
                </a:cubicBezTo>
                <a:lnTo>
                  <a:pt x="7397" y="10589"/>
                </a:lnTo>
                <a:cubicBezTo>
                  <a:pt x="7391" y="10586"/>
                  <a:pt x="7384" y="10579"/>
                  <a:pt x="7380" y="10573"/>
                </a:cubicBezTo>
                <a:lnTo>
                  <a:pt x="7384" y="10566"/>
                </a:lnTo>
                <a:close/>
                <a:moveTo>
                  <a:pt x="6812" y="10612"/>
                </a:moveTo>
                <a:cubicBezTo>
                  <a:pt x="6819" y="10612"/>
                  <a:pt x="6829" y="10612"/>
                  <a:pt x="6842" y="10613"/>
                </a:cubicBezTo>
                <a:lnTo>
                  <a:pt x="6839" y="10613"/>
                </a:lnTo>
                <a:lnTo>
                  <a:pt x="6845" y="10633"/>
                </a:lnTo>
                <a:lnTo>
                  <a:pt x="6828" y="10626"/>
                </a:lnTo>
                <a:lnTo>
                  <a:pt x="6798" y="10620"/>
                </a:lnTo>
                <a:cubicBezTo>
                  <a:pt x="6788" y="10615"/>
                  <a:pt x="6791" y="10612"/>
                  <a:pt x="6812" y="10612"/>
                </a:cubicBezTo>
                <a:close/>
                <a:moveTo>
                  <a:pt x="7337" y="10663"/>
                </a:moveTo>
                <a:cubicBezTo>
                  <a:pt x="7341" y="10667"/>
                  <a:pt x="7345" y="10670"/>
                  <a:pt x="7349" y="10674"/>
                </a:cubicBezTo>
                <a:lnTo>
                  <a:pt x="7349" y="10674"/>
                </a:lnTo>
                <a:cubicBezTo>
                  <a:pt x="7346" y="10672"/>
                  <a:pt x="7343" y="10669"/>
                  <a:pt x="7340" y="10667"/>
                </a:cubicBezTo>
                <a:lnTo>
                  <a:pt x="7337" y="10667"/>
                </a:lnTo>
                <a:cubicBezTo>
                  <a:pt x="7337" y="10667"/>
                  <a:pt x="7337" y="10667"/>
                  <a:pt x="7337" y="10663"/>
                </a:cubicBezTo>
                <a:close/>
                <a:moveTo>
                  <a:pt x="7397" y="10724"/>
                </a:moveTo>
                <a:cubicBezTo>
                  <a:pt x="7384" y="10731"/>
                  <a:pt x="7374" y="10737"/>
                  <a:pt x="7364" y="10748"/>
                </a:cubicBezTo>
                <a:lnTo>
                  <a:pt x="7290" y="10775"/>
                </a:lnTo>
                <a:lnTo>
                  <a:pt x="7296" y="10761"/>
                </a:lnTo>
                <a:lnTo>
                  <a:pt x="7397" y="10724"/>
                </a:lnTo>
                <a:close/>
                <a:moveTo>
                  <a:pt x="7266" y="10812"/>
                </a:moveTo>
                <a:lnTo>
                  <a:pt x="7300" y="10828"/>
                </a:lnTo>
                <a:cubicBezTo>
                  <a:pt x="7296" y="10828"/>
                  <a:pt x="7296" y="10832"/>
                  <a:pt x="7296" y="10835"/>
                </a:cubicBezTo>
                <a:cubicBezTo>
                  <a:pt x="7290" y="10828"/>
                  <a:pt x="7279" y="10822"/>
                  <a:pt x="7269" y="10815"/>
                </a:cubicBezTo>
                <a:lnTo>
                  <a:pt x="7266" y="10815"/>
                </a:lnTo>
                <a:lnTo>
                  <a:pt x="7266" y="10812"/>
                </a:lnTo>
                <a:close/>
                <a:moveTo>
                  <a:pt x="330" y="10832"/>
                </a:moveTo>
                <a:cubicBezTo>
                  <a:pt x="329" y="10837"/>
                  <a:pt x="329" y="10843"/>
                  <a:pt x="331" y="10848"/>
                </a:cubicBezTo>
                <a:lnTo>
                  <a:pt x="331" y="10848"/>
                </a:lnTo>
                <a:cubicBezTo>
                  <a:pt x="331" y="10842"/>
                  <a:pt x="331" y="10837"/>
                  <a:pt x="330" y="10832"/>
                </a:cubicBezTo>
                <a:close/>
                <a:moveTo>
                  <a:pt x="7158" y="10812"/>
                </a:moveTo>
                <a:lnTo>
                  <a:pt x="7165" y="10818"/>
                </a:lnTo>
                <a:lnTo>
                  <a:pt x="7061" y="10859"/>
                </a:lnTo>
                <a:lnTo>
                  <a:pt x="7051" y="10852"/>
                </a:lnTo>
                <a:lnTo>
                  <a:pt x="7158" y="10812"/>
                </a:lnTo>
                <a:close/>
                <a:moveTo>
                  <a:pt x="7037" y="10859"/>
                </a:moveTo>
                <a:lnTo>
                  <a:pt x="7047" y="10865"/>
                </a:lnTo>
                <a:lnTo>
                  <a:pt x="7030" y="10872"/>
                </a:lnTo>
                <a:lnTo>
                  <a:pt x="7020" y="10865"/>
                </a:lnTo>
                <a:lnTo>
                  <a:pt x="7037" y="10859"/>
                </a:lnTo>
                <a:close/>
                <a:moveTo>
                  <a:pt x="7316" y="10835"/>
                </a:moveTo>
                <a:lnTo>
                  <a:pt x="7374" y="10862"/>
                </a:lnTo>
                <a:lnTo>
                  <a:pt x="7364" y="10879"/>
                </a:lnTo>
                <a:cubicBezTo>
                  <a:pt x="7347" y="10869"/>
                  <a:pt x="7330" y="10855"/>
                  <a:pt x="7313" y="10845"/>
                </a:cubicBezTo>
                <a:cubicBezTo>
                  <a:pt x="7313" y="10842"/>
                  <a:pt x="7316" y="10838"/>
                  <a:pt x="7316" y="10835"/>
                </a:cubicBezTo>
                <a:close/>
                <a:moveTo>
                  <a:pt x="6993" y="10872"/>
                </a:moveTo>
                <a:lnTo>
                  <a:pt x="7003" y="10882"/>
                </a:lnTo>
                <a:lnTo>
                  <a:pt x="6983" y="10889"/>
                </a:lnTo>
                <a:cubicBezTo>
                  <a:pt x="6980" y="10889"/>
                  <a:pt x="6977" y="10882"/>
                  <a:pt x="6973" y="10882"/>
                </a:cubicBezTo>
                <a:lnTo>
                  <a:pt x="6993" y="10872"/>
                </a:lnTo>
                <a:close/>
                <a:moveTo>
                  <a:pt x="6953" y="10891"/>
                </a:moveTo>
                <a:cubicBezTo>
                  <a:pt x="6956" y="10891"/>
                  <a:pt x="6962" y="10893"/>
                  <a:pt x="6970" y="10896"/>
                </a:cubicBezTo>
                <a:lnTo>
                  <a:pt x="6956" y="10899"/>
                </a:lnTo>
                <a:cubicBezTo>
                  <a:pt x="6949" y="10893"/>
                  <a:pt x="6949" y="10891"/>
                  <a:pt x="6953" y="10891"/>
                </a:cubicBezTo>
                <a:close/>
                <a:moveTo>
                  <a:pt x="7222" y="10929"/>
                </a:moveTo>
                <a:lnTo>
                  <a:pt x="7229" y="10933"/>
                </a:lnTo>
                <a:lnTo>
                  <a:pt x="7229" y="10946"/>
                </a:lnTo>
                <a:lnTo>
                  <a:pt x="7219" y="10939"/>
                </a:lnTo>
                <a:lnTo>
                  <a:pt x="7222" y="10929"/>
                </a:lnTo>
                <a:close/>
                <a:moveTo>
                  <a:pt x="7249" y="10882"/>
                </a:moveTo>
                <a:cubicBezTo>
                  <a:pt x="7276" y="10902"/>
                  <a:pt x="7303" y="10926"/>
                  <a:pt x="7330" y="10946"/>
                </a:cubicBezTo>
                <a:cubicBezTo>
                  <a:pt x="7327" y="10950"/>
                  <a:pt x="7327" y="10950"/>
                  <a:pt x="7327" y="10950"/>
                </a:cubicBezTo>
                <a:lnTo>
                  <a:pt x="7327" y="10953"/>
                </a:lnTo>
                <a:cubicBezTo>
                  <a:pt x="7296" y="10939"/>
                  <a:pt x="7269" y="10926"/>
                  <a:pt x="7246" y="10909"/>
                </a:cubicBezTo>
                <a:cubicBezTo>
                  <a:pt x="7246" y="10902"/>
                  <a:pt x="7249" y="10892"/>
                  <a:pt x="7249" y="10882"/>
                </a:cubicBezTo>
                <a:close/>
                <a:moveTo>
                  <a:pt x="7199" y="10946"/>
                </a:moveTo>
                <a:lnTo>
                  <a:pt x="7195" y="10956"/>
                </a:lnTo>
                <a:lnTo>
                  <a:pt x="7192" y="10963"/>
                </a:lnTo>
                <a:lnTo>
                  <a:pt x="7192" y="10966"/>
                </a:lnTo>
                <a:lnTo>
                  <a:pt x="7199" y="10946"/>
                </a:lnTo>
                <a:close/>
                <a:moveTo>
                  <a:pt x="7202" y="10943"/>
                </a:moveTo>
                <a:cubicBezTo>
                  <a:pt x="7199" y="10956"/>
                  <a:pt x="7199" y="10966"/>
                  <a:pt x="7202" y="10976"/>
                </a:cubicBezTo>
                <a:cubicBezTo>
                  <a:pt x="7202" y="10977"/>
                  <a:pt x="7203" y="10977"/>
                  <a:pt x="7203" y="10977"/>
                </a:cubicBezTo>
                <a:cubicBezTo>
                  <a:pt x="7206" y="10977"/>
                  <a:pt x="7210" y="10968"/>
                  <a:pt x="7216" y="10953"/>
                </a:cubicBezTo>
                <a:lnTo>
                  <a:pt x="7226" y="10956"/>
                </a:lnTo>
                <a:cubicBezTo>
                  <a:pt x="7226" y="10970"/>
                  <a:pt x="7226" y="10983"/>
                  <a:pt x="7222" y="10993"/>
                </a:cubicBezTo>
                <a:lnTo>
                  <a:pt x="7189" y="10966"/>
                </a:lnTo>
                <a:lnTo>
                  <a:pt x="7199" y="10946"/>
                </a:lnTo>
                <a:lnTo>
                  <a:pt x="7199" y="10946"/>
                </a:lnTo>
                <a:lnTo>
                  <a:pt x="7202" y="10943"/>
                </a:lnTo>
                <a:close/>
                <a:moveTo>
                  <a:pt x="7238" y="10937"/>
                </a:moveTo>
                <a:lnTo>
                  <a:pt x="7238" y="10937"/>
                </a:lnTo>
                <a:cubicBezTo>
                  <a:pt x="7264" y="10950"/>
                  <a:pt x="7287" y="10963"/>
                  <a:pt x="7310" y="10976"/>
                </a:cubicBezTo>
                <a:lnTo>
                  <a:pt x="7300" y="10997"/>
                </a:lnTo>
                <a:lnTo>
                  <a:pt x="7236" y="10950"/>
                </a:lnTo>
                <a:cubicBezTo>
                  <a:pt x="7236" y="10946"/>
                  <a:pt x="7236" y="10943"/>
                  <a:pt x="7238" y="10937"/>
                </a:cubicBezTo>
                <a:close/>
                <a:moveTo>
                  <a:pt x="7232" y="10963"/>
                </a:moveTo>
                <a:lnTo>
                  <a:pt x="7296" y="11000"/>
                </a:lnTo>
                <a:cubicBezTo>
                  <a:pt x="7286" y="11020"/>
                  <a:pt x="7276" y="11040"/>
                  <a:pt x="7263" y="11061"/>
                </a:cubicBezTo>
                <a:cubicBezTo>
                  <a:pt x="7229" y="11047"/>
                  <a:pt x="7189" y="11057"/>
                  <a:pt x="7155" y="11040"/>
                </a:cubicBezTo>
                <a:cubicBezTo>
                  <a:pt x="7162" y="11024"/>
                  <a:pt x="7168" y="11013"/>
                  <a:pt x="7175" y="11003"/>
                </a:cubicBezTo>
                <a:lnTo>
                  <a:pt x="7172" y="11000"/>
                </a:lnTo>
                <a:lnTo>
                  <a:pt x="7172" y="11000"/>
                </a:lnTo>
                <a:cubicBezTo>
                  <a:pt x="7213" y="11019"/>
                  <a:pt x="7235" y="11027"/>
                  <a:pt x="7243" y="11027"/>
                </a:cubicBezTo>
                <a:cubicBezTo>
                  <a:pt x="7255" y="11027"/>
                  <a:pt x="7245" y="11014"/>
                  <a:pt x="7226" y="10997"/>
                </a:cubicBezTo>
                <a:cubicBezTo>
                  <a:pt x="7226" y="10987"/>
                  <a:pt x="7229" y="10973"/>
                  <a:pt x="7232" y="10963"/>
                </a:cubicBezTo>
                <a:close/>
                <a:moveTo>
                  <a:pt x="2153" y="13481"/>
                </a:moveTo>
                <a:cubicBezTo>
                  <a:pt x="2143" y="13488"/>
                  <a:pt x="2133" y="13494"/>
                  <a:pt x="2124" y="13500"/>
                </a:cubicBezTo>
                <a:cubicBezTo>
                  <a:pt x="2134" y="13496"/>
                  <a:pt x="2144" y="13489"/>
                  <a:pt x="2153" y="13481"/>
                </a:cubicBezTo>
                <a:close/>
                <a:moveTo>
                  <a:pt x="4450" y="16543"/>
                </a:moveTo>
                <a:lnTo>
                  <a:pt x="4450" y="16543"/>
                </a:lnTo>
                <a:cubicBezTo>
                  <a:pt x="4470" y="16557"/>
                  <a:pt x="4500" y="16577"/>
                  <a:pt x="4550" y="16607"/>
                </a:cubicBezTo>
                <a:lnTo>
                  <a:pt x="4550" y="16610"/>
                </a:lnTo>
                <a:lnTo>
                  <a:pt x="4450" y="16543"/>
                </a:lnTo>
                <a:close/>
                <a:moveTo>
                  <a:pt x="4845" y="16690"/>
                </a:moveTo>
                <a:cubicBezTo>
                  <a:pt x="4854" y="16690"/>
                  <a:pt x="4864" y="16694"/>
                  <a:pt x="4873" y="16701"/>
                </a:cubicBezTo>
                <a:cubicBezTo>
                  <a:pt x="4833" y="16718"/>
                  <a:pt x="4900" y="16809"/>
                  <a:pt x="4927" y="16889"/>
                </a:cubicBezTo>
                <a:cubicBezTo>
                  <a:pt x="4877" y="16842"/>
                  <a:pt x="4823" y="16802"/>
                  <a:pt x="4769" y="16762"/>
                </a:cubicBezTo>
                <a:lnTo>
                  <a:pt x="4766" y="16765"/>
                </a:lnTo>
                <a:cubicBezTo>
                  <a:pt x="4783" y="16722"/>
                  <a:pt x="4814" y="16690"/>
                  <a:pt x="4845" y="16690"/>
                </a:cubicBezTo>
                <a:close/>
                <a:moveTo>
                  <a:pt x="12136" y="19709"/>
                </a:moveTo>
                <a:lnTo>
                  <a:pt x="12136" y="19709"/>
                </a:lnTo>
                <a:cubicBezTo>
                  <a:pt x="12129" y="19715"/>
                  <a:pt x="12120" y="19723"/>
                  <a:pt x="12112" y="19732"/>
                </a:cubicBezTo>
                <a:lnTo>
                  <a:pt x="12112" y="19732"/>
                </a:lnTo>
                <a:cubicBezTo>
                  <a:pt x="12120" y="19724"/>
                  <a:pt x="12128" y="19716"/>
                  <a:pt x="12136" y="19709"/>
                </a:cubicBezTo>
                <a:close/>
                <a:moveTo>
                  <a:pt x="12112" y="19732"/>
                </a:moveTo>
                <a:cubicBezTo>
                  <a:pt x="12103" y="19741"/>
                  <a:pt x="12094" y="19750"/>
                  <a:pt x="12085" y="19760"/>
                </a:cubicBezTo>
                <a:cubicBezTo>
                  <a:pt x="12095" y="19750"/>
                  <a:pt x="12103" y="19740"/>
                  <a:pt x="12112" y="19732"/>
                </a:cubicBezTo>
                <a:close/>
                <a:moveTo>
                  <a:pt x="8259" y="0"/>
                </a:moveTo>
                <a:cubicBezTo>
                  <a:pt x="8258" y="0"/>
                  <a:pt x="8257" y="2"/>
                  <a:pt x="8255" y="5"/>
                </a:cubicBezTo>
                <a:cubicBezTo>
                  <a:pt x="8252" y="5"/>
                  <a:pt x="8249" y="5"/>
                  <a:pt x="8246" y="5"/>
                </a:cubicBezTo>
                <a:cubicBezTo>
                  <a:pt x="7949" y="5"/>
                  <a:pt x="7642" y="159"/>
                  <a:pt x="7253" y="369"/>
                </a:cubicBezTo>
                <a:lnTo>
                  <a:pt x="7283" y="274"/>
                </a:lnTo>
                <a:cubicBezTo>
                  <a:pt x="7271" y="273"/>
                  <a:pt x="7258" y="273"/>
                  <a:pt x="7245" y="273"/>
                </a:cubicBezTo>
                <a:cubicBezTo>
                  <a:pt x="7063" y="273"/>
                  <a:pt x="6819" y="377"/>
                  <a:pt x="6640" y="399"/>
                </a:cubicBezTo>
                <a:cubicBezTo>
                  <a:pt x="6613" y="486"/>
                  <a:pt x="6516" y="520"/>
                  <a:pt x="6616" y="604"/>
                </a:cubicBezTo>
                <a:cubicBezTo>
                  <a:pt x="6552" y="586"/>
                  <a:pt x="6490" y="579"/>
                  <a:pt x="6433" y="579"/>
                </a:cubicBezTo>
                <a:cubicBezTo>
                  <a:pt x="6184" y="579"/>
                  <a:pt x="5996" y="725"/>
                  <a:pt x="5832" y="867"/>
                </a:cubicBezTo>
                <a:cubicBezTo>
                  <a:pt x="5651" y="1064"/>
                  <a:pt x="5497" y="1252"/>
                  <a:pt x="5207" y="1252"/>
                </a:cubicBezTo>
                <a:cubicBezTo>
                  <a:pt x="5191" y="1252"/>
                  <a:pt x="5173" y="1252"/>
                  <a:pt x="5156" y="1250"/>
                </a:cubicBezTo>
                <a:cubicBezTo>
                  <a:pt x="5201" y="1220"/>
                  <a:pt x="5233" y="1136"/>
                  <a:pt x="5207" y="1136"/>
                </a:cubicBezTo>
                <a:cubicBezTo>
                  <a:pt x="5204" y="1136"/>
                  <a:pt x="5201" y="1137"/>
                  <a:pt x="5196" y="1139"/>
                </a:cubicBezTo>
                <a:cubicBezTo>
                  <a:pt x="5085" y="1240"/>
                  <a:pt x="4984" y="1345"/>
                  <a:pt x="4890" y="1459"/>
                </a:cubicBezTo>
                <a:cubicBezTo>
                  <a:pt x="4947" y="1504"/>
                  <a:pt x="4971" y="1511"/>
                  <a:pt x="4998" y="1511"/>
                </a:cubicBezTo>
                <a:cubicBezTo>
                  <a:pt x="5010" y="1511"/>
                  <a:pt x="5022" y="1510"/>
                  <a:pt x="5038" y="1510"/>
                </a:cubicBezTo>
                <a:cubicBezTo>
                  <a:pt x="5057" y="1510"/>
                  <a:pt x="5083" y="1512"/>
                  <a:pt x="5119" y="1520"/>
                </a:cubicBezTo>
                <a:cubicBezTo>
                  <a:pt x="5122" y="1627"/>
                  <a:pt x="5075" y="1735"/>
                  <a:pt x="4991" y="1806"/>
                </a:cubicBezTo>
                <a:cubicBezTo>
                  <a:pt x="5082" y="1617"/>
                  <a:pt x="4856" y="1634"/>
                  <a:pt x="4739" y="1627"/>
                </a:cubicBezTo>
                <a:lnTo>
                  <a:pt x="4739" y="1627"/>
                </a:lnTo>
                <a:cubicBezTo>
                  <a:pt x="4776" y="1651"/>
                  <a:pt x="4786" y="1705"/>
                  <a:pt x="4816" y="1735"/>
                </a:cubicBezTo>
                <a:cubicBezTo>
                  <a:pt x="4789" y="1731"/>
                  <a:pt x="4768" y="1729"/>
                  <a:pt x="4751" y="1729"/>
                </a:cubicBezTo>
                <a:cubicBezTo>
                  <a:pt x="4558" y="1729"/>
                  <a:pt x="4937" y="1972"/>
                  <a:pt x="4628" y="2028"/>
                </a:cubicBezTo>
                <a:lnTo>
                  <a:pt x="4591" y="1964"/>
                </a:lnTo>
                <a:cubicBezTo>
                  <a:pt x="4530" y="2065"/>
                  <a:pt x="4527" y="2210"/>
                  <a:pt x="4426" y="2280"/>
                </a:cubicBezTo>
                <a:cubicBezTo>
                  <a:pt x="4281" y="2199"/>
                  <a:pt x="4459" y="2142"/>
                  <a:pt x="4375" y="2041"/>
                </a:cubicBezTo>
                <a:lnTo>
                  <a:pt x="4375" y="2041"/>
                </a:lnTo>
                <a:cubicBezTo>
                  <a:pt x="4258" y="2169"/>
                  <a:pt x="4347" y="2489"/>
                  <a:pt x="4133" y="2489"/>
                </a:cubicBezTo>
                <a:cubicBezTo>
                  <a:pt x="4132" y="2489"/>
                  <a:pt x="4131" y="2489"/>
                  <a:pt x="4129" y="2489"/>
                </a:cubicBezTo>
                <a:cubicBezTo>
                  <a:pt x="4146" y="2405"/>
                  <a:pt x="4220" y="2334"/>
                  <a:pt x="4241" y="2250"/>
                </a:cubicBezTo>
                <a:cubicBezTo>
                  <a:pt x="4213" y="2248"/>
                  <a:pt x="4188" y="2248"/>
                  <a:pt x="4167" y="2248"/>
                </a:cubicBezTo>
                <a:cubicBezTo>
                  <a:pt x="3991" y="2248"/>
                  <a:pt x="3996" y="2294"/>
                  <a:pt x="3897" y="2354"/>
                </a:cubicBezTo>
                <a:lnTo>
                  <a:pt x="3907" y="2348"/>
                </a:lnTo>
                <a:lnTo>
                  <a:pt x="3907" y="2348"/>
                </a:lnTo>
                <a:cubicBezTo>
                  <a:pt x="3816" y="2398"/>
                  <a:pt x="3729" y="2452"/>
                  <a:pt x="3645" y="2509"/>
                </a:cubicBezTo>
                <a:lnTo>
                  <a:pt x="3729" y="2486"/>
                </a:lnTo>
                <a:lnTo>
                  <a:pt x="3729" y="2486"/>
                </a:lnTo>
                <a:cubicBezTo>
                  <a:pt x="3903" y="2921"/>
                  <a:pt x="3507" y="2876"/>
                  <a:pt x="3533" y="3258"/>
                </a:cubicBezTo>
                <a:lnTo>
                  <a:pt x="3533" y="3258"/>
                </a:lnTo>
                <a:cubicBezTo>
                  <a:pt x="3520" y="3075"/>
                  <a:pt x="3497" y="3046"/>
                  <a:pt x="3462" y="3046"/>
                </a:cubicBezTo>
                <a:cubicBezTo>
                  <a:pt x="3446" y="3046"/>
                  <a:pt x="3428" y="3052"/>
                  <a:pt x="3406" y="3052"/>
                </a:cubicBezTo>
                <a:cubicBezTo>
                  <a:pt x="3381" y="3052"/>
                  <a:pt x="3352" y="3044"/>
                  <a:pt x="3318" y="3011"/>
                </a:cubicBezTo>
                <a:cubicBezTo>
                  <a:pt x="3258" y="3029"/>
                  <a:pt x="3183" y="3060"/>
                  <a:pt x="3136" y="3060"/>
                </a:cubicBezTo>
                <a:cubicBezTo>
                  <a:pt x="3115" y="3060"/>
                  <a:pt x="3099" y="3054"/>
                  <a:pt x="3093" y="3037"/>
                </a:cubicBezTo>
                <a:lnTo>
                  <a:pt x="3093" y="3037"/>
                </a:lnTo>
                <a:cubicBezTo>
                  <a:pt x="3130" y="3236"/>
                  <a:pt x="2867" y="3162"/>
                  <a:pt x="2928" y="3448"/>
                </a:cubicBezTo>
                <a:cubicBezTo>
                  <a:pt x="2923" y="3446"/>
                  <a:pt x="2919" y="3445"/>
                  <a:pt x="2914" y="3445"/>
                </a:cubicBezTo>
                <a:cubicBezTo>
                  <a:pt x="2881" y="3445"/>
                  <a:pt x="2852" y="3501"/>
                  <a:pt x="2806" y="3501"/>
                </a:cubicBezTo>
                <a:cubicBezTo>
                  <a:pt x="2787" y="3501"/>
                  <a:pt x="2764" y="3491"/>
                  <a:pt x="2736" y="3461"/>
                </a:cubicBezTo>
                <a:lnTo>
                  <a:pt x="2736" y="3461"/>
                </a:lnTo>
                <a:cubicBezTo>
                  <a:pt x="2710" y="3529"/>
                  <a:pt x="2720" y="3548"/>
                  <a:pt x="2746" y="3548"/>
                </a:cubicBezTo>
                <a:cubicBezTo>
                  <a:pt x="2775" y="3548"/>
                  <a:pt x="2825" y="3524"/>
                  <a:pt x="2861" y="3524"/>
                </a:cubicBezTo>
                <a:cubicBezTo>
                  <a:pt x="2875" y="3524"/>
                  <a:pt x="2886" y="3527"/>
                  <a:pt x="2894" y="3536"/>
                </a:cubicBezTo>
                <a:cubicBezTo>
                  <a:pt x="2894" y="3862"/>
                  <a:pt x="2336" y="3960"/>
                  <a:pt x="2376" y="4448"/>
                </a:cubicBezTo>
                <a:cubicBezTo>
                  <a:pt x="2305" y="4761"/>
                  <a:pt x="2427" y="4919"/>
                  <a:pt x="2420" y="5181"/>
                </a:cubicBezTo>
                <a:cubicBezTo>
                  <a:pt x="2406" y="5208"/>
                  <a:pt x="2393" y="5235"/>
                  <a:pt x="2383" y="5262"/>
                </a:cubicBezTo>
                <a:cubicBezTo>
                  <a:pt x="2289" y="5259"/>
                  <a:pt x="2265" y="5097"/>
                  <a:pt x="2265" y="5097"/>
                </a:cubicBezTo>
                <a:cubicBezTo>
                  <a:pt x="2117" y="5215"/>
                  <a:pt x="2077" y="5339"/>
                  <a:pt x="2070" y="5511"/>
                </a:cubicBezTo>
                <a:cubicBezTo>
                  <a:pt x="2053" y="5487"/>
                  <a:pt x="2032" y="5479"/>
                  <a:pt x="2005" y="5479"/>
                </a:cubicBezTo>
                <a:cubicBezTo>
                  <a:pt x="1977" y="5479"/>
                  <a:pt x="1944" y="5487"/>
                  <a:pt x="1902" y="5498"/>
                </a:cubicBezTo>
                <a:cubicBezTo>
                  <a:pt x="1868" y="5622"/>
                  <a:pt x="2066" y="5656"/>
                  <a:pt x="1928" y="5784"/>
                </a:cubicBezTo>
                <a:cubicBezTo>
                  <a:pt x="1878" y="5733"/>
                  <a:pt x="1794" y="5662"/>
                  <a:pt x="1757" y="5578"/>
                </a:cubicBezTo>
                <a:lnTo>
                  <a:pt x="1757" y="5578"/>
                </a:lnTo>
                <a:cubicBezTo>
                  <a:pt x="1753" y="5747"/>
                  <a:pt x="1801" y="5925"/>
                  <a:pt x="1797" y="6090"/>
                </a:cubicBezTo>
                <a:cubicBezTo>
                  <a:pt x="1795" y="6090"/>
                  <a:pt x="1793" y="6090"/>
                  <a:pt x="1790" y="6090"/>
                </a:cubicBezTo>
                <a:cubicBezTo>
                  <a:pt x="1689" y="6090"/>
                  <a:pt x="1685" y="5947"/>
                  <a:pt x="1642" y="5874"/>
                </a:cubicBezTo>
                <a:lnTo>
                  <a:pt x="1642" y="5874"/>
                </a:lnTo>
                <a:cubicBezTo>
                  <a:pt x="1626" y="6060"/>
                  <a:pt x="1568" y="6342"/>
                  <a:pt x="1706" y="6443"/>
                </a:cubicBezTo>
                <a:cubicBezTo>
                  <a:pt x="1729" y="6418"/>
                  <a:pt x="1754" y="6396"/>
                  <a:pt x="1776" y="6374"/>
                </a:cubicBezTo>
                <a:lnTo>
                  <a:pt x="1776" y="6374"/>
                </a:lnTo>
                <a:cubicBezTo>
                  <a:pt x="1773" y="6375"/>
                  <a:pt x="1769" y="6376"/>
                  <a:pt x="1765" y="6376"/>
                </a:cubicBezTo>
                <a:cubicBezTo>
                  <a:pt x="1723" y="6376"/>
                  <a:pt x="1653" y="6328"/>
                  <a:pt x="1646" y="6288"/>
                </a:cubicBezTo>
                <a:cubicBezTo>
                  <a:pt x="1591" y="6139"/>
                  <a:pt x="1707" y="6106"/>
                  <a:pt x="1785" y="6106"/>
                </a:cubicBezTo>
                <a:cubicBezTo>
                  <a:pt x="1803" y="6106"/>
                  <a:pt x="1819" y="6107"/>
                  <a:pt x="1831" y="6110"/>
                </a:cubicBezTo>
                <a:lnTo>
                  <a:pt x="1828" y="6224"/>
                </a:lnTo>
                <a:cubicBezTo>
                  <a:pt x="1830" y="6225"/>
                  <a:pt x="1833" y="6225"/>
                  <a:pt x="1836" y="6225"/>
                </a:cubicBezTo>
                <a:cubicBezTo>
                  <a:pt x="2184" y="6225"/>
                  <a:pt x="1929" y="5789"/>
                  <a:pt x="2023" y="5582"/>
                </a:cubicBezTo>
                <a:lnTo>
                  <a:pt x="2023" y="5582"/>
                </a:lnTo>
                <a:lnTo>
                  <a:pt x="2184" y="5726"/>
                </a:lnTo>
                <a:cubicBezTo>
                  <a:pt x="1972" y="6248"/>
                  <a:pt x="1807" y="6787"/>
                  <a:pt x="1683" y="7338"/>
                </a:cubicBezTo>
                <a:lnTo>
                  <a:pt x="1673" y="7359"/>
                </a:lnTo>
                <a:cubicBezTo>
                  <a:pt x="1572" y="7285"/>
                  <a:pt x="1474" y="7200"/>
                  <a:pt x="1366" y="7157"/>
                </a:cubicBezTo>
                <a:lnTo>
                  <a:pt x="1282" y="7106"/>
                </a:lnTo>
                <a:lnTo>
                  <a:pt x="1282" y="7133"/>
                </a:lnTo>
                <a:cubicBezTo>
                  <a:pt x="1263" y="7130"/>
                  <a:pt x="1242" y="7128"/>
                  <a:pt x="1221" y="7128"/>
                </a:cubicBezTo>
                <a:cubicBezTo>
                  <a:pt x="1141" y="7128"/>
                  <a:pt x="1050" y="7155"/>
                  <a:pt x="946" y="7227"/>
                </a:cubicBezTo>
                <a:lnTo>
                  <a:pt x="979" y="7537"/>
                </a:lnTo>
                <a:lnTo>
                  <a:pt x="821" y="7557"/>
                </a:lnTo>
                <a:lnTo>
                  <a:pt x="912" y="7352"/>
                </a:lnTo>
                <a:lnTo>
                  <a:pt x="912" y="7352"/>
                </a:lnTo>
                <a:cubicBezTo>
                  <a:pt x="744" y="7409"/>
                  <a:pt x="808" y="7534"/>
                  <a:pt x="841" y="7648"/>
                </a:cubicBezTo>
                <a:cubicBezTo>
                  <a:pt x="827" y="7645"/>
                  <a:pt x="812" y="7643"/>
                  <a:pt x="797" y="7643"/>
                </a:cubicBezTo>
                <a:cubicBezTo>
                  <a:pt x="747" y="7643"/>
                  <a:pt x="699" y="7660"/>
                  <a:pt x="660" y="7688"/>
                </a:cubicBezTo>
                <a:cubicBezTo>
                  <a:pt x="703" y="7806"/>
                  <a:pt x="754" y="7921"/>
                  <a:pt x="801" y="8035"/>
                </a:cubicBezTo>
                <a:cubicBezTo>
                  <a:pt x="721" y="8028"/>
                  <a:pt x="676" y="7932"/>
                  <a:pt x="613" y="7932"/>
                </a:cubicBezTo>
                <a:cubicBezTo>
                  <a:pt x="587" y="7932"/>
                  <a:pt x="559" y="7947"/>
                  <a:pt x="525" y="7988"/>
                </a:cubicBezTo>
                <a:cubicBezTo>
                  <a:pt x="592" y="8146"/>
                  <a:pt x="794" y="7968"/>
                  <a:pt x="794" y="8183"/>
                </a:cubicBezTo>
                <a:cubicBezTo>
                  <a:pt x="636" y="8257"/>
                  <a:pt x="549" y="8190"/>
                  <a:pt x="603" y="8368"/>
                </a:cubicBezTo>
                <a:cubicBezTo>
                  <a:pt x="532" y="8365"/>
                  <a:pt x="501" y="8329"/>
                  <a:pt x="488" y="8269"/>
                </a:cubicBezTo>
                <a:lnTo>
                  <a:pt x="488" y="8269"/>
                </a:lnTo>
                <a:cubicBezTo>
                  <a:pt x="510" y="8424"/>
                  <a:pt x="412" y="8615"/>
                  <a:pt x="532" y="8715"/>
                </a:cubicBezTo>
                <a:cubicBezTo>
                  <a:pt x="358" y="8799"/>
                  <a:pt x="451" y="9115"/>
                  <a:pt x="267" y="9115"/>
                </a:cubicBezTo>
                <a:cubicBezTo>
                  <a:pt x="252" y="9115"/>
                  <a:pt x="235" y="9113"/>
                  <a:pt x="216" y="9109"/>
                </a:cubicBezTo>
                <a:lnTo>
                  <a:pt x="216" y="9109"/>
                </a:lnTo>
                <a:cubicBezTo>
                  <a:pt x="266" y="9166"/>
                  <a:pt x="380" y="9388"/>
                  <a:pt x="374" y="9512"/>
                </a:cubicBezTo>
                <a:cubicBezTo>
                  <a:pt x="329" y="9471"/>
                  <a:pt x="296" y="9454"/>
                  <a:pt x="273" y="9454"/>
                </a:cubicBezTo>
                <a:cubicBezTo>
                  <a:pt x="147" y="9454"/>
                  <a:pt x="259" y="9934"/>
                  <a:pt x="37" y="9934"/>
                </a:cubicBezTo>
                <a:cubicBezTo>
                  <a:pt x="26" y="9934"/>
                  <a:pt x="13" y="9932"/>
                  <a:pt x="0" y="9930"/>
                </a:cubicBezTo>
                <a:lnTo>
                  <a:pt x="0" y="9930"/>
                </a:lnTo>
                <a:cubicBezTo>
                  <a:pt x="269" y="10112"/>
                  <a:pt x="158" y="10610"/>
                  <a:pt x="401" y="10899"/>
                </a:cubicBezTo>
                <a:cubicBezTo>
                  <a:pt x="379" y="10888"/>
                  <a:pt x="341" y="10870"/>
                  <a:pt x="331" y="10848"/>
                </a:cubicBezTo>
                <a:lnTo>
                  <a:pt x="331" y="10848"/>
                </a:lnTo>
                <a:cubicBezTo>
                  <a:pt x="346" y="11021"/>
                  <a:pt x="283" y="11098"/>
                  <a:pt x="276" y="11229"/>
                </a:cubicBezTo>
                <a:cubicBezTo>
                  <a:pt x="297" y="11224"/>
                  <a:pt x="317" y="11222"/>
                  <a:pt x="337" y="11222"/>
                </a:cubicBezTo>
                <a:cubicBezTo>
                  <a:pt x="530" y="11222"/>
                  <a:pt x="674" y="11430"/>
                  <a:pt x="852" y="11488"/>
                </a:cubicBezTo>
                <a:cubicBezTo>
                  <a:pt x="813" y="11599"/>
                  <a:pt x="760" y="11627"/>
                  <a:pt x="702" y="11627"/>
                </a:cubicBezTo>
                <a:cubicBezTo>
                  <a:pt x="640" y="11627"/>
                  <a:pt x="572" y="11596"/>
                  <a:pt x="504" y="11596"/>
                </a:cubicBezTo>
                <a:cubicBezTo>
                  <a:pt x="463" y="11596"/>
                  <a:pt x="422" y="11607"/>
                  <a:pt x="384" y="11643"/>
                </a:cubicBezTo>
                <a:cubicBezTo>
                  <a:pt x="402" y="11634"/>
                  <a:pt x="420" y="11630"/>
                  <a:pt x="438" y="11630"/>
                </a:cubicBezTo>
                <a:cubicBezTo>
                  <a:pt x="556" y="11630"/>
                  <a:pt x="682" y="11798"/>
                  <a:pt x="773" y="11798"/>
                </a:cubicBezTo>
                <a:cubicBezTo>
                  <a:pt x="796" y="11798"/>
                  <a:pt x="817" y="11787"/>
                  <a:pt x="835" y="11761"/>
                </a:cubicBezTo>
                <a:lnTo>
                  <a:pt x="835" y="11761"/>
                </a:lnTo>
                <a:cubicBezTo>
                  <a:pt x="801" y="11969"/>
                  <a:pt x="848" y="11915"/>
                  <a:pt x="734" y="12090"/>
                </a:cubicBezTo>
                <a:cubicBezTo>
                  <a:pt x="791" y="12061"/>
                  <a:pt x="829" y="12049"/>
                  <a:pt x="855" y="12049"/>
                </a:cubicBezTo>
                <a:cubicBezTo>
                  <a:pt x="951" y="12049"/>
                  <a:pt x="908" y="12195"/>
                  <a:pt x="1084" y="12198"/>
                </a:cubicBezTo>
                <a:cubicBezTo>
                  <a:pt x="1107" y="12467"/>
                  <a:pt x="902" y="12413"/>
                  <a:pt x="1131" y="12558"/>
                </a:cubicBezTo>
                <a:cubicBezTo>
                  <a:pt x="1135" y="12618"/>
                  <a:pt x="1102" y="12637"/>
                  <a:pt x="1060" y="12637"/>
                </a:cubicBezTo>
                <a:cubicBezTo>
                  <a:pt x="997" y="12637"/>
                  <a:pt x="916" y="12595"/>
                  <a:pt x="916" y="12595"/>
                </a:cubicBezTo>
                <a:lnTo>
                  <a:pt x="916" y="12595"/>
                </a:lnTo>
                <a:cubicBezTo>
                  <a:pt x="962" y="12656"/>
                  <a:pt x="1002" y="12678"/>
                  <a:pt x="1039" y="12678"/>
                </a:cubicBezTo>
                <a:cubicBezTo>
                  <a:pt x="1128" y="12678"/>
                  <a:pt x="1196" y="12544"/>
                  <a:pt x="1289" y="12518"/>
                </a:cubicBezTo>
                <a:lnTo>
                  <a:pt x="1289" y="12518"/>
                </a:lnTo>
                <a:cubicBezTo>
                  <a:pt x="1531" y="12703"/>
                  <a:pt x="1259" y="12726"/>
                  <a:pt x="1242" y="12881"/>
                </a:cubicBezTo>
                <a:cubicBezTo>
                  <a:pt x="1410" y="12986"/>
                  <a:pt x="1663" y="12952"/>
                  <a:pt x="1743" y="13046"/>
                </a:cubicBezTo>
                <a:cubicBezTo>
                  <a:pt x="1727" y="13073"/>
                  <a:pt x="1703" y="13097"/>
                  <a:pt x="1676" y="13113"/>
                </a:cubicBezTo>
                <a:cubicBezTo>
                  <a:pt x="1695" y="13103"/>
                  <a:pt x="1715" y="13098"/>
                  <a:pt x="1735" y="13098"/>
                </a:cubicBezTo>
                <a:cubicBezTo>
                  <a:pt x="1747" y="13098"/>
                  <a:pt x="1759" y="13100"/>
                  <a:pt x="1770" y="13103"/>
                </a:cubicBezTo>
                <a:cubicBezTo>
                  <a:pt x="1768" y="13097"/>
                  <a:pt x="1768" y="13095"/>
                  <a:pt x="1770" y="13095"/>
                </a:cubicBezTo>
                <a:cubicBezTo>
                  <a:pt x="1778" y="13095"/>
                  <a:pt x="1836" y="13184"/>
                  <a:pt x="1868" y="13225"/>
                </a:cubicBezTo>
                <a:cubicBezTo>
                  <a:pt x="1908" y="13288"/>
                  <a:pt x="1955" y="13349"/>
                  <a:pt x="2006" y="13403"/>
                </a:cubicBezTo>
                <a:cubicBezTo>
                  <a:pt x="2033" y="13430"/>
                  <a:pt x="2063" y="13453"/>
                  <a:pt x="2093" y="13470"/>
                </a:cubicBezTo>
                <a:cubicBezTo>
                  <a:pt x="2102" y="13477"/>
                  <a:pt x="2108" y="13480"/>
                  <a:pt x="2112" y="13480"/>
                </a:cubicBezTo>
                <a:cubicBezTo>
                  <a:pt x="2119" y="13480"/>
                  <a:pt x="2122" y="13475"/>
                  <a:pt x="2124" y="13467"/>
                </a:cubicBezTo>
                <a:lnTo>
                  <a:pt x="2167" y="13467"/>
                </a:lnTo>
                <a:cubicBezTo>
                  <a:pt x="2163" y="13472"/>
                  <a:pt x="2158" y="13477"/>
                  <a:pt x="2153" y="13481"/>
                </a:cubicBezTo>
                <a:lnTo>
                  <a:pt x="2153" y="13481"/>
                </a:lnTo>
                <a:cubicBezTo>
                  <a:pt x="2228" y="13432"/>
                  <a:pt x="2305" y="13388"/>
                  <a:pt x="2383" y="13349"/>
                </a:cubicBezTo>
                <a:cubicBezTo>
                  <a:pt x="2420" y="13406"/>
                  <a:pt x="2575" y="13447"/>
                  <a:pt x="2457" y="13538"/>
                </a:cubicBezTo>
                <a:cubicBezTo>
                  <a:pt x="2437" y="13477"/>
                  <a:pt x="2383" y="13490"/>
                  <a:pt x="2329" y="13480"/>
                </a:cubicBezTo>
                <a:lnTo>
                  <a:pt x="2329" y="13480"/>
                </a:lnTo>
                <a:lnTo>
                  <a:pt x="2427" y="13561"/>
                </a:lnTo>
                <a:cubicBezTo>
                  <a:pt x="2392" y="13602"/>
                  <a:pt x="2367" y="13617"/>
                  <a:pt x="2347" y="13617"/>
                </a:cubicBezTo>
                <a:cubicBezTo>
                  <a:pt x="2291" y="13617"/>
                  <a:pt x="2274" y="13501"/>
                  <a:pt x="2213" y="13501"/>
                </a:cubicBezTo>
                <a:cubicBezTo>
                  <a:pt x="2201" y="13501"/>
                  <a:pt x="2187" y="13506"/>
                  <a:pt x="2171" y="13517"/>
                </a:cubicBezTo>
                <a:cubicBezTo>
                  <a:pt x="2299" y="13669"/>
                  <a:pt x="2568" y="13857"/>
                  <a:pt x="2585" y="14025"/>
                </a:cubicBezTo>
                <a:cubicBezTo>
                  <a:pt x="2564" y="14040"/>
                  <a:pt x="2545" y="14046"/>
                  <a:pt x="2528" y="14046"/>
                </a:cubicBezTo>
                <a:cubicBezTo>
                  <a:pt x="2437" y="14046"/>
                  <a:pt x="2384" y="13879"/>
                  <a:pt x="2339" y="13879"/>
                </a:cubicBezTo>
                <a:cubicBezTo>
                  <a:pt x="2321" y="13879"/>
                  <a:pt x="2305" y="13905"/>
                  <a:pt x="2289" y="13975"/>
                </a:cubicBezTo>
                <a:lnTo>
                  <a:pt x="2255" y="13699"/>
                </a:lnTo>
                <a:cubicBezTo>
                  <a:pt x="2196" y="13785"/>
                  <a:pt x="2166" y="13812"/>
                  <a:pt x="2149" y="13812"/>
                </a:cubicBezTo>
                <a:cubicBezTo>
                  <a:pt x="2120" y="13812"/>
                  <a:pt x="2126" y="13737"/>
                  <a:pt x="2091" y="13737"/>
                </a:cubicBezTo>
                <a:cubicBezTo>
                  <a:pt x="2071" y="13737"/>
                  <a:pt x="2036" y="13763"/>
                  <a:pt x="1972" y="13844"/>
                </a:cubicBezTo>
                <a:cubicBezTo>
                  <a:pt x="2060" y="14204"/>
                  <a:pt x="2225" y="14174"/>
                  <a:pt x="2339" y="14524"/>
                </a:cubicBezTo>
                <a:cubicBezTo>
                  <a:pt x="2348" y="14525"/>
                  <a:pt x="2357" y="14525"/>
                  <a:pt x="2365" y="14525"/>
                </a:cubicBezTo>
                <a:cubicBezTo>
                  <a:pt x="2469" y="14525"/>
                  <a:pt x="2481" y="14438"/>
                  <a:pt x="2583" y="14438"/>
                </a:cubicBezTo>
                <a:cubicBezTo>
                  <a:pt x="2591" y="14438"/>
                  <a:pt x="2599" y="14438"/>
                  <a:pt x="2608" y="14439"/>
                </a:cubicBezTo>
                <a:cubicBezTo>
                  <a:pt x="3029" y="14766"/>
                  <a:pt x="2376" y="15052"/>
                  <a:pt x="2820" y="15224"/>
                </a:cubicBezTo>
                <a:cubicBezTo>
                  <a:pt x="2825" y="15224"/>
                  <a:pt x="2830" y="15224"/>
                  <a:pt x="2834" y="15224"/>
                </a:cubicBezTo>
                <a:cubicBezTo>
                  <a:pt x="2908" y="15224"/>
                  <a:pt x="2990" y="15202"/>
                  <a:pt x="3064" y="15202"/>
                </a:cubicBezTo>
                <a:cubicBezTo>
                  <a:pt x="3157" y="15202"/>
                  <a:pt x="3235" y="15237"/>
                  <a:pt x="3265" y="15392"/>
                </a:cubicBezTo>
                <a:lnTo>
                  <a:pt x="3029" y="15463"/>
                </a:lnTo>
                <a:cubicBezTo>
                  <a:pt x="3108" y="15577"/>
                  <a:pt x="3183" y="15594"/>
                  <a:pt x="3252" y="15594"/>
                </a:cubicBezTo>
                <a:cubicBezTo>
                  <a:pt x="3280" y="15594"/>
                  <a:pt x="3307" y="15591"/>
                  <a:pt x="3333" y="15591"/>
                </a:cubicBezTo>
                <a:cubicBezTo>
                  <a:pt x="3407" y="15591"/>
                  <a:pt x="3471" y="15613"/>
                  <a:pt x="3524" y="15779"/>
                </a:cubicBezTo>
                <a:cubicBezTo>
                  <a:pt x="3518" y="15780"/>
                  <a:pt x="3513" y="15780"/>
                  <a:pt x="3508" y="15780"/>
                </a:cubicBezTo>
                <a:cubicBezTo>
                  <a:pt x="3418" y="15780"/>
                  <a:pt x="3327" y="15672"/>
                  <a:pt x="3306" y="15672"/>
                </a:cubicBezTo>
                <a:cubicBezTo>
                  <a:pt x="3302" y="15672"/>
                  <a:pt x="3300" y="15675"/>
                  <a:pt x="3302" y="15685"/>
                </a:cubicBezTo>
                <a:cubicBezTo>
                  <a:pt x="3310" y="15808"/>
                  <a:pt x="3347" y="15836"/>
                  <a:pt x="3395" y="15836"/>
                </a:cubicBezTo>
                <a:cubicBezTo>
                  <a:pt x="3438" y="15836"/>
                  <a:pt x="3489" y="15815"/>
                  <a:pt x="3539" y="15815"/>
                </a:cubicBezTo>
                <a:cubicBezTo>
                  <a:pt x="3570" y="15815"/>
                  <a:pt x="3601" y="15824"/>
                  <a:pt x="3628" y="15853"/>
                </a:cubicBezTo>
                <a:lnTo>
                  <a:pt x="3507" y="16018"/>
                </a:lnTo>
                <a:cubicBezTo>
                  <a:pt x="3790" y="16267"/>
                  <a:pt x="4180" y="16432"/>
                  <a:pt x="4513" y="16647"/>
                </a:cubicBezTo>
                <a:cubicBezTo>
                  <a:pt x="4459" y="16681"/>
                  <a:pt x="4365" y="16691"/>
                  <a:pt x="4402" y="16795"/>
                </a:cubicBezTo>
                <a:cubicBezTo>
                  <a:pt x="4860" y="17034"/>
                  <a:pt x="5260" y="17448"/>
                  <a:pt x="5634" y="17798"/>
                </a:cubicBezTo>
                <a:lnTo>
                  <a:pt x="5879" y="17734"/>
                </a:lnTo>
                <a:lnTo>
                  <a:pt x="5879" y="17734"/>
                </a:lnTo>
                <a:cubicBezTo>
                  <a:pt x="5916" y="17758"/>
                  <a:pt x="5913" y="17842"/>
                  <a:pt x="5856" y="17849"/>
                </a:cubicBezTo>
                <a:cubicBezTo>
                  <a:pt x="5888" y="17883"/>
                  <a:pt x="5909" y="17897"/>
                  <a:pt x="5923" y="17897"/>
                </a:cubicBezTo>
                <a:cubicBezTo>
                  <a:pt x="5968" y="17897"/>
                  <a:pt x="5943" y="17753"/>
                  <a:pt x="6031" y="17738"/>
                </a:cubicBezTo>
                <a:lnTo>
                  <a:pt x="6031" y="17738"/>
                </a:lnTo>
                <a:cubicBezTo>
                  <a:pt x="6128" y="17778"/>
                  <a:pt x="6108" y="17896"/>
                  <a:pt x="6024" y="17906"/>
                </a:cubicBezTo>
                <a:cubicBezTo>
                  <a:pt x="6250" y="17923"/>
                  <a:pt x="6472" y="17956"/>
                  <a:pt x="6687" y="18013"/>
                </a:cubicBezTo>
                <a:cubicBezTo>
                  <a:pt x="6966" y="18098"/>
                  <a:pt x="7030" y="18111"/>
                  <a:pt x="7003" y="18242"/>
                </a:cubicBezTo>
                <a:lnTo>
                  <a:pt x="6953" y="18263"/>
                </a:lnTo>
                <a:cubicBezTo>
                  <a:pt x="6956" y="18279"/>
                  <a:pt x="6953" y="18279"/>
                  <a:pt x="6970" y="18289"/>
                </a:cubicBezTo>
                <a:cubicBezTo>
                  <a:pt x="6993" y="18306"/>
                  <a:pt x="7020" y="18320"/>
                  <a:pt x="7047" y="18330"/>
                </a:cubicBezTo>
                <a:cubicBezTo>
                  <a:pt x="7092" y="18338"/>
                  <a:pt x="7138" y="18344"/>
                  <a:pt x="7183" y="18344"/>
                </a:cubicBezTo>
                <a:cubicBezTo>
                  <a:pt x="7193" y="18344"/>
                  <a:pt x="7203" y="18344"/>
                  <a:pt x="7212" y="18343"/>
                </a:cubicBezTo>
                <a:cubicBezTo>
                  <a:pt x="7221" y="18343"/>
                  <a:pt x="7230" y="18343"/>
                  <a:pt x="7239" y="18343"/>
                </a:cubicBezTo>
                <a:cubicBezTo>
                  <a:pt x="7337" y="18343"/>
                  <a:pt x="7428" y="18349"/>
                  <a:pt x="7465" y="18485"/>
                </a:cubicBezTo>
                <a:lnTo>
                  <a:pt x="7407" y="18475"/>
                </a:lnTo>
                <a:lnTo>
                  <a:pt x="7407" y="18475"/>
                </a:lnTo>
                <a:cubicBezTo>
                  <a:pt x="7828" y="18956"/>
                  <a:pt x="8494" y="19148"/>
                  <a:pt x="8844" y="19565"/>
                </a:cubicBezTo>
                <a:cubicBezTo>
                  <a:pt x="8876" y="19530"/>
                  <a:pt x="8913" y="19516"/>
                  <a:pt x="8954" y="19516"/>
                </a:cubicBezTo>
                <a:cubicBezTo>
                  <a:pt x="9029" y="19516"/>
                  <a:pt x="9118" y="19564"/>
                  <a:pt x="9208" y="19605"/>
                </a:cubicBezTo>
                <a:cubicBezTo>
                  <a:pt x="9271" y="19633"/>
                  <a:pt x="9336" y="19655"/>
                  <a:pt x="9393" y="19655"/>
                </a:cubicBezTo>
                <a:cubicBezTo>
                  <a:pt x="9461" y="19655"/>
                  <a:pt x="9518" y="19624"/>
                  <a:pt x="9551" y="19535"/>
                </a:cubicBezTo>
                <a:cubicBezTo>
                  <a:pt x="9857" y="19787"/>
                  <a:pt x="9746" y="19824"/>
                  <a:pt x="10265" y="20002"/>
                </a:cubicBezTo>
                <a:cubicBezTo>
                  <a:pt x="10271" y="20003"/>
                  <a:pt x="10276" y="20004"/>
                  <a:pt x="10282" y="20004"/>
                </a:cubicBezTo>
                <a:cubicBezTo>
                  <a:pt x="10416" y="20004"/>
                  <a:pt x="10494" y="19789"/>
                  <a:pt x="10652" y="19760"/>
                </a:cubicBezTo>
                <a:lnTo>
                  <a:pt x="10658" y="19942"/>
                </a:lnTo>
                <a:cubicBezTo>
                  <a:pt x="10736" y="19878"/>
                  <a:pt x="10813" y="19807"/>
                  <a:pt x="10884" y="19737"/>
                </a:cubicBezTo>
                <a:lnTo>
                  <a:pt x="11022" y="19949"/>
                </a:lnTo>
                <a:lnTo>
                  <a:pt x="11180" y="19888"/>
                </a:lnTo>
                <a:cubicBezTo>
                  <a:pt x="11116" y="19885"/>
                  <a:pt x="11035" y="19817"/>
                  <a:pt x="11042" y="19763"/>
                </a:cubicBezTo>
                <a:cubicBezTo>
                  <a:pt x="11103" y="19738"/>
                  <a:pt x="11174" y="19727"/>
                  <a:pt x="11246" y="19727"/>
                </a:cubicBezTo>
                <a:cubicBezTo>
                  <a:pt x="11450" y="19727"/>
                  <a:pt x="11664" y="19812"/>
                  <a:pt x="11691" y="19881"/>
                </a:cubicBezTo>
                <a:cubicBezTo>
                  <a:pt x="11877" y="19784"/>
                  <a:pt x="12052" y="19673"/>
                  <a:pt x="12220" y="19565"/>
                </a:cubicBezTo>
                <a:lnTo>
                  <a:pt x="12220" y="19565"/>
                </a:lnTo>
                <a:cubicBezTo>
                  <a:pt x="12232" y="19622"/>
                  <a:pt x="12186" y="19663"/>
                  <a:pt x="12136" y="19709"/>
                </a:cubicBezTo>
                <a:lnTo>
                  <a:pt x="12136" y="19709"/>
                </a:lnTo>
                <a:cubicBezTo>
                  <a:pt x="12171" y="19678"/>
                  <a:pt x="12195" y="19667"/>
                  <a:pt x="12214" y="19667"/>
                </a:cubicBezTo>
                <a:cubicBezTo>
                  <a:pt x="12264" y="19667"/>
                  <a:pt x="12271" y="19750"/>
                  <a:pt x="12314" y="19750"/>
                </a:cubicBezTo>
                <a:cubicBezTo>
                  <a:pt x="12337" y="19750"/>
                  <a:pt x="12370" y="19728"/>
                  <a:pt x="12425" y="19659"/>
                </a:cubicBezTo>
                <a:cubicBezTo>
                  <a:pt x="12375" y="19639"/>
                  <a:pt x="12405" y="19551"/>
                  <a:pt x="12398" y="19514"/>
                </a:cubicBezTo>
                <a:lnTo>
                  <a:pt x="12398" y="19514"/>
                </a:lnTo>
                <a:cubicBezTo>
                  <a:pt x="12424" y="19522"/>
                  <a:pt x="12453" y="19526"/>
                  <a:pt x="12484" y="19526"/>
                </a:cubicBezTo>
                <a:cubicBezTo>
                  <a:pt x="12662" y="19526"/>
                  <a:pt x="12910" y="19403"/>
                  <a:pt x="13065" y="19262"/>
                </a:cubicBezTo>
                <a:lnTo>
                  <a:pt x="13088" y="19393"/>
                </a:lnTo>
                <a:cubicBezTo>
                  <a:pt x="13502" y="19208"/>
                  <a:pt x="13835" y="18835"/>
                  <a:pt x="14195" y="18518"/>
                </a:cubicBezTo>
                <a:lnTo>
                  <a:pt x="14195" y="18518"/>
                </a:lnTo>
                <a:cubicBezTo>
                  <a:pt x="14171" y="18528"/>
                  <a:pt x="14147" y="18532"/>
                  <a:pt x="14125" y="18532"/>
                </a:cubicBezTo>
                <a:cubicBezTo>
                  <a:pt x="13996" y="18532"/>
                  <a:pt x="13925" y="18379"/>
                  <a:pt x="14000" y="18293"/>
                </a:cubicBezTo>
                <a:lnTo>
                  <a:pt x="14000" y="18293"/>
                </a:lnTo>
                <a:lnTo>
                  <a:pt x="14175" y="18397"/>
                </a:lnTo>
                <a:cubicBezTo>
                  <a:pt x="14167" y="18342"/>
                  <a:pt x="14143" y="18335"/>
                  <a:pt x="14118" y="18335"/>
                </a:cubicBezTo>
                <a:cubicBezTo>
                  <a:pt x="14109" y="18335"/>
                  <a:pt x="14101" y="18336"/>
                  <a:pt x="14092" y="18336"/>
                </a:cubicBezTo>
                <a:cubicBezTo>
                  <a:pt x="14061" y="18336"/>
                  <a:pt x="14036" y="18324"/>
                  <a:pt x="14051" y="18212"/>
                </a:cubicBezTo>
                <a:cubicBezTo>
                  <a:pt x="14076" y="18193"/>
                  <a:pt x="14101" y="18185"/>
                  <a:pt x="14124" y="18185"/>
                </a:cubicBezTo>
                <a:cubicBezTo>
                  <a:pt x="14216" y="18185"/>
                  <a:pt x="14275" y="18318"/>
                  <a:pt x="14256" y="18407"/>
                </a:cubicBezTo>
                <a:lnTo>
                  <a:pt x="14354" y="18222"/>
                </a:lnTo>
                <a:cubicBezTo>
                  <a:pt x="14401" y="18256"/>
                  <a:pt x="14387" y="18310"/>
                  <a:pt x="14431" y="18370"/>
                </a:cubicBezTo>
                <a:cubicBezTo>
                  <a:pt x="14407" y="18229"/>
                  <a:pt x="14815" y="18273"/>
                  <a:pt x="14754" y="18040"/>
                </a:cubicBezTo>
                <a:lnTo>
                  <a:pt x="14754" y="18040"/>
                </a:lnTo>
                <a:lnTo>
                  <a:pt x="14804" y="18074"/>
                </a:lnTo>
                <a:cubicBezTo>
                  <a:pt x="15117" y="17764"/>
                  <a:pt x="15208" y="17573"/>
                  <a:pt x="15451" y="17307"/>
                </a:cubicBezTo>
                <a:cubicBezTo>
                  <a:pt x="15333" y="17189"/>
                  <a:pt x="15457" y="17112"/>
                  <a:pt x="15430" y="16940"/>
                </a:cubicBezTo>
                <a:cubicBezTo>
                  <a:pt x="15646" y="16785"/>
                  <a:pt x="15942" y="16661"/>
                  <a:pt x="16137" y="16408"/>
                </a:cubicBezTo>
                <a:cubicBezTo>
                  <a:pt x="16221" y="16186"/>
                  <a:pt x="16070" y="16267"/>
                  <a:pt x="16060" y="16125"/>
                </a:cubicBezTo>
                <a:lnTo>
                  <a:pt x="16060" y="16125"/>
                </a:lnTo>
                <a:cubicBezTo>
                  <a:pt x="16080" y="16140"/>
                  <a:pt x="16103" y="16145"/>
                  <a:pt x="16126" y="16145"/>
                </a:cubicBezTo>
                <a:cubicBezTo>
                  <a:pt x="16203" y="16145"/>
                  <a:pt x="16286" y="16084"/>
                  <a:pt x="16330" y="16084"/>
                </a:cubicBezTo>
                <a:cubicBezTo>
                  <a:pt x="16354" y="16084"/>
                  <a:pt x="16366" y="16102"/>
                  <a:pt x="16359" y="16159"/>
                </a:cubicBezTo>
                <a:cubicBezTo>
                  <a:pt x="16585" y="15853"/>
                  <a:pt x="16645" y="15765"/>
                  <a:pt x="16851" y="15318"/>
                </a:cubicBezTo>
                <a:lnTo>
                  <a:pt x="16851" y="15318"/>
                </a:lnTo>
                <a:cubicBezTo>
                  <a:pt x="16810" y="15319"/>
                  <a:pt x="16775" y="15327"/>
                  <a:pt x="16747" y="15327"/>
                </a:cubicBezTo>
                <a:cubicBezTo>
                  <a:pt x="16719" y="15327"/>
                  <a:pt x="16699" y="15319"/>
                  <a:pt x="16689" y="15291"/>
                </a:cubicBezTo>
                <a:cubicBezTo>
                  <a:pt x="16711" y="15235"/>
                  <a:pt x="16777" y="15203"/>
                  <a:pt x="16835" y="15203"/>
                </a:cubicBezTo>
                <a:cubicBezTo>
                  <a:pt x="16865" y="15203"/>
                  <a:pt x="16893" y="15212"/>
                  <a:pt x="16911" y="15230"/>
                </a:cubicBezTo>
                <a:lnTo>
                  <a:pt x="16911" y="15257"/>
                </a:lnTo>
                <a:cubicBezTo>
                  <a:pt x="17054" y="14711"/>
                  <a:pt x="17980" y="14530"/>
                  <a:pt x="17995" y="14008"/>
                </a:cubicBezTo>
                <a:lnTo>
                  <a:pt x="17995" y="14008"/>
                </a:lnTo>
                <a:lnTo>
                  <a:pt x="18103" y="13548"/>
                </a:lnTo>
                <a:cubicBezTo>
                  <a:pt x="18130" y="13516"/>
                  <a:pt x="18147" y="13503"/>
                  <a:pt x="18159" y="13503"/>
                </a:cubicBezTo>
                <a:cubicBezTo>
                  <a:pt x="18198" y="13503"/>
                  <a:pt x="18173" y="13647"/>
                  <a:pt x="18249" y="13647"/>
                </a:cubicBezTo>
                <a:cubicBezTo>
                  <a:pt x="18261" y="13647"/>
                  <a:pt x="18276" y="13644"/>
                  <a:pt x="18294" y="13635"/>
                </a:cubicBezTo>
                <a:cubicBezTo>
                  <a:pt x="18341" y="13097"/>
                  <a:pt x="18732" y="13009"/>
                  <a:pt x="18789" y="12582"/>
                </a:cubicBezTo>
                <a:cubicBezTo>
                  <a:pt x="19338" y="12538"/>
                  <a:pt x="19294" y="11612"/>
                  <a:pt x="19728" y="11374"/>
                </a:cubicBezTo>
                <a:lnTo>
                  <a:pt x="19624" y="11347"/>
                </a:lnTo>
                <a:cubicBezTo>
                  <a:pt x="19580" y="11205"/>
                  <a:pt x="19735" y="11256"/>
                  <a:pt x="19792" y="11195"/>
                </a:cubicBezTo>
                <a:cubicBezTo>
                  <a:pt x="19781" y="11191"/>
                  <a:pt x="19771" y="11190"/>
                  <a:pt x="19761" y="11190"/>
                </a:cubicBezTo>
                <a:cubicBezTo>
                  <a:pt x="19723" y="11190"/>
                  <a:pt x="19692" y="11212"/>
                  <a:pt x="19668" y="11212"/>
                </a:cubicBezTo>
                <a:cubicBezTo>
                  <a:pt x="19653" y="11212"/>
                  <a:pt x="19642" y="11203"/>
                  <a:pt x="19634" y="11175"/>
                </a:cubicBezTo>
                <a:cubicBezTo>
                  <a:pt x="19920" y="10307"/>
                  <a:pt x="20542" y="9519"/>
                  <a:pt x="20929" y="8641"/>
                </a:cubicBezTo>
                <a:cubicBezTo>
                  <a:pt x="21064" y="8318"/>
                  <a:pt x="20475" y="8294"/>
                  <a:pt x="20835" y="7951"/>
                </a:cubicBezTo>
                <a:lnTo>
                  <a:pt x="20835" y="7951"/>
                </a:lnTo>
                <a:lnTo>
                  <a:pt x="20987" y="8126"/>
                </a:lnTo>
                <a:cubicBezTo>
                  <a:pt x="20960" y="7449"/>
                  <a:pt x="21397" y="6615"/>
                  <a:pt x="21141" y="5868"/>
                </a:cubicBezTo>
                <a:lnTo>
                  <a:pt x="21141" y="5868"/>
                </a:lnTo>
                <a:cubicBezTo>
                  <a:pt x="21192" y="5908"/>
                  <a:pt x="21249" y="5908"/>
                  <a:pt x="21246" y="5982"/>
                </a:cubicBezTo>
                <a:cubicBezTo>
                  <a:pt x="21388" y="5817"/>
                  <a:pt x="21212" y="5403"/>
                  <a:pt x="21101" y="5403"/>
                </a:cubicBezTo>
                <a:cubicBezTo>
                  <a:pt x="21099" y="5403"/>
                  <a:pt x="21097" y="5403"/>
                  <a:pt x="21094" y="5403"/>
                </a:cubicBezTo>
                <a:cubicBezTo>
                  <a:pt x="21088" y="5289"/>
                  <a:pt x="21192" y="5363"/>
                  <a:pt x="21239" y="5282"/>
                </a:cubicBezTo>
                <a:cubicBezTo>
                  <a:pt x="21290" y="5104"/>
                  <a:pt x="20990" y="4919"/>
                  <a:pt x="21104" y="4808"/>
                </a:cubicBezTo>
                <a:cubicBezTo>
                  <a:pt x="21107" y="4805"/>
                  <a:pt x="21110" y="4803"/>
                  <a:pt x="21114" y="4803"/>
                </a:cubicBezTo>
                <a:cubicBezTo>
                  <a:pt x="21124" y="4803"/>
                  <a:pt x="21138" y="4815"/>
                  <a:pt x="21150" y="4830"/>
                </a:cubicBezTo>
                <a:lnTo>
                  <a:pt x="21150" y="4830"/>
                </a:lnTo>
                <a:cubicBezTo>
                  <a:pt x="21092" y="4725"/>
                  <a:pt x="21059" y="4500"/>
                  <a:pt x="20985" y="4500"/>
                </a:cubicBezTo>
                <a:cubicBezTo>
                  <a:pt x="20969" y="4500"/>
                  <a:pt x="20952" y="4510"/>
                  <a:pt x="20933" y="4532"/>
                </a:cubicBezTo>
                <a:cubicBezTo>
                  <a:pt x="20926" y="4236"/>
                  <a:pt x="20687" y="4050"/>
                  <a:pt x="20684" y="3811"/>
                </a:cubicBezTo>
                <a:cubicBezTo>
                  <a:pt x="20478" y="3769"/>
                  <a:pt x="20531" y="3418"/>
                  <a:pt x="20356" y="3418"/>
                </a:cubicBezTo>
                <a:cubicBezTo>
                  <a:pt x="20337" y="3418"/>
                  <a:pt x="20315" y="3422"/>
                  <a:pt x="20290" y="3431"/>
                </a:cubicBezTo>
                <a:cubicBezTo>
                  <a:pt x="20536" y="3313"/>
                  <a:pt x="20213" y="2889"/>
                  <a:pt x="19994" y="2836"/>
                </a:cubicBezTo>
                <a:cubicBezTo>
                  <a:pt x="20095" y="2836"/>
                  <a:pt x="19967" y="2661"/>
                  <a:pt x="20098" y="2647"/>
                </a:cubicBezTo>
                <a:cubicBezTo>
                  <a:pt x="20009" y="2530"/>
                  <a:pt x="19896" y="2449"/>
                  <a:pt x="19810" y="2449"/>
                </a:cubicBezTo>
                <a:cubicBezTo>
                  <a:pt x="19773" y="2449"/>
                  <a:pt x="19740" y="2464"/>
                  <a:pt x="19718" y="2499"/>
                </a:cubicBezTo>
                <a:cubicBezTo>
                  <a:pt x="19715" y="2250"/>
                  <a:pt x="19529" y="2156"/>
                  <a:pt x="19365" y="2088"/>
                </a:cubicBezTo>
                <a:cubicBezTo>
                  <a:pt x="19203" y="2014"/>
                  <a:pt x="19072" y="1954"/>
                  <a:pt x="19109" y="1732"/>
                </a:cubicBezTo>
                <a:cubicBezTo>
                  <a:pt x="18584" y="1493"/>
                  <a:pt x="18035" y="1321"/>
                  <a:pt x="17466" y="1213"/>
                </a:cubicBezTo>
                <a:cubicBezTo>
                  <a:pt x="17492" y="1151"/>
                  <a:pt x="17542" y="1130"/>
                  <a:pt x="17602" y="1130"/>
                </a:cubicBezTo>
                <a:cubicBezTo>
                  <a:pt x="17661" y="1130"/>
                  <a:pt x="17731" y="1150"/>
                  <a:pt x="17800" y="1170"/>
                </a:cubicBezTo>
                <a:cubicBezTo>
                  <a:pt x="17869" y="1196"/>
                  <a:pt x="17938" y="1221"/>
                  <a:pt x="17995" y="1221"/>
                </a:cubicBezTo>
                <a:cubicBezTo>
                  <a:pt x="18049" y="1221"/>
                  <a:pt x="18092" y="1199"/>
                  <a:pt x="18116" y="1136"/>
                </a:cubicBezTo>
                <a:cubicBezTo>
                  <a:pt x="17927" y="1093"/>
                  <a:pt x="17760" y="1085"/>
                  <a:pt x="17605" y="1085"/>
                </a:cubicBezTo>
                <a:cubicBezTo>
                  <a:pt x="17517" y="1085"/>
                  <a:pt x="17432" y="1088"/>
                  <a:pt x="17350" y="1088"/>
                </a:cubicBezTo>
                <a:cubicBezTo>
                  <a:pt x="17168" y="1088"/>
                  <a:pt x="16995" y="1076"/>
                  <a:pt x="16810" y="998"/>
                </a:cubicBezTo>
                <a:cubicBezTo>
                  <a:pt x="16706" y="941"/>
                  <a:pt x="16908" y="907"/>
                  <a:pt x="16958" y="870"/>
                </a:cubicBezTo>
                <a:cubicBezTo>
                  <a:pt x="16556" y="867"/>
                  <a:pt x="16206" y="714"/>
                  <a:pt x="15846" y="714"/>
                </a:cubicBezTo>
                <a:cubicBezTo>
                  <a:pt x="15779" y="714"/>
                  <a:pt x="15711" y="719"/>
                  <a:pt x="15642" y="732"/>
                </a:cubicBezTo>
                <a:cubicBezTo>
                  <a:pt x="15646" y="709"/>
                  <a:pt x="15696" y="688"/>
                  <a:pt x="15740" y="675"/>
                </a:cubicBezTo>
                <a:cubicBezTo>
                  <a:pt x="15696" y="673"/>
                  <a:pt x="15649" y="655"/>
                  <a:pt x="15612" y="655"/>
                </a:cubicBezTo>
                <a:cubicBezTo>
                  <a:pt x="15578" y="655"/>
                  <a:pt x="15553" y="671"/>
                  <a:pt x="15548" y="729"/>
                </a:cubicBezTo>
                <a:lnTo>
                  <a:pt x="15632" y="709"/>
                </a:lnTo>
                <a:lnTo>
                  <a:pt x="15632" y="709"/>
                </a:lnTo>
                <a:cubicBezTo>
                  <a:pt x="15727" y="889"/>
                  <a:pt x="15317" y="1010"/>
                  <a:pt x="15248" y="1102"/>
                </a:cubicBezTo>
                <a:lnTo>
                  <a:pt x="15248" y="1102"/>
                </a:lnTo>
                <a:cubicBezTo>
                  <a:pt x="15397" y="796"/>
                  <a:pt x="14856" y="974"/>
                  <a:pt x="15117" y="571"/>
                </a:cubicBezTo>
                <a:lnTo>
                  <a:pt x="15117" y="571"/>
                </a:lnTo>
                <a:cubicBezTo>
                  <a:pt x="15064" y="591"/>
                  <a:pt x="14990" y="638"/>
                  <a:pt x="14993" y="722"/>
                </a:cubicBezTo>
                <a:cubicBezTo>
                  <a:pt x="14916" y="688"/>
                  <a:pt x="14895" y="638"/>
                  <a:pt x="14986" y="557"/>
                </a:cubicBezTo>
                <a:lnTo>
                  <a:pt x="14986" y="557"/>
                </a:lnTo>
                <a:cubicBezTo>
                  <a:pt x="14710" y="588"/>
                  <a:pt x="14766" y="708"/>
                  <a:pt x="14573" y="708"/>
                </a:cubicBezTo>
                <a:cubicBezTo>
                  <a:pt x="14557" y="708"/>
                  <a:pt x="14539" y="707"/>
                  <a:pt x="14518" y="705"/>
                </a:cubicBezTo>
                <a:cubicBezTo>
                  <a:pt x="14522" y="648"/>
                  <a:pt x="14579" y="628"/>
                  <a:pt x="14613" y="561"/>
                </a:cubicBezTo>
                <a:lnTo>
                  <a:pt x="14613" y="561"/>
                </a:lnTo>
                <a:cubicBezTo>
                  <a:pt x="14499" y="643"/>
                  <a:pt x="14387" y="725"/>
                  <a:pt x="14239" y="725"/>
                </a:cubicBezTo>
                <a:cubicBezTo>
                  <a:pt x="14199" y="725"/>
                  <a:pt x="14157" y="719"/>
                  <a:pt x="14111" y="705"/>
                </a:cubicBezTo>
                <a:cubicBezTo>
                  <a:pt x="14123" y="676"/>
                  <a:pt x="14107" y="634"/>
                  <a:pt x="14146" y="628"/>
                </a:cubicBezTo>
                <a:lnTo>
                  <a:pt x="14146" y="628"/>
                </a:lnTo>
                <a:cubicBezTo>
                  <a:pt x="13834" y="634"/>
                  <a:pt x="13597" y="822"/>
                  <a:pt x="13294" y="822"/>
                </a:cubicBezTo>
                <a:cubicBezTo>
                  <a:pt x="13233" y="822"/>
                  <a:pt x="13169" y="814"/>
                  <a:pt x="13102" y="796"/>
                </a:cubicBezTo>
                <a:cubicBezTo>
                  <a:pt x="13219" y="540"/>
                  <a:pt x="12957" y="712"/>
                  <a:pt x="12933" y="493"/>
                </a:cubicBezTo>
                <a:lnTo>
                  <a:pt x="12708" y="567"/>
                </a:lnTo>
                <a:lnTo>
                  <a:pt x="12802" y="672"/>
                </a:lnTo>
                <a:cubicBezTo>
                  <a:pt x="12635" y="672"/>
                  <a:pt x="12491" y="794"/>
                  <a:pt x="12347" y="794"/>
                </a:cubicBezTo>
                <a:cubicBezTo>
                  <a:pt x="12321" y="794"/>
                  <a:pt x="12294" y="789"/>
                  <a:pt x="12267" y="779"/>
                </a:cubicBezTo>
                <a:lnTo>
                  <a:pt x="12408" y="682"/>
                </a:lnTo>
                <a:lnTo>
                  <a:pt x="12408" y="682"/>
                </a:lnTo>
                <a:lnTo>
                  <a:pt x="12045" y="746"/>
                </a:lnTo>
                <a:lnTo>
                  <a:pt x="12257" y="813"/>
                </a:lnTo>
                <a:cubicBezTo>
                  <a:pt x="12091" y="925"/>
                  <a:pt x="12246" y="1056"/>
                  <a:pt x="12109" y="1056"/>
                </a:cubicBezTo>
                <a:cubicBezTo>
                  <a:pt x="12090" y="1056"/>
                  <a:pt x="12066" y="1054"/>
                  <a:pt x="12035" y="1049"/>
                </a:cubicBezTo>
                <a:cubicBezTo>
                  <a:pt x="12085" y="1022"/>
                  <a:pt x="11833" y="1062"/>
                  <a:pt x="11762" y="937"/>
                </a:cubicBezTo>
                <a:cubicBezTo>
                  <a:pt x="11713" y="989"/>
                  <a:pt x="11647" y="1051"/>
                  <a:pt x="11582" y="1051"/>
                </a:cubicBezTo>
                <a:cubicBezTo>
                  <a:pt x="11549" y="1051"/>
                  <a:pt x="11516" y="1035"/>
                  <a:pt x="11486" y="991"/>
                </a:cubicBezTo>
                <a:cubicBezTo>
                  <a:pt x="11486" y="914"/>
                  <a:pt x="11580" y="766"/>
                  <a:pt x="11580" y="715"/>
                </a:cubicBezTo>
                <a:lnTo>
                  <a:pt x="11580" y="715"/>
                </a:lnTo>
                <a:cubicBezTo>
                  <a:pt x="11570" y="758"/>
                  <a:pt x="11543" y="773"/>
                  <a:pt x="11505" y="773"/>
                </a:cubicBezTo>
                <a:cubicBezTo>
                  <a:pt x="11411" y="773"/>
                  <a:pt x="11254" y="683"/>
                  <a:pt x="11127" y="683"/>
                </a:cubicBezTo>
                <a:cubicBezTo>
                  <a:pt x="11091" y="683"/>
                  <a:pt x="11057" y="690"/>
                  <a:pt x="11027" y="710"/>
                </a:cubicBezTo>
                <a:lnTo>
                  <a:pt x="11027" y="710"/>
                </a:lnTo>
                <a:cubicBezTo>
                  <a:pt x="11074" y="673"/>
                  <a:pt x="11104" y="619"/>
                  <a:pt x="11116" y="561"/>
                </a:cubicBezTo>
                <a:lnTo>
                  <a:pt x="11116" y="561"/>
                </a:lnTo>
                <a:lnTo>
                  <a:pt x="10981" y="661"/>
                </a:lnTo>
                <a:cubicBezTo>
                  <a:pt x="10917" y="577"/>
                  <a:pt x="10914" y="550"/>
                  <a:pt x="10961" y="470"/>
                </a:cubicBezTo>
                <a:cubicBezTo>
                  <a:pt x="10926" y="450"/>
                  <a:pt x="10900" y="442"/>
                  <a:pt x="10882" y="442"/>
                </a:cubicBezTo>
                <a:cubicBezTo>
                  <a:pt x="10799" y="442"/>
                  <a:pt x="10854" y="598"/>
                  <a:pt x="10791" y="598"/>
                </a:cubicBezTo>
                <a:cubicBezTo>
                  <a:pt x="10770" y="598"/>
                  <a:pt x="10736" y="581"/>
                  <a:pt x="10679" y="534"/>
                </a:cubicBezTo>
                <a:cubicBezTo>
                  <a:pt x="10705" y="530"/>
                  <a:pt x="10702" y="507"/>
                  <a:pt x="10763" y="500"/>
                </a:cubicBezTo>
                <a:cubicBezTo>
                  <a:pt x="10460" y="349"/>
                  <a:pt x="10123" y="386"/>
                  <a:pt x="9844" y="258"/>
                </a:cubicBezTo>
                <a:cubicBezTo>
                  <a:pt x="9826" y="156"/>
                  <a:pt x="9871" y="140"/>
                  <a:pt x="9925" y="140"/>
                </a:cubicBezTo>
                <a:cubicBezTo>
                  <a:pt x="9952" y="140"/>
                  <a:pt x="9980" y="144"/>
                  <a:pt x="10005" y="144"/>
                </a:cubicBezTo>
                <a:cubicBezTo>
                  <a:pt x="10051" y="144"/>
                  <a:pt x="10082" y="130"/>
                  <a:pt x="10059" y="52"/>
                </a:cubicBezTo>
                <a:cubicBezTo>
                  <a:pt x="9999" y="48"/>
                  <a:pt x="9939" y="46"/>
                  <a:pt x="9878" y="46"/>
                </a:cubicBezTo>
                <a:cubicBezTo>
                  <a:pt x="9498" y="46"/>
                  <a:pt x="9111" y="125"/>
                  <a:pt x="8767" y="125"/>
                </a:cubicBezTo>
                <a:cubicBezTo>
                  <a:pt x="8735" y="125"/>
                  <a:pt x="8704" y="125"/>
                  <a:pt x="8673" y="123"/>
                </a:cubicBezTo>
                <a:lnTo>
                  <a:pt x="8673" y="123"/>
                </a:lnTo>
                <a:lnTo>
                  <a:pt x="8750" y="147"/>
                </a:lnTo>
                <a:cubicBezTo>
                  <a:pt x="8736" y="230"/>
                  <a:pt x="8707" y="259"/>
                  <a:pt x="8668" y="259"/>
                </a:cubicBezTo>
                <a:cubicBezTo>
                  <a:pt x="8582" y="259"/>
                  <a:pt x="8447" y="116"/>
                  <a:pt x="8315" y="116"/>
                </a:cubicBezTo>
                <a:cubicBezTo>
                  <a:pt x="8283" y="116"/>
                  <a:pt x="8251" y="125"/>
                  <a:pt x="8220" y="146"/>
                </a:cubicBezTo>
                <a:lnTo>
                  <a:pt x="8220" y="146"/>
                </a:lnTo>
                <a:cubicBezTo>
                  <a:pt x="8261" y="113"/>
                  <a:pt x="8267" y="0"/>
                  <a:pt x="82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5" name="Google Shape;725;p33"/>
          <p:cNvGrpSpPr/>
          <p:nvPr/>
        </p:nvGrpSpPr>
        <p:grpSpPr>
          <a:xfrm>
            <a:off x="3392418" y="4285808"/>
            <a:ext cx="773397" cy="547192"/>
            <a:chOff x="10675068" y="418658"/>
            <a:chExt cx="773397" cy="547192"/>
          </a:xfrm>
        </p:grpSpPr>
        <p:sp>
          <p:nvSpPr>
            <p:cNvPr id="726" name="Google Shape;726;p33"/>
            <p:cNvSpPr/>
            <p:nvPr/>
          </p:nvSpPr>
          <p:spPr>
            <a:xfrm>
              <a:off x="11161452" y="418658"/>
              <a:ext cx="287013" cy="253207"/>
            </a:xfrm>
            <a:custGeom>
              <a:avLst/>
              <a:gdLst/>
              <a:ahLst/>
              <a:cxnLst/>
              <a:rect l="l" t="t" r="r" b="b"/>
              <a:pathLst>
                <a:path w="6792" h="5992" extrusionOk="0">
                  <a:moveTo>
                    <a:pt x="3597" y="765"/>
                  </a:moveTo>
                  <a:cubicBezTo>
                    <a:pt x="3946" y="765"/>
                    <a:pt x="4249" y="965"/>
                    <a:pt x="4466" y="1264"/>
                  </a:cubicBezTo>
                  <a:cubicBezTo>
                    <a:pt x="4130" y="1294"/>
                    <a:pt x="3800" y="1392"/>
                    <a:pt x="3497" y="1546"/>
                  </a:cubicBezTo>
                  <a:cubicBezTo>
                    <a:pt x="3462" y="1542"/>
                    <a:pt x="3427" y="1540"/>
                    <a:pt x="3392" y="1540"/>
                  </a:cubicBezTo>
                  <a:cubicBezTo>
                    <a:pt x="3237" y="1540"/>
                    <a:pt x="3082" y="1581"/>
                    <a:pt x="2945" y="1661"/>
                  </a:cubicBezTo>
                  <a:cubicBezTo>
                    <a:pt x="2797" y="1583"/>
                    <a:pt x="2639" y="1519"/>
                    <a:pt x="2478" y="1476"/>
                  </a:cubicBezTo>
                  <a:cubicBezTo>
                    <a:pt x="2579" y="1321"/>
                    <a:pt x="2700" y="1183"/>
                    <a:pt x="2838" y="1065"/>
                  </a:cubicBezTo>
                  <a:lnTo>
                    <a:pt x="2841" y="1065"/>
                  </a:lnTo>
                  <a:cubicBezTo>
                    <a:pt x="3107" y="855"/>
                    <a:pt x="3362" y="765"/>
                    <a:pt x="3597" y="765"/>
                  </a:cubicBezTo>
                  <a:close/>
                  <a:moveTo>
                    <a:pt x="5079" y="2216"/>
                  </a:moveTo>
                  <a:lnTo>
                    <a:pt x="5079" y="2216"/>
                  </a:lnTo>
                  <a:cubicBezTo>
                    <a:pt x="5170" y="2236"/>
                    <a:pt x="5251" y="2280"/>
                    <a:pt x="5325" y="2337"/>
                  </a:cubicBezTo>
                  <a:cubicBezTo>
                    <a:pt x="5658" y="2620"/>
                    <a:pt x="5739" y="3545"/>
                    <a:pt x="5540" y="3932"/>
                  </a:cubicBezTo>
                  <a:cubicBezTo>
                    <a:pt x="5419" y="4165"/>
                    <a:pt x="5224" y="4360"/>
                    <a:pt x="5002" y="4515"/>
                  </a:cubicBezTo>
                  <a:cubicBezTo>
                    <a:pt x="4985" y="4303"/>
                    <a:pt x="4938" y="4094"/>
                    <a:pt x="4857" y="3899"/>
                  </a:cubicBezTo>
                  <a:cubicBezTo>
                    <a:pt x="4941" y="3710"/>
                    <a:pt x="4981" y="3508"/>
                    <a:pt x="4985" y="3303"/>
                  </a:cubicBezTo>
                  <a:cubicBezTo>
                    <a:pt x="5069" y="2946"/>
                    <a:pt x="5103" y="2580"/>
                    <a:pt x="5079" y="2216"/>
                  </a:cubicBezTo>
                  <a:close/>
                  <a:moveTo>
                    <a:pt x="2690" y="3821"/>
                  </a:moveTo>
                  <a:cubicBezTo>
                    <a:pt x="2854" y="3990"/>
                    <a:pt x="3033" y="4033"/>
                    <a:pt x="3309" y="4091"/>
                  </a:cubicBezTo>
                  <a:cubicBezTo>
                    <a:pt x="3320" y="4093"/>
                    <a:pt x="3331" y="4094"/>
                    <a:pt x="3343" y="4094"/>
                  </a:cubicBezTo>
                  <a:cubicBezTo>
                    <a:pt x="3448" y="4094"/>
                    <a:pt x="3567" y="4001"/>
                    <a:pt x="3528" y="3885"/>
                  </a:cubicBezTo>
                  <a:lnTo>
                    <a:pt x="3528" y="3885"/>
                  </a:lnTo>
                  <a:cubicBezTo>
                    <a:pt x="3639" y="3976"/>
                    <a:pt x="3642" y="4138"/>
                    <a:pt x="3602" y="4484"/>
                  </a:cubicBezTo>
                  <a:cubicBezTo>
                    <a:pt x="3612" y="4548"/>
                    <a:pt x="3615" y="4616"/>
                    <a:pt x="3612" y="4683"/>
                  </a:cubicBezTo>
                  <a:cubicBezTo>
                    <a:pt x="3511" y="4737"/>
                    <a:pt x="3403" y="4784"/>
                    <a:pt x="3295" y="4821"/>
                  </a:cubicBezTo>
                  <a:cubicBezTo>
                    <a:pt x="3013" y="4760"/>
                    <a:pt x="2750" y="4622"/>
                    <a:pt x="2538" y="4427"/>
                  </a:cubicBezTo>
                  <a:cubicBezTo>
                    <a:pt x="2538" y="4336"/>
                    <a:pt x="2548" y="4245"/>
                    <a:pt x="2572" y="4158"/>
                  </a:cubicBezTo>
                  <a:cubicBezTo>
                    <a:pt x="2605" y="4043"/>
                    <a:pt x="2646" y="3929"/>
                    <a:pt x="2690" y="3821"/>
                  </a:cubicBezTo>
                  <a:close/>
                  <a:moveTo>
                    <a:pt x="3505" y="0"/>
                  </a:moveTo>
                  <a:cubicBezTo>
                    <a:pt x="3161" y="0"/>
                    <a:pt x="2766" y="142"/>
                    <a:pt x="2323" y="476"/>
                  </a:cubicBezTo>
                  <a:cubicBezTo>
                    <a:pt x="1996" y="722"/>
                    <a:pt x="1737" y="1052"/>
                    <a:pt x="1576" y="1429"/>
                  </a:cubicBezTo>
                  <a:cubicBezTo>
                    <a:pt x="1343" y="1462"/>
                    <a:pt x="1121" y="1536"/>
                    <a:pt x="913" y="1647"/>
                  </a:cubicBezTo>
                  <a:cubicBezTo>
                    <a:pt x="219" y="2028"/>
                    <a:pt x="1" y="2633"/>
                    <a:pt x="88" y="3273"/>
                  </a:cubicBezTo>
                  <a:cubicBezTo>
                    <a:pt x="118" y="3529"/>
                    <a:pt x="192" y="3778"/>
                    <a:pt x="314" y="4006"/>
                  </a:cubicBezTo>
                  <a:cubicBezTo>
                    <a:pt x="805" y="5050"/>
                    <a:pt x="1955" y="5991"/>
                    <a:pt x="3045" y="5991"/>
                  </a:cubicBezTo>
                  <a:cubicBezTo>
                    <a:pt x="3238" y="5991"/>
                    <a:pt x="3430" y="5962"/>
                    <a:pt x="3615" y="5898"/>
                  </a:cubicBezTo>
                  <a:cubicBezTo>
                    <a:pt x="3675" y="5905"/>
                    <a:pt x="3734" y="5909"/>
                    <a:pt x="3793" y="5909"/>
                  </a:cubicBezTo>
                  <a:cubicBezTo>
                    <a:pt x="4248" y="5909"/>
                    <a:pt x="4667" y="5683"/>
                    <a:pt x="4914" y="5117"/>
                  </a:cubicBezTo>
                  <a:cubicBezTo>
                    <a:pt x="4954" y="5016"/>
                    <a:pt x="4985" y="4912"/>
                    <a:pt x="4998" y="4804"/>
                  </a:cubicBezTo>
                  <a:cubicBezTo>
                    <a:pt x="6058" y="4242"/>
                    <a:pt x="6792" y="3078"/>
                    <a:pt x="5978" y="1954"/>
                  </a:cubicBezTo>
                  <a:cubicBezTo>
                    <a:pt x="5725" y="1593"/>
                    <a:pt x="5338" y="1348"/>
                    <a:pt x="4901" y="1280"/>
                  </a:cubicBezTo>
                  <a:cubicBezTo>
                    <a:pt x="4657" y="554"/>
                    <a:pt x="4182" y="0"/>
                    <a:pt x="35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3"/>
            <p:cNvSpPr/>
            <p:nvPr/>
          </p:nvSpPr>
          <p:spPr>
            <a:xfrm>
              <a:off x="10808897" y="459606"/>
              <a:ext cx="231444" cy="205202"/>
            </a:xfrm>
            <a:custGeom>
              <a:avLst/>
              <a:gdLst/>
              <a:ahLst/>
              <a:cxnLst/>
              <a:rect l="l" t="t" r="r" b="b"/>
              <a:pathLst>
                <a:path w="5477" h="4856" extrusionOk="0">
                  <a:moveTo>
                    <a:pt x="2460" y="2389"/>
                  </a:moveTo>
                  <a:cubicBezTo>
                    <a:pt x="2775" y="2389"/>
                    <a:pt x="3101" y="2639"/>
                    <a:pt x="3329" y="2906"/>
                  </a:cubicBezTo>
                  <a:cubicBezTo>
                    <a:pt x="3329" y="2940"/>
                    <a:pt x="3329" y="2974"/>
                    <a:pt x="3326" y="3007"/>
                  </a:cubicBezTo>
                  <a:cubicBezTo>
                    <a:pt x="3127" y="3303"/>
                    <a:pt x="2796" y="3528"/>
                    <a:pt x="2465" y="3528"/>
                  </a:cubicBezTo>
                  <a:cubicBezTo>
                    <a:pt x="2298" y="3528"/>
                    <a:pt x="2131" y="3471"/>
                    <a:pt x="1980" y="3337"/>
                  </a:cubicBezTo>
                  <a:cubicBezTo>
                    <a:pt x="1906" y="3270"/>
                    <a:pt x="1845" y="3189"/>
                    <a:pt x="1801" y="3101"/>
                  </a:cubicBezTo>
                  <a:cubicBezTo>
                    <a:pt x="1852" y="2883"/>
                    <a:pt x="1933" y="2674"/>
                    <a:pt x="2054" y="2560"/>
                  </a:cubicBezTo>
                  <a:cubicBezTo>
                    <a:pt x="2181" y="2439"/>
                    <a:pt x="2319" y="2389"/>
                    <a:pt x="2460" y="2389"/>
                  </a:cubicBezTo>
                  <a:close/>
                  <a:moveTo>
                    <a:pt x="2543" y="1"/>
                  </a:moveTo>
                  <a:cubicBezTo>
                    <a:pt x="1988" y="1"/>
                    <a:pt x="1433" y="162"/>
                    <a:pt x="984" y="490"/>
                  </a:cubicBezTo>
                  <a:cubicBezTo>
                    <a:pt x="146" y="1102"/>
                    <a:pt x="1" y="2041"/>
                    <a:pt x="260" y="2869"/>
                  </a:cubicBezTo>
                  <a:cubicBezTo>
                    <a:pt x="334" y="3505"/>
                    <a:pt x="664" y="4118"/>
                    <a:pt x="1199" y="4491"/>
                  </a:cubicBezTo>
                  <a:cubicBezTo>
                    <a:pt x="1560" y="4743"/>
                    <a:pt x="1959" y="4855"/>
                    <a:pt x="2355" y="4855"/>
                  </a:cubicBezTo>
                  <a:cubicBezTo>
                    <a:pt x="2919" y="4855"/>
                    <a:pt x="3478" y="4627"/>
                    <a:pt x="3915" y="4246"/>
                  </a:cubicBezTo>
                  <a:cubicBezTo>
                    <a:pt x="4015" y="4440"/>
                    <a:pt x="4223" y="4572"/>
                    <a:pt x="4428" y="4572"/>
                  </a:cubicBezTo>
                  <a:cubicBezTo>
                    <a:pt x="4589" y="4572"/>
                    <a:pt x="4749" y="4491"/>
                    <a:pt x="4854" y="4296"/>
                  </a:cubicBezTo>
                  <a:cubicBezTo>
                    <a:pt x="5476" y="3142"/>
                    <a:pt x="5342" y="1631"/>
                    <a:pt x="4369" y="699"/>
                  </a:cubicBezTo>
                  <a:cubicBezTo>
                    <a:pt x="3885" y="236"/>
                    <a:pt x="3214" y="1"/>
                    <a:pt x="25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3"/>
            <p:cNvSpPr/>
            <p:nvPr/>
          </p:nvSpPr>
          <p:spPr>
            <a:xfrm>
              <a:off x="11043257" y="709136"/>
              <a:ext cx="320608" cy="256714"/>
            </a:xfrm>
            <a:custGeom>
              <a:avLst/>
              <a:gdLst/>
              <a:ahLst/>
              <a:cxnLst/>
              <a:rect l="l" t="t" r="r" b="b"/>
              <a:pathLst>
                <a:path w="7587" h="6075" extrusionOk="0">
                  <a:moveTo>
                    <a:pt x="3292" y="1898"/>
                  </a:moveTo>
                  <a:cubicBezTo>
                    <a:pt x="3387" y="1975"/>
                    <a:pt x="3467" y="2066"/>
                    <a:pt x="3531" y="2170"/>
                  </a:cubicBezTo>
                  <a:cubicBezTo>
                    <a:pt x="3406" y="2274"/>
                    <a:pt x="3250" y="2328"/>
                    <a:pt x="3093" y="2328"/>
                  </a:cubicBezTo>
                  <a:cubicBezTo>
                    <a:pt x="3009" y="2328"/>
                    <a:pt x="2925" y="2313"/>
                    <a:pt x="2845" y="2282"/>
                  </a:cubicBezTo>
                  <a:cubicBezTo>
                    <a:pt x="2973" y="2133"/>
                    <a:pt x="3124" y="2006"/>
                    <a:pt x="3289" y="1901"/>
                  </a:cubicBezTo>
                  <a:lnTo>
                    <a:pt x="3292" y="1898"/>
                  </a:lnTo>
                  <a:close/>
                  <a:moveTo>
                    <a:pt x="4601" y="1555"/>
                  </a:moveTo>
                  <a:cubicBezTo>
                    <a:pt x="4877" y="1578"/>
                    <a:pt x="5143" y="1662"/>
                    <a:pt x="5362" y="1831"/>
                  </a:cubicBezTo>
                  <a:cubicBezTo>
                    <a:pt x="5655" y="2063"/>
                    <a:pt x="5843" y="2335"/>
                    <a:pt x="6001" y="2628"/>
                  </a:cubicBezTo>
                  <a:cubicBezTo>
                    <a:pt x="5938" y="2609"/>
                    <a:pt x="5874" y="2599"/>
                    <a:pt x="5811" y="2599"/>
                  </a:cubicBezTo>
                  <a:cubicBezTo>
                    <a:pt x="5536" y="2599"/>
                    <a:pt x="5281" y="2775"/>
                    <a:pt x="5194" y="3049"/>
                  </a:cubicBezTo>
                  <a:cubicBezTo>
                    <a:pt x="5116" y="3284"/>
                    <a:pt x="4948" y="3507"/>
                    <a:pt x="4763" y="3705"/>
                  </a:cubicBezTo>
                  <a:cubicBezTo>
                    <a:pt x="4871" y="3493"/>
                    <a:pt x="4945" y="3261"/>
                    <a:pt x="4982" y="3025"/>
                  </a:cubicBezTo>
                  <a:cubicBezTo>
                    <a:pt x="5063" y="2477"/>
                    <a:pt x="4898" y="1972"/>
                    <a:pt x="4601" y="1555"/>
                  </a:cubicBezTo>
                  <a:close/>
                  <a:moveTo>
                    <a:pt x="1785" y="2133"/>
                  </a:moveTo>
                  <a:cubicBezTo>
                    <a:pt x="1933" y="2709"/>
                    <a:pt x="2401" y="3187"/>
                    <a:pt x="3084" y="3217"/>
                  </a:cubicBezTo>
                  <a:cubicBezTo>
                    <a:pt x="3096" y="3217"/>
                    <a:pt x="3108" y="3217"/>
                    <a:pt x="3120" y="3217"/>
                  </a:cubicBezTo>
                  <a:cubicBezTo>
                    <a:pt x="3276" y="3217"/>
                    <a:pt x="3432" y="3197"/>
                    <a:pt x="3582" y="3153"/>
                  </a:cubicBezTo>
                  <a:lnTo>
                    <a:pt x="3582" y="3153"/>
                  </a:lnTo>
                  <a:cubicBezTo>
                    <a:pt x="3511" y="3355"/>
                    <a:pt x="3403" y="3544"/>
                    <a:pt x="3262" y="3705"/>
                  </a:cubicBezTo>
                  <a:cubicBezTo>
                    <a:pt x="3056" y="3838"/>
                    <a:pt x="2819" y="3918"/>
                    <a:pt x="2588" y="3918"/>
                  </a:cubicBezTo>
                  <a:cubicBezTo>
                    <a:pt x="2237" y="3918"/>
                    <a:pt x="1897" y="3733"/>
                    <a:pt x="1690" y="3261"/>
                  </a:cubicBezTo>
                  <a:cubicBezTo>
                    <a:pt x="1492" y="2803"/>
                    <a:pt x="1566" y="2416"/>
                    <a:pt x="1785" y="2137"/>
                  </a:cubicBezTo>
                  <a:lnTo>
                    <a:pt x="1785" y="2133"/>
                  </a:lnTo>
                  <a:close/>
                  <a:moveTo>
                    <a:pt x="4610" y="1"/>
                  </a:moveTo>
                  <a:cubicBezTo>
                    <a:pt x="4103" y="1"/>
                    <a:pt x="3579" y="134"/>
                    <a:pt x="3151" y="380"/>
                  </a:cubicBezTo>
                  <a:cubicBezTo>
                    <a:pt x="3101" y="374"/>
                    <a:pt x="3052" y="371"/>
                    <a:pt x="3002" y="371"/>
                  </a:cubicBezTo>
                  <a:cubicBezTo>
                    <a:pt x="2801" y="371"/>
                    <a:pt x="2603" y="421"/>
                    <a:pt x="2424" y="518"/>
                  </a:cubicBezTo>
                  <a:cubicBezTo>
                    <a:pt x="1734" y="572"/>
                    <a:pt x="1071" y="905"/>
                    <a:pt x="698" y="1538"/>
                  </a:cubicBezTo>
                  <a:cubicBezTo>
                    <a:pt x="1" y="2706"/>
                    <a:pt x="563" y="4395"/>
                    <a:pt x="1805" y="4930"/>
                  </a:cubicBezTo>
                  <a:cubicBezTo>
                    <a:pt x="2057" y="5038"/>
                    <a:pt x="2325" y="5094"/>
                    <a:pt x="2597" y="5094"/>
                  </a:cubicBezTo>
                  <a:cubicBezTo>
                    <a:pt x="2688" y="5094"/>
                    <a:pt x="2780" y="5088"/>
                    <a:pt x="2872" y="5075"/>
                  </a:cubicBezTo>
                  <a:lnTo>
                    <a:pt x="2872" y="5075"/>
                  </a:lnTo>
                  <a:cubicBezTo>
                    <a:pt x="2845" y="5145"/>
                    <a:pt x="2841" y="5223"/>
                    <a:pt x="2858" y="5297"/>
                  </a:cubicBezTo>
                  <a:cubicBezTo>
                    <a:pt x="2973" y="5738"/>
                    <a:pt x="3494" y="5963"/>
                    <a:pt x="3905" y="6044"/>
                  </a:cubicBezTo>
                  <a:cubicBezTo>
                    <a:pt x="4005" y="6065"/>
                    <a:pt x="4105" y="6074"/>
                    <a:pt x="4204" y="6074"/>
                  </a:cubicBezTo>
                  <a:cubicBezTo>
                    <a:pt x="4623" y="6074"/>
                    <a:pt x="5030" y="5903"/>
                    <a:pt x="5376" y="5664"/>
                  </a:cubicBezTo>
                  <a:cubicBezTo>
                    <a:pt x="6065" y="5186"/>
                    <a:pt x="6526" y="4408"/>
                    <a:pt x="6493" y="3584"/>
                  </a:cubicBezTo>
                  <a:lnTo>
                    <a:pt x="6493" y="3584"/>
                  </a:lnTo>
                  <a:cubicBezTo>
                    <a:pt x="6658" y="3813"/>
                    <a:pt x="6836" y="4045"/>
                    <a:pt x="6870" y="4267"/>
                  </a:cubicBezTo>
                  <a:cubicBezTo>
                    <a:pt x="6878" y="4327"/>
                    <a:pt x="6930" y="4355"/>
                    <a:pt x="6984" y="4355"/>
                  </a:cubicBezTo>
                  <a:cubicBezTo>
                    <a:pt x="7040" y="4355"/>
                    <a:pt x="7097" y="4325"/>
                    <a:pt x="7109" y="4267"/>
                  </a:cubicBezTo>
                  <a:cubicBezTo>
                    <a:pt x="7179" y="3914"/>
                    <a:pt x="7482" y="3655"/>
                    <a:pt x="7533" y="3268"/>
                  </a:cubicBezTo>
                  <a:cubicBezTo>
                    <a:pt x="7587" y="2827"/>
                    <a:pt x="7412" y="2335"/>
                    <a:pt x="7250" y="1938"/>
                  </a:cubicBezTo>
                  <a:cubicBezTo>
                    <a:pt x="6900" y="1090"/>
                    <a:pt x="6240" y="377"/>
                    <a:pt x="5345" y="104"/>
                  </a:cubicBezTo>
                  <a:cubicBezTo>
                    <a:pt x="5114" y="34"/>
                    <a:pt x="4864" y="1"/>
                    <a:pt x="46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3"/>
            <p:cNvSpPr/>
            <p:nvPr/>
          </p:nvSpPr>
          <p:spPr>
            <a:xfrm>
              <a:off x="10675068" y="726884"/>
              <a:ext cx="241966" cy="201780"/>
            </a:xfrm>
            <a:custGeom>
              <a:avLst/>
              <a:gdLst/>
              <a:ahLst/>
              <a:cxnLst/>
              <a:rect l="l" t="t" r="r" b="b"/>
              <a:pathLst>
                <a:path w="5726" h="4775" extrusionOk="0">
                  <a:moveTo>
                    <a:pt x="3582" y="2501"/>
                  </a:moveTo>
                  <a:cubicBezTo>
                    <a:pt x="3656" y="2868"/>
                    <a:pt x="3555" y="3241"/>
                    <a:pt x="3097" y="3376"/>
                  </a:cubicBezTo>
                  <a:cubicBezTo>
                    <a:pt x="3043" y="3392"/>
                    <a:pt x="2990" y="3399"/>
                    <a:pt x="2938" y="3399"/>
                  </a:cubicBezTo>
                  <a:cubicBezTo>
                    <a:pt x="2766" y="3399"/>
                    <a:pt x="2609" y="3320"/>
                    <a:pt x="2488" y="3201"/>
                  </a:cubicBezTo>
                  <a:cubicBezTo>
                    <a:pt x="2518" y="3174"/>
                    <a:pt x="2549" y="3147"/>
                    <a:pt x="2579" y="3120"/>
                  </a:cubicBezTo>
                  <a:lnTo>
                    <a:pt x="2784" y="3120"/>
                  </a:lnTo>
                  <a:cubicBezTo>
                    <a:pt x="3225" y="3120"/>
                    <a:pt x="3488" y="2837"/>
                    <a:pt x="3582" y="2501"/>
                  </a:cubicBezTo>
                  <a:close/>
                  <a:moveTo>
                    <a:pt x="2286" y="0"/>
                  </a:moveTo>
                  <a:cubicBezTo>
                    <a:pt x="1843" y="0"/>
                    <a:pt x="1403" y="123"/>
                    <a:pt x="1017" y="364"/>
                  </a:cubicBezTo>
                  <a:cubicBezTo>
                    <a:pt x="963" y="361"/>
                    <a:pt x="910" y="350"/>
                    <a:pt x="856" y="347"/>
                  </a:cubicBezTo>
                  <a:cubicBezTo>
                    <a:pt x="846" y="347"/>
                    <a:pt x="837" y="346"/>
                    <a:pt x="828" y="346"/>
                  </a:cubicBezTo>
                  <a:cubicBezTo>
                    <a:pt x="465" y="346"/>
                    <a:pt x="262" y="732"/>
                    <a:pt x="334" y="1047"/>
                  </a:cubicBezTo>
                  <a:cubicBezTo>
                    <a:pt x="95" y="1458"/>
                    <a:pt x="1" y="1966"/>
                    <a:pt x="142" y="2538"/>
                  </a:cubicBezTo>
                  <a:cubicBezTo>
                    <a:pt x="263" y="3036"/>
                    <a:pt x="566" y="3450"/>
                    <a:pt x="967" y="3618"/>
                  </a:cubicBezTo>
                  <a:cubicBezTo>
                    <a:pt x="1342" y="4303"/>
                    <a:pt x="2026" y="4775"/>
                    <a:pt x="2797" y="4775"/>
                  </a:cubicBezTo>
                  <a:cubicBezTo>
                    <a:pt x="3167" y="4775"/>
                    <a:pt x="3556" y="4667"/>
                    <a:pt x="3942" y="4423"/>
                  </a:cubicBezTo>
                  <a:cubicBezTo>
                    <a:pt x="5726" y="3288"/>
                    <a:pt x="4898" y="886"/>
                    <a:pt x="3191" y="179"/>
                  </a:cubicBezTo>
                  <a:cubicBezTo>
                    <a:pt x="2900" y="59"/>
                    <a:pt x="2592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0" name="Google Shape;730;p33"/>
          <p:cNvGrpSpPr/>
          <p:nvPr/>
        </p:nvGrpSpPr>
        <p:grpSpPr>
          <a:xfrm>
            <a:off x="7840826" y="1272606"/>
            <a:ext cx="2027086" cy="2053176"/>
            <a:chOff x="7840826" y="1272606"/>
            <a:chExt cx="2027086" cy="2053176"/>
          </a:xfrm>
        </p:grpSpPr>
        <p:sp>
          <p:nvSpPr>
            <p:cNvPr id="731" name="Google Shape;731;p33"/>
            <p:cNvSpPr/>
            <p:nvPr/>
          </p:nvSpPr>
          <p:spPr>
            <a:xfrm>
              <a:off x="7840826" y="1430753"/>
              <a:ext cx="2027086" cy="1895029"/>
            </a:xfrm>
            <a:custGeom>
              <a:avLst/>
              <a:gdLst/>
              <a:ahLst/>
              <a:cxnLst/>
              <a:rect l="l" t="t" r="r" b="b"/>
              <a:pathLst>
                <a:path w="21398" h="20004" extrusionOk="0">
                  <a:moveTo>
                    <a:pt x="14157" y="627"/>
                  </a:moveTo>
                  <a:cubicBezTo>
                    <a:pt x="14153" y="627"/>
                    <a:pt x="14150" y="627"/>
                    <a:pt x="14146" y="628"/>
                  </a:cubicBezTo>
                  <a:lnTo>
                    <a:pt x="14146" y="628"/>
                  </a:lnTo>
                  <a:cubicBezTo>
                    <a:pt x="14151" y="628"/>
                    <a:pt x="14157" y="628"/>
                    <a:pt x="14162" y="628"/>
                  </a:cubicBezTo>
                  <a:cubicBezTo>
                    <a:pt x="14164" y="628"/>
                    <a:pt x="14166" y="628"/>
                    <a:pt x="14168" y="628"/>
                  </a:cubicBezTo>
                  <a:cubicBezTo>
                    <a:pt x="14164" y="627"/>
                    <a:pt x="14161" y="627"/>
                    <a:pt x="14157" y="627"/>
                  </a:cubicBezTo>
                  <a:close/>
                  <a:moveTo>
                    <a:pt x="5805" y="1102"/>
                  </a:moveTo>
                  <a:cubicBezTo>
                    <a:pt x="5836" y="1139"/>
                    <a:pt x="5859" y="1176"/>
                    <a:pt x="5879" y="1220"/>
                  </a:cubicBezTo>
                  <a:cubicBezTo>
                    <a:pt x="5839" y="1244"/>
                    <a:pt x="5795" y="1267"/>
                    <a:pt x="5755" y="1294"/>
                  </a:cubicBezTo>
                  <a:cubicBezTo>
                    <a:pt x="5738" y="1244"/>
                    <a:pt x="5745" y="1180"/>
                    <a:pt x="5805" y="1102"/>
                  </a:cubicBezTo>
                  <a:close/>
                  <a:moveTo>
                    <a:pt x="2676" y="4407"/>
                  </a:moveTo>
                  <a:lnTo>
                    <a:pt x="2817" y="4421"/>
                  </a:lnTo>
                  <a:cubicBezTo>
                    <a:pt x="2790" y="4471"/>
                    <a:pt x="2763" y="4522"/>
                    <a:pt x="2733" y="4572"/>
                  </a:cubicBezTo>
                  <a:cubicBezTo>
                    <a:pt x="2699" y="4525"/>
                    <a:pt x="2679" y="4464"/>
                    <a:pt x="2676" y="4407"/>
                  </a:cubicBezTo>
                  <a:close/>
                  <a:moveTo>
                    <a:pt x="21150" y="4830"/>
                  </a:moveTo>
                  <a:cubicBezTo>
                    <a:pt x="21159" y="4846"/>
                    <a:pt x="21168" y="4859"/>
                    <a:pt x="21179" y="4868"/>
                  </a:cubicBezTo>
                  <a:cubicBezTo>
                    <a:pt x="21172" y="4858"/>
                    <a:pt x="21162" y="4843"/>
                    <a:pt x="21150" y="4830"/>
                  </a:cubicBezTo>
                  <a:close/>
                  <a:moveTo>
                    <a:pt x="2173" y="5468"/>
                  </a:moveTo>
                  <a:cubicBezTo>
                    <a:pt x="2211" y="5468"/>
                    <a:pt x="2250" y="5479"/>
                    <a:pt x="2285" y="5498"/>
                  </a:cubicBezTo>
                  <a:cubicBezTo>
                    <a:pt x="2255" y="5562"/>
                    <a:pt x="2228" y="5625"/>
                    <a:pt x="2201" y="5689"/>
                  </a:cubicBezTo>
                  <a:cubicBezTo>
                    <a:pt x="2174" y="5619"/>
                    <a:pt x="2147" y="5545"/>
                    <a:pt x="2124" y="5474"/>
                  </a:cubicBezTo>
                  <a:cubicBezTo>
                    <a:pt x="2140" y="5470"/>
                    <a:pt x="2156" y="5468"/>
                    <a:pt x="2173" y="5468"/>
                  </a:cubicBezTo>
                  <a:close/>
                  <a:moveTo>
                    <a:pt x="1797" y="6352"/>
                  </a:moveTo>
                  <a:lnTo>
                    <a:pt x="1797" y="6352"/>
                  </a:lnTo>
                  <a:cubicBezTo>
                    <a:pt x="1791" y="6360"/>
                    <a:pt x="1783" y="6367"/>
                    <a:pt x="1776" y="6374"/>
                  </a:cubicBezTo>
                  <a:lnTo>
                    <a:pt x="1776" y="6374"/>
                  </a:lnTo>
                  <a:cubicBezTo>
                    <a:pt x="1787" y="6372"/>
                    <a:pt x="1794" y="6365"/>
                    <a:pt x="1797" y="6352"/>
                  </a:cubicBezTo>
                  <a:close/>
                  <a:moveTo>
                    <a:pt x="485" y="8250"/>
                  </a:moveTo>
                  <a:cubicBezTo>
                    <a:pt x="486" y="8257"/>
                    <a:pt x="487" y="8263"/>
                    <a:pt x="488" y="8269"/>
                  </a:cubicBezTo>
                  <a:lnTo>
                    <a:pt x="488" y="8269"/>
                  </a:lnTo>
                  <a:cubicBezTo>
                    <a:pt x="487" y="8263"/>
                    <a:pt x="486" y="8257"/>
                    <a:pt x="485" y="8250"/>
                  </a:cubicBezTo>
                  <a:close/>
                  <a:moveTo>
                    <a:pt x="7666" y="9573"/>
                  </a:moveTo>
                  <a:cubicBezTo>
                    <a:pt x="7670" y="9580"/>
                    <a:pt x="7677" y="9587"/>
                    <a:pt x="7683" y="9597"/>
                  </a:cubicBezTo>
                  <a:lnTo>
                    <a:pt x="7693" y="9627"/>
                  </a:lnTo>
                  <a:cubicBezTo>
                    <a:pt x="7691" y="9627"/>
                    <a:pt x="7690" y="9628"/>
                    <a:pt x="7687" y="9628"/>
                  </a:cubicBezTo>
                  <a:cubicBezTo>
                    <a:pt x="7686" y="9628"/>
                    <a:pt x="7683" y="9628"/>
                    <a:pt x="7680" y="9627"/>
                  </a:cubicBezTo>
                  <a:cubicBezTo>
                    <a:pt x="7673" y="9607"/>
                    <a:pt x="7670" y="9590"/>
                    <a:pt x="7666" y="9573"/>
                  </a:cubicBezTo>
                  <a:close/>
                  <a:moveTo>
                    <a:pt x="7592" y="9637"/>
                  </a:moveTo>
                  <a:lnTo>
                    <a:pt x="7592" y="9637"/>
                  </a:lnTo>
                  <a:cubicBezTo>
                    <a:pt x="7606" y="9664"/>
                    <a:pt x="7609" y="9681"/>
                    <a:pt x="7616" y="9701"/>
                  </a:cubicBezTo>
                  <a:lnTo>
                    <a:pt x="7613" y="9698"/>
                  </a:lnTo>
                  <a:cubicBezTo>
                    <a:pt x="7606" y="9677"/>
                    <a:pt x="7599" y="9661"/>
                    <a:pt x="7592" y="9637"/>
                  </a:cubicBezTo>
                  <a:close/>
                  <a:moveTo>
                    <a:pt x="7569" y="9714"/>
                  </a:moveTo>
                  <a:cubicBezTo>
                    <a:pt x="7579" y="9728"/>
                    <a:pt x="7589" y="9741"/>
                    <a:pt x="7596" y="9758"/>
                  </a:cubicBezTo>
                  <a:lnTo>
                    <a:pt x="7582" y="9748"/>
                  </a:lnTo>
                  <a:lnTo>
                    <a:pt x="7582" y="9748"/>
                  </a:lnTo>
                  <a:cubicBezTo>
                    <a:pt x="7582" y="9748"/>
                    <a:pt x="7582" y="9748"/>
                    <a:pt x="7582" y="9748"/>
                  </a:cubicBezTo>
                  <a:lnTo>
                    <a:pt x="7569" y="9714"/>
                  </a:lnTo>
                  <a:close/>
                  <a:moveTo>
                    <a:pt x="7582" y="9748"/>
                  </a:moveTo>
                  <a:lnTo>
                    <a:pt x="7599" y="9762"/>
                  </a:lnTo>
                  <a:lnTo>
                    <a:pt x="7616" y="9792"/>
                  </a:lnTo>
                  <a:lnTo>
                    <a:pt x="7596" y="9778"/>
                  </a:lnTo>
                  <a:cubicBezTo>
                    <a:pt x="7592" y="9772"/>
                    <a:pt x="7586" y="9758"/>
                    <a:pt x="7582" y="9748"/>
                  </a:cubicBezTo>
                  <a:close/>
                  <a:moveTo>
                    <a:pt x="7616" y="9714"/>
                  </a:moveTo>
                  <a:cubicBezTo>
                    <a:pt x="7619" y="9718"/>
                    <a:pt x="7623" y="9718"/>
                    <a:pt x="7623" y="9718"/>
                  </a:cubicBezTo>
                  <a:lnTo>
                    <a:pt x="7623" y="9721"/>
                  </a:lnTo>
                  <a:cubicBezTo>
                    <a:pt x="7636" y="9751"/>
                    <a:pt x="7643" y="9772"/>
                    <a:pt x="7650" y="9795"/>
                  </a:cubicBezTo>
                  <a:lnTo>
                    <a:pt x="7636" y="9785"/>
                  </a:lnTo>
                  <a:cubicBezTo>
                    <a:pt x="7633" y="9765"/>
                    <a:pt x="7626" y="9738"/>
                    <a:pt x="7616" y="9714"/>
                  </a:cubicBezTo>
                  <a:close/>
                  <a:moveTo>
                    <a:pt x="7643" y="9795"/>
                  </a:moveTo>
                  <a:lnTo>
                    <a:pt x="7656" y="9805"/>
                  </a:lnTo>
                  <a:cubicBezTo>
                    <a:pt x="7656" y="9805"/>
                    <a:pt x="7656" y="9812"/>
                    <a:pt x="7660" y="9815"/>
                  </a:cubicBezTo>
                  <a:lnTo>
                    <a:pt x="7660" y="9819"/>
                  </a:lnTo>
                  <a:lnTo>
                    <a:pt x="7646" y="9812"/>
                  </a:lnTo>
                  <a:cubicBezTo>
                    <a:pt x="7646" y="9805"/>
                    <a:pt x="7643" y="9799"/>
                    <a:pt x="7643" y="9795"/>
                  </a:cubicBezTo>
                  <a:close/>
                  <a:moveTo>
                    <a:pt x="7680" y="9640"/>
                  </a:moveTo>
                  <a:lnTo>
                    <a:pt x="7700" y="9644"/>
                  </a:lnTo>
                  <a:cubicBezTo>
                    <a:pt x="7707" y="9661"/>
                    <a:pt x="7710" y="9681"/>
                    <a:pt x="7714" y="9698"/>
                  </a:cubicBezTo>
                  <a:lnTo>
                    <a:pt x="7714" y="9714"/>
                  </a:lnTo>
                  <a:cubicBezTo>
                    <a:pt x="7714" y="9681"/>
                    <a:pt x="7720" y="9667"/>
                    <a:pt x="7727" y="9664"/>
                  </a:cubicBezTo>
                  <a:cubicBezTo>
                    <a:pt x="7737" y="9674"/>
                    <a:pt x="7751" y="9684"/>
                    <a:pt x="7764" y="9694"/>
                  </a:cubicBezTo>
                  <a:cubicBezTo>
                    <a:pt x="7781" y="9718"/>
                    <a:pt x="7798" y="9745"/>
                    <a:pt x="7815" y="9775"/>
                  </a:cubicBezTo>
                  <a:cubicBezTo>
                    <a:pt x="7791" y="9768"/>
                    <a:pt x="7767" y="9755"/>
                    <a:pt x="7744" y="9745"/>
                  </a:cubicBezTo>
                  <a:lnTo>
                    <a:pt x="7744" y="9745"/>
                  </a:lnTo>
                  <a:cubicBezTo>
                    <a:pt x="7790" y="9785"/>
                    <a:pt x="7839" y="9826"/>
                    <a:pt x="7818" y="9826"/>
                  </a:cubicBezTo>
                  <a:cubicBezTo>
                    <a:pt x="7814" y="9826"/>
                    <a:pt x="7809" y="9824"/>
                    <a:pt x="7801" y="9822"/>
                  </a:cubicBezTo>
                  <a:lnTo>
                    <a:pt x="7697" y="9755"/>
                  </a:lnTo>
                  <a:cubicBezTo>
                    <a:pt x="7697" y="9741"/>
                    <a:pt x="7700" y="9728"/>
                    <a:pt x="7703" y="9711"/>
                  </a:cubicBezTo>
                  <a:cubicBezTo>
                    <a:pt x="7717" y="9725"/>
                    <a:pt x="7730" y="9735"/>
                    <a:pt x="7744" y="9745"/>
                  </a:cubicBezTo>
                  <a:lnTo>
                    <a:pt x="7703" y="9704"/>
                  </a:lnTo>
                  <a:lnTo>
                    <a:pt x="7697" y="9687"/>
                  </a:lnTo>
                  <a:cubicBezTo>
                    <a:pt x="7707" y="9687"/>
                    <a:pt x="7714" y="9687"/>
                    <a:pt x="7700" y="9674"/>
                  </a:cubicBezTo>
                  <a:lnTo>
                    <a:pt x="7693" y="9674"/>
                  </a:lnTo>
                  <a:cubicBezTo>
                    <a:pt x="7687" y="9664"/>
                    <a:pt x="7683" y="9650"/>
                    <a:pt x="7680" y="9640"/>
                  </a:cubicBezTo>
                  <a:close/>
                  <a:moveTo>
                    <a:pt x="7687" y="9812"/>
                  </a:moveTo>
                  <a:cubicBezTo>
                    <a:pt x="7694" y="9819"/>
                    <a:pt x="7701" y="9826"/>
                    <a:pt x="7708" y="9833"/>
                  </a:cubicBezTo>
                  <a:lnTo>
                    <a:pt x="7708" y="9833"/>
                  </a:lnTo>
                  <a:cubicBezTo>
                    <a:pt x="7701" y="9828"/>
                    <a:pt x="7694" y="9823"/>
                    <a:pt x="7687" y="9818"/>
                  </a:cubicBezTo>
                  <a:lnTo>
                    <a:pt x="7687" y="9818"/>
                  </a:lnTo>
                  <a:cubicBezTo>
                    <a:pt x="7687" y="9815"/>
                    <a:pt x="7687" y="9812"/>
                    <a:pt x="7687" y="9812"/>
                  </a:cubicBezTo>
                  <a:close/>
                  <a:moveTo>
                    <a:pt x="7603" y="9799"/>
                  </a:moveTo>
                  <a:lnTo>
                    <a:pt x="7626" y="9815"/>
                  </a:lnTo>
                  <a:cubicBezTo>
                    <a:pt x="7629" y="9819"/>
                    <a:pt x="7633" y="9822"/>
                    <a:pt x="7636" y="9829"/>
                  </a:cubicBezTo>
                  <a:lnTo>
                    <a:pt x="7633" y="9825"/>
                  </a:lnTo>
                  <a:cubicBezTo>
                    <a:pt x="7619" y="9825"/>
                    <a:pt x="7619" y="9829"/>
                    <a:pt x="7616" y="9836"/>
                  </a:cubicBezTo>
                  <a:cubicBezTo>
                    <a:pt x="7613" y="9822"/>
                    <a:pt x="7606" y="9809"/>
                    <a:pt x="7603" y="9799"/>
                  </a:cubicBezTo>
                  <a:close/>
                  <a:moveTo>
                    <a:pt x="7683" y="9825"/>
                  </a:moveTo>
                  <a:lnTo>
                    <a:pt x="7697" y="9836"/>
                  </a:lnTo>
                  <a:cubicBezTo>
                    <a:pt x="7693" y="9836"/>
                    <a:pt x="7690" y="9829"/>
                    <a:pt x="7683" y="9829"/>
                  </a:cubicBezTo>
                  <a:cubicBezTo>
                    <a:pt x="7680" y="9825"/>
                    <a:pt x="7683" y="9825"/>
                    <a:pt x="7683" y="9825"/>
                  </a:cubicBezTo>
                  <a:close/>
                  <a:moveTo>
                    <a:pt x="7653" y="9829"/>
                  </a:moveTo>
                  <a:lnTo>
                    <a:pt x="7666" y="9836"/>
                  </a:lnTo>
                  <a:lnTo>
                    <a:pt x="7670" y="9856"/>
                  </a:lnTo>
                  <a:cubicBezTo>
                    <a:pt x="7666" y="9852"/>
                    <a:pt x="7660" y="9849"/>
                    <a:pt x="7656" y="9846"/>
                  </a:cubicBezTo>
                  <a:cubicBezTo>
                    <a:pt x="7656" y="9839"/>
                    <a:pt x="7653" y="9832"/>
                    <a:pt x="7653" y="9829"/>
                  </a:cubicBezTo>
                  <a:close/>
                  <a:moveTo>
                    <a:pt x="7680" y="9846"/>
                  </a:moveTo>
                  <a:cubicBezTo>
                    <a:pt x="7698" y="9857"/>
                    <a:pt x="7710" y="9865"/>
                    <a:pt x="7701" y="9865"/>
                  </a:cubicBezTo>
                  <a:cubicBezTo>
                    <a:pt x="7698" y="9865"/>
                    <a:pt x="7690" y="9864"/>
                    <a:pt x="7677" y="9860"/>
                  </a:cubicBezTo>
                  <a:lnTo>
                    <a:pt x="7677" y="9860"/>
                  </a:lnTo>
                  <a:cubicBezTo>
                    <a:pt x="7677" y="9854"/>
                    <a:pt x="7677" y="9849"/>
                    <a:pt x="7680" y="9846"/>
                  </a:cubicBezTo>
                  <a:close/>
                  <a:moveTo>
                    <a:pt x="7406" y="9849"/>
                  </a:moveTo>
                  <a:cubicBezTo>
                    <a:pt x="7411" y="9849"/>
                    <a:pt x="7430" y="9860"/>
                    <a:pt x="7454" y="9876"/>
                  </a:cubicBezTo>
                  <a:cubicBezTo>
                    <a:pt x="7465" y="9886"/>
                    <a:pt x="7471" y="9896"/>
                    <a:pt x="7478" y="9906"/>
                  </a:cubicBezTo>
                  <a:lnTo>
                    <a:pt x="7475" y="9906"/>
                  </a:lnTo>
                  <a:lnTo>
                    <a:pt x="7417" y="9866"/>
                  </a:lnTo>
                  <a:cubicBezTo>
                    <a:pt x="7405" y="9854"/>
                    <a:pt x="7402" y="9849"/>
                    <a:pt x="7406" y="9849"/>
                  </a:cubicBezTo>
                  <a:close/>
                  <a:moveTo>
                    <a:pt x="7438" y="9667"/>
                  </a:moveTo>
                  <a:cubicBezTo>
                    <a:pt x="7498" y="9745"/>
                    <a:pt x="7555" y="9829"/>
                    <a:pt x="7609" y="9913"/>
                  </a:cubicBezTo>
                  <a:lnTo>
                    <a:pt x="7576" y="9852"/>
                  </a:lnTo>
                  <a:lnTo>
                    <a:pt x="7613" y="9913"/>
                  </a:lnTo>
                  <a:cubicBezTo>
                    <a:pt x="7613" y="9913"/>
                    <a:pt x="7609" y="9916"/>
                    <a:pt x="7606" y="9916"/>
                  </a:cubicBezTo>
                  <a:cubicBezTo>
                    <a:pt x="7552" y="9842"/>
                    <a:pt x="7454" y="9708"/>
                    <a:pt x="7448" y="9691"/>
                  </a:cubicBezTo>
                  <a:lnTo>
                    <a:pt x="7448" y="9691"/>
                  </a:lnTo>
                  <a:lnTo>
                    <a:pt x="7569" y="9859"/>
                  </a:lnTo>
                  <a:cubicBezTo>
                    <a:pt x="7498" y="9751"/>
                    <a:pt x="7518" y="9795"/>
                    <a:pt x="7438" y="9667"/>
                  </a:cubicBezTo>
                  <a:close/>
                  <a:moveTo>
                    <a:pt x="7384" y="9849"/>
                  </a:moveTo>
                  <a:lnTo>
                    <a:pt x="7485" y="9920"/>
                  </a:lnTo>
                  <a:cubicBezTo>
                    <a:pt x="7485" y="9923"/>
                    <a:pt x="7487" y="9926"/>
                    <a:pt x="7488" y="9929"/>
                  </a:cubicBezTo>
                  <a:lnTo>
                    <a:pt x="7488" y="9929"/>
                  </a:lnTo>
                  <a:lnTo>
                    <a:pt x="7479" y="9923"/>
                  </a:lnTo>
                  <a:lnTo>
                    <a:pt x="7479" y="9923"/>
                  </a:lnTo>
                  <a:lnTo>
                    <a:pt x="7488" y="9930"/>
                  </a:lnTo>
                  <a:cubicBezTo>
                    <a:pt x="7488" y="9929"/>
                    <a:pt x="7488" y="9929"/>
                    <a:pt x="7488" y="9929"/>
                  </a:cubicBezTo>
                  <a:lnTo>
                    <a:pt x="7488" y="9929"/>
                  </a:lnTo>
                  <a:lnTo>
                    <a:pt x="7495" y="9933"/>
                  </a:lnTo>
                  <a:lnTo>
                    <a:pt x="7502" y="9947"/>
                  </a:lnTo>
                  <a:cubicBezTo>
                    <a:pt x="7461" y="9920"/>
                    <a:pt x="7424" y="9889"/>
                    <a:pt x="7387" y="9862"/>
                  </a:cubicBezTo>
                  <a:lnTo>
                    <a:pt x="7387" y="9862"/>
                  </a:lnTo>
                  <a:lnTo>
                    <a:pt x="7479" y="9923"/>
                  </a:lnTo>
                  <a:lnTo>
                    <a:pt x="7479" y="9923"/>
                  </a:lnTo>
                  <a:lnTo>
                    <a:pt x="7384" y="9849"/>
                  </a:lnTo>
                  <a:close/>
                  <a:moveTo>
                    <a:pt x="7279" y="9852"/>
                  </a:moveTo>
                  <a:lnTo>
                    <a:pt x="7279" y="9852"/>
                  </a:lnTo>
                  <a:cubicBezTo>
                    <a:pt x="7394" y="9903"/>
                    <a:pt x="7451" y="9937"/>
                    <a:pt x="7515" y="9970"/>
                  </a:cubicBezTo>
                  <a:cubicBezTo>
                    <a:pt x="7522" y="9990"/>
                    <a:pt x="7525" y="10007"/>
                    <a:pt x="7505" y="10011"/>
                  </a:cubicBezTo>
                  <a:lnTo>
                    <a:pt x="7528" y="10017"/>
                  </a:lnTo>
                  <a:cubicBezTo>
                    <a:pt x="7607" y="10067"/>
                    <a:pt x="7626" y="10082"/>
                    <a:pt x="7617" y="10082"/>
                  </a:cubicBezTo>
                  <a:cubicBezTo>
                    <a:pt x="7602" y="10082"/>
                    <a:pt x="7500" y="10033"/>
                    <a:pt x="7478" y="10033"/>
                  </a:cubicBezTo>
                  <a:cubicBezTo>
                    <a:pt x="7470" y="10033"/>
                    <a:pt x="7473" y="10040"/>
                    <a:pt x="7495" y="10058"/>
                  </a:cubicBezTo>
                  <a:cubicBezTo>
                    <a:pt x="7458" y="10031"/>
                    <a:pt x="7424" y="10007"/>
                    <a:pt x="7384" y="9984"/>
                  </a:cubicBezTo>
                  <a:lnTo>
                    <a:pt x="7384" y="9984"/>
                  </a:lnTo>
                  <a:cubicBezTo>
                    <a:pt x="7414" y="9990"/>
                    <a:pt x="7441" y="9997"/>
                    <a:pt x="7468" y="10007"/>
                  </a:cubicBezTo>
                  <a:cubicBezTo>
                    <a:pt x="7249" y="9886"/>
                    <a:pt x="7589" y="10017"/>
                    <a:pt x="7279" y="9852"/>
                  </a:cubicBezTo>
                  <a:close/>
                  <a:moveTo>
                    <a:pt x="7340" y="9980"/>
                  </a:moveTo>
                  <a:cubicBezTo>
                    <a:pt x="7350" y="9980"/>
                    <a:pt x="7362" y="9981"/>
                    <a:pt x="7377" y="9984"/>
                  </a:cubicBezTo>
                  <a:cubicBezTo>
                    <a:pt x="7330" y="9990"/>
                    <a:pt x="7417" y="10078"/>
                    <a:pt x="7475" y="10165"/>
                  </a:cubicBezTo>
                  <a:lnTo>
                    <a:pt x="7407" y="10118"/>
                  </a:lnTo>
                  <a:cubicBezTo>
                    <a:pt x="7393" y="10114"/>
                    <a:pt x="7382" y="10113"/>
                    <a:pt x="7373" y="10113"/>
                  </a:cubicBezTo>
                  <a:cubicBezTo>
                    <a:pt x="7360" y="10113"/>
                    <a:pt x="7352" y="10116"/>
                    <a:pt x="7343" y="10118"/>
                  </a:cubicBezTo>
                  <a:lnTo>
                    <a:pt x="7306" y="10098"/>
                  </a:lnTo>
                  <a:cubicBezTo>
                    <a:pt x="7340" y="10064"/>
                    <a:pt x="7370" y="10041"/>
                    <a:pt x="7370" y="10041"/>
                  </a:cubicBezTo>
                  <a:lnTo>
                    <a:pt x="7370" y="10041"/>
                  </a:lnTo>
                  <a:cubicBezTo>
                    <a:pt x="7370" y="10041"/>
                    <a:pt x="7337" y="10061"/>
                    <a:pt x="7303" y="10098"/>
                  </a:cubicBezTo>
                  <a:lnTo>
                    <a:pt x="7290" y="10091"/>
                  </a:lnTo>
                  <a:cubicBezTo>
                    <a:pt x="7296" y="10085"/>
                    <a:pt x="7303" y="10078"/>
                    <a:pt x="7306" y="10071"/>
                  </a:cubicBezTo>
                  <a:lnTo>
                    <a:pt x="7306" y="10071"/>
                  </a:lnTo>
                  <a:lnTo>
                    <a:pt x="7286" y="10091"/>
                  </a:lnTo>
                  <a:cubicBezTo>
                    <a:pt x="7228" y="10060"/>
                    <a:pt x="7170" y="10030"/>
                    <a:pt x="7188" y="10030"/>
                  </a:cubicBezTo>
                  <a:cubicBezTo>
                    <a:pt x="7193" y="10030"/>
                    <a:pt x="7204" y="10032"/>
                    <a:pt x="7222" y="10037"/>
                  </a:cubicBezTo>
                  <a:lnTo>
                    <a:pt x="7249" y="10054"/>
                  </a:lnTo>
                  <a:cubicBezTo>
                    <a:pt x="7314" y="10045"/>
                    <a:pt x="7268" y="9980"/>
                    <a:pt x="7340" y="9980"/>
                  </a:cubicBezTo>
                  <a:close/>
                  <a:moveTo>
                    <a:pt x="7279" y="10125"/>
                  </a:moveTo>
                  <a:cubicBezTo>
                    <a:pt x="7293" y="10125"/>
                    <a:pt x="7306" y="10128"/>
                    <a:pt x="7320" y="10128"/>
                  </a:cubicBezTo>
                  <a:cubicBezTo>
                    <a:pt x="7317" y="10131"/>
                    <a:pt x="7314" y="10136"/>
                    <a:pt x="7308" y="10136"/>
                  </a:cubicBezTo>
                  <a:cubicBezTo>
                    <a:pt x="7307" y="10136"/>
                    <a:pt x="7305" y="10136"/>
                    <a:pt x="7303" y="10135"/>
                  </a:cubicBezTo>
                  <a:lnTo>
                    <a:pt x="7303" y="10135"/>
                  </a:lnTo>
                  <a:cubicBezTo>
                    <a:pt x="7316" y="10145"/>
                    <a:pt x="7323" y="10152"/>
                    <a:pt x="7330" y="10159"/>
                  </a:cubicBezTo>
                  <a:cubicBezTo>
                    <a:pt x="7350" y="10175"/>
                    <a:pt x="7374" y="10189"/>
                    <a:pt x="7397" y="10202"/>
                  </a:cubicBezTo>
                  <a:lnTo>
                    <a:pt x="7387" y="10212"/>
                  </a:lnTo>
                  <a:cubicBezTo>
                    <a:pt x="7370" y="10206"/>
                    <a:pt x="7350" y="10199"/>
                    <a:pt x="7330" y="10196"/>
                  </a:cubicBezTo>
                  <a:lnTo>
                    <a:pt x="7327" y="10196"/>
                  </a:lnTo>
                  <a:lnTo>
                    <a:pt x="7340" y="10179"/>
                  </a:lnTo>
                  <a:lnTo>
                    <a:pt x="7323" y="10196"/>
                  </a:lnTo>
                  <a:lnTo>
                    <a:pt x="7313" y="10196"/>
                  </a:lnTo>
                  <a:lnTo>
                    <a:pt x="7303" y="10189"/>
                  </a:lnTo>
                  <a:cubicBezTo>
                    <a:pt x="7296" y="10182"/>
                    <a:pt x="7290" y="10179"/>
                    <a:pt x="7283" y="10172"/>
                  </a:cubicBezTo>
                  <a:cubicBezTo>
                    <a:pt x="7273" y="10165"/>
                    <a:pt x="7266" y="10155"/>
                    <a:pt x="7259" y="10145"/>
                  </a:cubicBezTo>
                  <a:cubicBezTo>
                    <a:pt x="7259" y="10138"/>
                    <a:pt x="7253" y="10132"/>
                    <a:pt x="7256" y="10128"/>
                  </a:cubicBezTo>
                  <a:lnTo>
                    <a:pt x="7276" y="10128"/>
                  </a:lnTo>
                  <a:lnTo>
                    <a:pt x="7279" y="10125"/>
                  </a:lnTo>
                  <a:close/>
                  <a:moveTo>
                    <a:pt x="7280" y="10223"/>
                  </a:moveTo>
                  <a:cubicBezTo>
                    <a:pt x="7282" y="10223"/>
                    <a:pt x="7293" y="10223"/>
                    <a:pt x="7303" y="10226"/>
                  </a:cubicBezTo>
                  <a:lnTo>
                    <a:pt x="7296" y="10229"/>
                  </a:lnTo>
                  <a:cubicBezTo>
                    <a:pt x="7293" y="10226"/>
                    <a:pt x="7286" y="10226"/>
                    <a:pt x="7280" y="10223"/>
                  </a:cubicBezTo>
                  <a:close/>
                  <a:moveTo>
                    <a:pt x="7397" y="10206"/>
                  </a:moveTo>
                  <a:cubicBezTo>
                    <a:pt x="7411" y="10216"/>
                    <a:pt x="7431" y="10226"/>
                    <a:pt x="7458" y="10239"/>
                  </a:cubicBezTo>
                  <a:cubicBezTo>
                    <a:pt x="7428" y="10226"/>
                    <a:pt x="7414" y="10223"/>
                    <a:pt x="7391" y="10216"/>
                  </a:cubicBezTo>
                  <a:cubicBezTo>
                    <a:pt x="7391" y="10212"/>
                    <a:pt x="7394" y="10209"/>
                    <a:pt x="7397" y="10206"/>
                  </a:cubicBezTo>
                  <a:close/>
                  <a:moveTo>
                    <a:pt x="6990" y="10260"/>
                  </a:moveTo>
                  <a:lnTo>
                    <a:pt x="6990" y="10263"/>
                  </a:lnTo>
                  <a:lnTo>
                    <a:pt x="6987" y="10266"/>
                  </a:lnTo>
                  <a:lnTo>
                    <a:pt x="6987" y="10263"/>
                  </a:lnTo>
                  <a:lnTo>
                    <a:pt x="6990" y="10260"/>
                  </a:lnTo>
                  <a:close/>
                  <a:moveTo>
                    <a:pt x="7360" y="10324"/>
                  </a:moveTo>
                  <a:cubicBezTo>
                    <a:pt x="7357" y="10334"/>
                    <a:pt x="7353" y="10337"/>
                    <a:pt x="7347" y="10347"/>
                  </a:cubicBezTo>
                  <a:cubicBezTo>
                    <a:pt x="7343" y="10347"/>
                    <a:pt x="7333" y="10340"/>
                    <a:pt x="7327" y="10340"/>
                  </a:cubicBezTo>
                  <a:cubicBezTo>
                    <a:pt x="7323" y="10340"/>
                    <a:pt x="7330" y="10334"/>
                    <a:pt x="7330" y="10330"/>
                  </a:cubicBezTo>
                  <a:cubicBezTo>
                    <a:pt x="7340" y="10327"/>
                    <a:pt x="7350" y="10327"/>
                    <a:pt x="7360" y="10324"/>
                  </a:cubicBezTo>
                  <a:close/>
                  <a:moveTo>
                    <a:pt x="7370" y="10324"/>
                  </a:moveTo>
                  <a:cubicBezTo>
                    <a:pt x="7376" y="10338"/>
                    <a:pt x="7374" y="10348"/>
                    <a:pt x="7358" y="10348"/>
                  </a:cubicBezTo>
                  <a:cubicBezTo>
                    <a:pt x="7356" y="10348"/>
                    <a:pt x="7353" y="10348"/>
                    <a:pt x="7350" y="10347"/>
                  </a:cubicBezTo>
                  <a:lnTo>
                    <a:pt x="7364" y="10324"/>
                  </a:lnTo>
                  <a:close/>
                  <a:moveTo>
                    <a:pt x="7303" y="10381"/>
                  </a:moveTo>
                  <a:lnTo>
                    <a:pt x="7316" y="10387"/>
                  </a:lnTo>
                  <a:cubicBezTo>
                    <a:pt x="7310" y="10394"/>
                    <a:pt x="7306" y="10398"/>
                    <a:pt x="7300" y="10404"/>
                  </a:cubicBezTo>
                  <a:lnTo>
                    <a:pt x="7293" y="10401"/>
                  </a:lnTo>
                  <a:lnTo>
                    <a:pt x="7303" y="10381"/>
                  </a:lnTo>
                  <a:close/>
                  <a:moveTo>
                    <a:pt x="7323" y="10391"/>
                  </a:moveTo>
                  <a:cubicBezTo>
                    <a:pt x="7333" y="10398"/>
                    <a:pt x="7343" y="10401"/>
                    <a:pt x="7360" y="10404"/>
                  </a:cubicBezTo>
                  <a:cubicBezTo>
                    <a:pt x="7353" y="10411"/>
                    <a:pt x="7347" y="10418"/>
                    <a:pt x="7343" y="10421"/>
                  </a:cubicBezTo>
                  <a:lnTo>
                    <a:pt x="7313" y="10411"/>
                  </a:lnTo>
                  <a:lnTo>
                    <a:pt x="7323" y="10391"/>
                  </a:lnTo>
                  <a:close/>
                  <a:moveTo>
                    <a:pt x="7290" y="10404"/>
                  </a:moveTo>
                  <a:lnTo>
                    <a:pt x="7300" y="10411"/>
                  </a:lnTo>
                  <a:lnTo>
                    <a:pt x="7279" y="10431"/>
                  </a:lnTo>
                  <a:lnTo>
                    <a:pt x="7273" y="10428"/>
                  </a:lnTo>
                  <a:lnTo>
                    <a:pt x="7290" y="10404"/>
                  </a:lnTo>
                  <a:close/>
                  <a:moveTo>
                    <a:pt x="7367" y="10408"/>
                  </a:moveTo>
                  <a:lnTo>
                    <a:pt x="7387" y="10418"/>
                  </a:lnTo>
                  <a:cubicBezTo>
                    <a:pt x="7384" y="10425"/>
                    <a:pt x="7377" y="10431"/>
                    <a:pt x="7374" y="10438"/>
                  </a:cubicBezTo>
                  <a:lnTo>
                    <a:pt x="7357" y="10428"/>
                  </a:lnTo>
                  <a:lnTo>
                    <a:pt x="7367" y="10408"/>
                  </a:lnTo>
                  <a:close/>
                  <a:moveTo>
                    <a:pt x="7391" y="10418"/>
                  </a:moveTo>
                  <a:lnTo>
                    <a:pt x="7397" y="10421"/>
                  </a:lnTo>
                  <a:lnTo>
                    <a:pt x="7387" y="10441"/>
                  </a:lnTo>
                  <a:lnTo>
                    <a:pt x="7380" y="10438"/>
                  </a:lnTo>
                  <a:lnTo>
                    <a:pt x="7391" y="10418"/>
                  </a:lnTo>
                  <a:close/>
                  <a:moveTo>
                    <a:pt x="7351" y="10437"/>
                  </a:moveTo>
                  <a:cubicBezTo>
                    <a:pt x="7353" y="10437"/>
                    <a:pt x="7361" y="10445"/>
                    <a:pt x="7367" y="10448"/>
                  </a:cubicBezTo>
                  <a:lnTo>
                    <a:pt x="7350" y="10441"/>
                  </a:lnTo>
                  <a:lnTo>
                    <a:pt x="7350" y="10438"/>
                  </a:lnTo>
                  <a:cubicBezTo>
                    <a:pt x="7350" y="10438"/>
                    <a:pt x="7350" y="10437"/>
                    <a:pt x="7351" y="10437"/>
                  </a:cubicBezTo>
                  <a:close/>
                  <a:moveTo>
                    <a:pt x="7414" y="10428"/>
                  </a:moveTo>
                  <a:lnTo>
                    <a:pt x="7401" y="10448"/>
                  </a:lnTo>
                  <a:lnTo>
                    <a:pt x="7397" y="10448"/>
                  </a:lnTo>
                  <a:cubicBezTo>
                    <a:pt x="7401" y="10438"/>
                    <a:pt x="7404" y="10435"/>
                    <a:pt x="7407" y="10428"/>
                  </a:cubicBezTo>
                  <a:close/>
                  <a:moveTo>
                    <a:pt x="7481" y="10371"/>
                  </a:moveTo>
                  <a:cubicBezTo>
                    <a:pt x="7515" y="10391"/>
                    <a:pt x="7566" y="10418"/>
                    <a:pt x="7606" y="10441"/>
                  </a:cubicBezTo>
                  <a:cubicBezTo>
                    <a:pt x="7606" y="10445"/>
                    <a:pt x="7603" y="10451"/>
                    <a:pt x="7599" y="10455"/>
                  </a:cubicBezTo>
                  <a:lnTo>
                    <a:pt x="7596" y="10455"/>
                  </a:lnTo>
                  <a:cubicBezTo>
                    <a:pt x="7555" y="10431"/>
                    <a:pt x="7515" y="10404"/>
                    <a:pt x="7481" y="10371"/>
                  </a:cubicBezTo>
                  <a:close/>
                  <a:moveTo>
                    <a:pt x="7310" y="10421"/>
                  </a:moveTo>
                  <a:lnTo>
                    <a:pt x="7337" y="10435"/>
                  </a:lnTo>
                  <a:lnTo>
                    <a:pt x="7333" y="10438"/>
                  </a:lnTo>
                  <a:cubicBezTo>
                    <a:pt x="7324" y="10433"/>
                    <a:pt x="7319" y="10431"/>
                    <a:pt x="7318" y="10431"/>
                  </a:cubicBezTo>
                  <a:cubicBezTo>
                    <a:pt x="7317" y="10431"/>
                    <a:pt x="7321" y="10434"/>
                    <a:pt x="7330" y="10441"/>
                  </a:cubicBezTo>
                  <a:lnTo>
                    <a:pt x="7330" y="10445"/>
                  </a:lnTo>
                  <a:cubicBezTo>
                    <a:pt x="7327" y="10448"/>
                    <a:pt x="7323" y="10455"/>
                    <a:pt x="7320" y="10458"/>
                  </a:cubicBezTo>
                  <a:cubicBezTo>
                    <a:pt x="7319" y="10459"/>
                    <a:pt x="7319" y="10459"/>
                    <a:pt x="7318" y="10459"/>
                  </a:cubicBezTo>
                  <a:cubicBezTo>
                    <a:pt x="7315" y="10459"/>
                    <a:pt x="7312" y="10454"/>
                    <a:pt x="7310" y="10451"/>
                  </a:cubicBezTo>
                  <a:cubicBezTo>
                    <a:pt x="7316" y="10431"/>
                    <a:pt x="7303" y="10441"/>
                    <a:pt x="7310" y="10421"/>
                  </a:cubicBezTo>
                  <a:close/>
                  <a:moveTo>
                    <a:pt x="7417" y="10435"/>
                  </a:moveTo>
                  <a:lnTo>
                    <a:pt x="7431" y="10445"/>
                  </a:lnTo>
                  <a:lnTo>
                    <a:pt x="7417" y="10462"/>
                  </a:lnTo>
                  <a:cubicBezTo>
                    <a:pt x="7414" y="10462"/>
                    <a:pt x="7411" y="10458"/>
                    <a:pt x="7407" y="10455"/>
                  </a:cubicBezTo>
                  <a:lnTo>
                    <a:pt x="7417" y="10435"/>
                  </a:lnTo>
                  <a:close/>
                  <a:moveTo>
                    <a:pt x="7256" y="10458"/>
                  </a:moveTo>
                  <a:cubicBezTo>
                    <a:pt x="7254" y="10460"/>
                    <a:pt x="7252" y="10461"/>
                    <a:pt x="7250" y="10462"/>
                  </a:cubicBezTo>
                  <a:lnTo>
                    <a:pt x="7250" y="10462"/>
                  </a:lnTo>
                  <a:lnTo>
                    <a:pt x="7253" y="10458"/>
                  </a:lnTo>
                  <a:close/>
                  <a:moveTo>
                    <a:pt x="7347" y="10451"/>
                  </a:moveTo>
                  <a:cubicBezTo>
                    <a:pt x="7344" y="10457"/>
                    <a:pt x="7338" y="10461"/>
                    <a:pt x="7335" y="10466"/>
                  </a:cubicBezTo>
                  <a:lnTo>
                    <a:pt x="7335" y="10466"/>
                  </a:lnTo>
                  <a:lnTo>
                    <a:pt x="7343" y="10451"/>
                  </a:lnTo>
                  <a:close/>
                  <a:moveTo>
                    <a:pt x="7061" y="10468"/>
                  </a:moveTo>
                  <a:lnTo>
                    <a:pt x="7061" y="10472"/>
                  </a:lnTo>
                  <a:lnTo>
                    <a:pt x="7057" y="10475"/>
                  </a:lnTo>
                  <a:lnTo>
                    <a:pt x="7057" y="10472"/>
                  </a:lnTo>
                  <a:lnTo>
                    <a:pt x="7061" y="10468"/>
                  </a:lnTo>
                  <a:close/>
                  <a:moveTo>
                    <a:pt x="7313" y="10468"/>
                  </a:moveTo>
                  <a:lnTo>
                    <a:pt x="7303" y="10482"/>
                  </a:lnTo>
                  <a:lnTo>
                    <a:pt x="7300" y="10482"/>
                  </a:lnTo>
                  <a:lnTo>
                    <a:pt x="7306" y="10468"/>
                  </a:lnTo>
                  <a:close/>
                  <a:moveTo>
                    <a:pt x="7333" y="10472"/>
                  </a:moveTo>
                  <a:lnTo>
                    <a:pt x="7333" y="10475"/>
                  </a:lnTo>
                  <a:lnTo>
                    <a:pt x="7323" y="10485"/>
                  </a:lnTo>
                  <a:cubicBezTo>
                    <a:pt x="7327" y="10478"/>
                    <a:pt x="7330" y="10475"/>
                    <a:pt x="7333" y="10472"/>
                  </a:cubicBezTo>
                  <a:close/>
                  <a:moveTo>
                    <a:pt x="7347" y="10455"/>
                  </a:moveTo>
                  <a:lnTo>
                    <a:pt x="7360" y="10462"/>
                  </a:lnTo>
                  <a:cubicBezTo>
                    <a:pt x="7350" y="10475"/>
                    <a:pt x="7343" y="10485"/>
                    <a:pt x="7337" y="10499"/>
                  </a:cubicBezTo>
                  <a:lnTo>
                    <a:pt x="7327" y="10495"/>
                  </a:lnTo>
                  <a:lnTo>
                    <a:pt x="7340" y="10472"/>
                  </a:lnTo>
                  <a:cubicBezTo>
                    <a:pt x="7343" y="10468"/>
                    <a:pt x="7347" y="10462"/>
                    <a:pt x="7347" y="10455"/>
                  </a:cubicBezTo>
                  <a:close/>
                  <a:moveTo>
                    <a:pt x="7296" y="10492"/>
                  </a:moveTo>
                  <a:lnTo>
                    <a:pt x="7286" y="10502"/>
                  </a:lnTo>
                  <a:lnTo>
                    <a:pt x="7293" y="10492"/>
                  </a:lnTo>
                  <a:close/>
                  <a:moveTo>
                    <a:pt x="7367" y="10465"/>
                  </a:moveTo>
                  <a:lnTo>
                    <a:pt x="7370" y="10468"/>
                  </a:lnTo>
                  <a:lnTo>
                    <a:pt x="7347" y="10505"/>
                  </a:lnTo>
                  <a:lnTo>
                    <a:pt x="7343" y="10505"/>
                  </a:lnTo>
                  <a:lnTo>
                    <a:pt x="7367" y="10465"/>
                  </a:lnTo>
                  <a:close/>
                  <a:moveTo>
                    <a:pt x="7327" y="10502"/>
                  </a:moveTo>
                  <a:lnTo>
                    <a:pt x="7333" y="10509"/>
                  </a:lnTo>
                  <a:lnTo>
                    <a:pt x="7327" y="10515"/>
                  </a:lnTo>
                  <a:cubicBezTo>
                    <a:pt x="7327" y="10512"/>
                    <a:pt x="7323" y="10512"/>
                    <a:pt x="7320" y="10512"/>
                  </a:cubicBezTo>
                  <a:lnTo>
                    <a:pt x="7327" y="10502"/>
                  </a:lnTo>
                  <a:close/>
                  <a:moveTo>
                    <a:pt x="7434" y="10445"/>
                  </a:moveTo>
                  <a:cubicBezTo>
                    <a:pt x="7488" y="10485"/>
                    <a:pt x="7528" y="10519"/>
                    <a:pt x="7525" y="10525"/>
                  </a:cubicBezTo>
                  <a:cubicBezTo>
                    <a:pt x="7495" y="10502"/>
                    <a:pt x="7461" y="10482"/>
                    <a:pt x="7428" y="10465"/>
                  </a:cubicBezTo>
                  <a:cubicBezTo>
                    <a:pt x="7428" y="10458"/>
                    <a:pt x="7431" y="10451"/>
                    <a:pt x="7434" y="10445"/>
                  </a:cubicBezTo>
                  <a:close/>
                  <a:moveTo>
                    <a:pt x="7401" y="10485"/>
                  </a:moveTo>
                  <a:lnTo>
                    <a:pt x="7374" y="10529"/>
                  </a:lnTo>
                  <a:lnTo>
                    <a:pt x="7370" y="10529"/>
                  </a:lnTo>
                  <a:lnTo>
                    <a:pt x="7394" y="10485"/>
                  </a:lnTo>
                  <a:close/>
                  <a:moveTo>
                    <a:pt x="7414" y="10492"/>
                  </a:moveTo>
                  <a:cubicBezTo>
                    <a:pt x="7461" y="10520"/>
                    <a:pt x="7501" y="10547"/>
                    <a:pt x="7485" y="10547"/>
                  </a:cubicBezTo>
                  <a:cubicBezTo>
                    <a:pt x="7481" y="10547"/>
                    <a:pt x="7471" y="10544"/>
                    <a:pt x="7454" y="10539"/>
                  </a:cubicBezTo>
                  <a:lnTo>
                    <a:pt x="7407" y="10509"/>
                  </a:lnTo>
                  <a:lnTo>
                    <a:pt x="7414" y="10492"/>
                  </a:lnTo>
                  <a:close/>
                  <a:moveTo>
                    <a:pt x="7389" y="10554"/>
                  </a:moveTo>
                  <a:lnTo>
                    <a:pt x="7394" y="10559"/>
                  </a:lnTo>
                  <a:lnTo>
                    <a:pt x="7394" y="10559"/>
                  </a:lnTo>
                  <a:lnTo>
                    <a:pt x="7387" y="10556"/>
                  </a:lnTo>
                  <a:cubicBezTo>
                    <a:pt x="7387" y="10556"/>
                    <a:pt x="7388" y="10555"/>
                    <a:pt x="7389" y="10554"/>
                  </a:cubicBezTo>
                  <a:close/>
                  <a:moveTo>
                    <a:pt x="7404" y="10512"/>
                  </a:moveTo>
                  <a:cubicBezTo>
                    <a:pt x="7438" y="10542"/>
                    <a:pt x="7495" y="10586"/>
                    <a:pt x="7471" y="10586"/>
                  </a:cubicBezTo>
                  <a:cubicBezTo>
                    <a:pt x="7458" y="10579"/>
                    <a:pt x="7451" y="10576"/>
                    <a:pt x="7438" y="10569"/>
                  </a:cubicBezTo>
                  <a:lnTo>
                    <a:pt x="7414" y="10552"/>
                  </a:lnTo>
                  <a:lnTo>
                    <a:pt x="7394" y="10539"/>
                  </a:lnTo>
                  <a:cubicBezTo>
                    <a:pt x="7397" y="10532"/>
                    <a:pt x="7401" y="10522"/>
                    <a:pt x="7404" y="10512"/>
                  </a:cubicBezTo>
                  <a:close/>
                  <a:moveTo>
                    <a:pt x="7286" y="10579"/>
                  </a:moveTo>
                  <a:cubicBezTo>
                    <a:pt x="7283" y="10583"/>
                    <a:pt x="7283" y="10586"/>
                    <a:pt x="7283" y="10589"/>
                  </a:cubicBezTo>
                  <a:lnTo>
                    <a:pt x="7279" y="10589"/>
                  </a:lnTo>
                  <a:cubicBezTo>
                    <a:pt x="7279" y="10586"/>
                    <a:pt x="7283" y="10583"/>
                    <a:pt x="7286" y="10579"/>
                  </a:cubicBezTo>
                  <a:close/>
                  <a:moveTo>
                    <a:pt x="7404" y="10566"/>
                  </a:moveTo>
                  <a:lnTo>
                    <a:pt x="7407" y="10569"/>
                  </a:lnTo>
                  <a:cubicBezTo>
                    <a:pt x="7407" y="10573"/>
                    <a:pt x="7404" y="10576"/>
                    <a:pt x="7404" y="10579"/>
                  </a:cubicBezTo>
                  <a:lnTo>
                    <a:pt x="7417" y="10576"/>
                  </a:lnTo>
                  <a:cubicBezTo>
                    <a:pt x="7438" y="10593"/>
                    <a:pt x="7452" y="10606"/>
                    <a:pt x="7443" y="10606"/>
                  </a:cubicBezTo>
                  <a:cubicBezTo>
                    <a:pt x="7438" y="10606"/>
                    <a:pt x="7425" y="10601"/>
                    <a:pt x="7401" y="10589"/>
                  </a:cubicBezTo>
                  <a:lnTo>
                    <a:pt x="7397" y="10589"/>
                  </a:lnTo>
                  <a:cubicBezTo>
                    <a:pt x="7391" y="10586"/>
                    <a:pt x="7384" y="10579"/>
                    <a:pt x="7380" y="10573"/>
                  </a:cubicBezTo>
                  <a:lnTo>
                    <a:pt x="7384" y="10566"/>
                  </a:lnTo>
                  <a:close/>
                  <a:moveTo>
                    <a:pt x="6812" y="10612"/>
                  </a:moveTo>
                  <a:cubicBezTo>
                    <a:pt x="6819" y="10612"/>
                    <a:pt x="6829" y="10612"/>
                    <a:pt x="6842" y="10613"/>
                  </a:cubicBezTo>
                  <a:lnTo>
                    <a:pt x="6839" y="10613"/>
                  </a:lnTo>
                  <a:lnTo>
                    <a:pt x="6845" y="10633"/>
                  </a:lnTo>
                  <a:lnTo>
                    <a:pt x="6828" y="10626"/>
                  </a:lnTo>
                  <a:lnTo>
                    <a:pt x="6798" y="10620"/>
                  </a:lnTo>
                  <a:cubicBezTo>
                    <a:pt x="6788" y="10615"/>
                    <a:pt x="6791" y="10612"/>
                    <a:pt x="6812" y="10612"/>
                  </a:cubicBezTo>
                  <a:close/>
                  <a:moveTo>
                    <a:pt x="7337" y="10663"/>
                  </a:moveTo>
                  <a:cubicBezTo>
                    <a:pt x="7341" y="10667"/>
                    <a:pt x="7345" y="10670"/>
                    <a:pt x="7349" y="10674"/>
                  </a:cubicBezTo>
                  <a:lnTo>
                    <a:pt x="7349" y="10674"/>
                  </a:lnTo>
                  <a:cubicBezTo>
                    <a:pt x="7346" y="10672"/>
                    <a:pt x="7343" y="10669"/>
                    <a:pt x="7340" y="10667"/>
                  </a:cubicBezTo>
                  <a:lnTo>
                    <a:pt x="7337" y="10667"/>
                  </a:lnTo>
                  <a:cubicBezTo>
                    <a:pt x="7337" y="10667"/>
                    <a:pt x="7337" y="10667"/>
                    <a:pt x="7337" y="10663"/>
                  </a:cubicBezTo>
                  <a:close/>
                  <a:moveTo>
                    <a:pt x="7397" y="10724"/>
                  </a:moveTo>
                  <a:cubicBezTo>
                    <a:pt x="7384" y="10731"/>
                    <a:pt x="7374" y="10737"/>
                    <a:pt x="7364" y="10748"/>
                  </a:cubicBezTo>
                  <a:lnTo>
                    <a:pt x="7290" y="10775"/>
                  </a:lnTo>
                  <a:lnTo>
                    <a:pt x="7296" y="10761"/>
                  </a:lnTo>
                  <a:lnTo>
                    <a:pt x="7397" y="10724"/>
                  </a:lnTo>
                  <a:close/>
                  <a:moveTo>
                    <a:pt x="7266" y="10812"/>
                  </a:moveTo>
                  <a:lnTo>
                    <a:pt x="7300" y="10828"/>
                  </a:lnTo>
                  <a:cubicBezTo>
                    <a:pt x="7296" y="10828"/>
                    <a:pt x="7296" y="10832"/>
                    <a:pt x="7296" y="10835"/>
                  </a:cubicBezTo>
                  <a:cubicBezTo>
                    <a:pt x="7290" y="10828"/>
                    <a:pt x="7279" y="10822"/>
                    <a:pt x="7269" y="10815"/>
                  </a:cubicBezTo>
                  <a:lnTo>
                    <a:pt x="7266" y="10815"/>
                  </a:lnTo>
                  <a:lnTo>
                    <a:pt x="7266" y="10812"/>
                  </a:lnTo>
                  <a:close/>
                  <a:moveTo>
                    <a:pt x="330" y="10832"/>
                  </a:moveTo>
                  <a:cubicBezTo>
                    <a:pt x="329" y="10837"/>
                    <a:pt x="329" y="10843"/>
                    <a:pt x="331" y="10848"/>
                  </a:cubicBezTo>
                  <a:lnTo>
                    <a:pt x="331" y="10848"/>
                  </a:lnTo>
                  <a:cubicBezTo>
                    <a:pt x="331" y="10842"/>
                    <a:pt x="331" y="10837"/>
                    <a:pt x="330" y="10832"/>
                  </a:cubicBezTo>
                  <a:close/>
                  <a:moveTo>
                    <a:pt x="7158" y="10812"/>
                  </a:moveTo>
                  <a:lnTo>
                    <a:pt x="7165" y="10818"/>
                  </a:lnTo>
                  <a:lnTo>
                    <a:pt x="7061" y="10859"/>
                  </a:lnTo>
                  <a:lnTo>
                    <a:pt x="7051" y="10852"/>
                  </a:lnTo>
                  <a:lnTo>
                    <a:pt x="7158" y="10812"/>
                  </a:lnTo>
                  <a:close/>
                  <a:moveTo>
                    <a:pt x="7037" y="10859"/>
                  </a:moveTo>
                  <a:lnTo>
                    <a:pt x="7047" y="10865"/>
                  </a:lnTo>
                  <a:lnTo>
                    <a:pt x="7030" y="10872"/>
                  </a:lnTo>
                  <a:lnTo>
                    <a:pt x="7020" y="10865"/>
                  </a:lnTo>
                  <a:lnTo>
                    <a:pt x="7037" y="10859"/>
                  </a:lnTo>
                  <a:close/>
                  <a:moveTo>
                    <a:pt x="7316" y="10835"/>
                  </a:moveTo>
                  <a:lnTo>
                    <a:pt x="7374" y="10862"/>
                  </a:lnTo>
                  <a:lnTo>
                    <a:pt x="7364" y="10879"/>
                  </a:lnTo>
                  <a:cubicBezTo>
                    <a:pt x="7347" y="10869"/>
                    <a:pt x="7330" y="10855"/>
                    <a:pt x="7313" y="10845"/>
                  </a:cubicBezTo>
                  <a:cubicBezTo>
                    <a:pt x="7313" y="10842"/>
                    <a:pt x="7316" y="10838"/>
                    <a:pt x="7316" y="10835"/>
                  </a:cubicBezTo>
                  <a:close/>
                  <a:moveTo>
                    <a:pt x="6993" y="10872"/>
                  </a:moveTo>
                  <a:lnTo>
                    <a:pt x="7003" y="10882"/>
                  </a:lnTo>
                  <a:lnTo>
                    <a:pt x="6983" y="10889"/>
                  </a:lnTo>
                  <a:cubicBezTo>
                    <a:pt x="6980" y="10889"/>
                    <a:pt x="6977" y="10882"/>
                    <a:pt x="6973" y="10882"/>
                  </a:cubicBezTo>
                  <a:lnTo>
                    <a:pt x="6993" y="10872"/>
                  </a:lnTo>
                  <a:close/>
                  <a:moveTo>
                    <a:pt x="6953" y="10891"/>
                  </a:moveTo>
                  <a:cubicBezTo>
                    <a:pt x="6956" y="10891"/>
                    <a:pt x="6962" y="10893"/>
                    <a:pt x="6970" y="10896"/>
                  </a:cubicBezTo>
                  <a:lnTo>
                    <a:pt x="6956" y="10899"/>
                  </a:lnTo>
                  <a:cubicBezTo>
                    <a:pt x="6949" y="10893"/>
                    <a:pt x="6949" y="10891"/>
                    <a:pt x="6953" y="10891"/>
                  </a:cubicBezTo>
                  <a:close/>
                  <a:moveTo>
                    <a:pt x="7222" y="10929"/>
                  </a:moveTo>
                  <a:lnTo>
                    <a:pt x="7229" y="10933"/>
                  </a:lnTo>
                  <a:lnTo>
                    <a:pt x="7229" y="10946"/>
                  </a:lnTo>
                  <a:lnTo>
                    <a:pt x="7219" y="10939"/>
                  </a:lnTo>
                  <a:lnTo>
                    <a:pt x="7222" y="10929"/>
                  </a:lnTo>
                  <a:close/>
                  <a:moveTo>
                    <a:pt x="7249" y="10882"/>
                  </a:moveTo>
                  <a:cubicBezTo>
                    <a:pt x="7276" y="10902"/>
                    <a:pt x="7303" y="10926"/>
                    <a:pt x="7330" y="10946"/>
                  </a:cubicBezTo>
                  <a:cubicBezTo>
                    <a:pt x="7327" y="10950"/>
                    <a:pt x="7327" y="10950"/>
                    <a:pt x="7327" y="10950"/>
                  </a:cubicBezTo>
                  <a:lnTo>
                    <a:pt x="7327" y="10953"/>
                  </a:lnTo>
                  <a:cubicBezTo>
                    <a:pt x="7296" y="10939"/>
                    <a:pt x="7269" y="10926"/>
                    <a:pt x="7246" y="10909"/>
                  </a:cubicBezTo>
                  <a:cubicBezTo>
                    <a:pt x="7246" y="10902"/>
                    <a:pt x="7249" y="10892"/>
                    <a:pt x="7249" y="10882"/>
                  </a:cubicBezTo>
                  <a:close/>
                  <a:moveTo>
                    <a:pt x="7199" y="10946"/>
                  </a:moveTo>
                  <a:lnTo>
                    <a:pt x="7195" y="10956"/>
                  </a:lnTo>
                  <a:lnTo>
                    <a:pt x="7192" y="10963"/>
                  </a:lnTo>
                  <a:lnTo>
                    <a:pt x="7192" y="10966"/>
                  </a:lnTo>
                  <a:lnTo>
                    <a:pt x="7199" y="10946"/>
                  </a:lnTo>
                  <a:close/>
                  <a:moveTo>
                    <a:pt x="7202" y="10943"/>
                  </a:moveTo>
                  <a:cubicBezTo>
                    <a:pt x="7199" y="10956"/>
                    <a:pt x="7199" y="10966"/>
                    <a:pt x="7202" y="10976"/>
                  </a:cubicBezTo>
                  <a:cubicBezTo>
                    <a:pt x="7202" y="10977"/>
                    <a:pt x="7203" y="10977"/>
                    <a:pt x="7203" y="10977"/>
                  </a:cubicBezTo>
                  <a:cubicBezTo>
                    <a:pt x="7206" y="10977"/>
                    <a:pt x="7210" y="10968"/>
                    <a:pt x="7216" y="10953"/>
                  </a:cubicBezTo>
                  <a:lnTo>
                    <a:pt x="7226" y="10956"/>
                  </a:lnTo>
                  <a:cubicBezTo>
                    <a:pt x="7226" y="10970"/>
                    <a:pt x="7226" y="10983"/>
                    <a:pt x="7222" y="10993"/>
                  </a:cubicBezTo>
                  <a:lnTo>
                    <a:pt x="7189" y="10966"/>
                  </a:lnTo>
                  <a:lnTo>
                    <a:pt x="7199" y="10946"/>
                  </a:lnTo>
                  <a:lnTo>
                    <a:pt x="7199" y="10946"/>
                  </a:lnTo>
                  <a:lnTo>
                    <a:pt x="7202" y="10943"/>
                  </a:lnTo>
                  <a:close/>
                  <a:moveTo>
                    <a:pt x="7238" y="10937"/>
                  </a:moveTo>
                  <a:lnTo>
                    <a:pt x="7238" y="10937"/>
                  </a:lnTo>
                  <a:cubicBezTo>
                    <a:pt x="7264" y="10950"/>
                    <a:pt x="7287" y="10963"/>
                    <a:pt x="7310" y="10976"/>
                  </a:cubicBezTo>
                  <a:lnTo>
                    <a:pt x="7300" y="10997"/>
                  </a:lnTo>
                  <a:lnTo>
                    <a:pt x="7236" y="10950"/>
                  </a:lnTo>
                  <a:cubicBezTo>
                    <a:pt x="7236" y="10946"/>
                    <a:pt x="7236" y="10943"/>
                    <a:pt x="7238" y="10937"/>
                  </a:cubicBezTo>
                  <a:close/>
                  <a:moveTo>
                    <a:pt x="7232" y="10963"/>
                  </a:moveTo>
                  <a:lnTo>
                    <a:pt x="7296" y="11000"/>
                  </a:lnTo>
                  <a:cubicBezTo>
                    <a:pt x="7286" y="11020"/>
                    <a:pt x="7276" y="11040"/>
                    <a:pt x="7263" y="11061"/>
                  </a:cubicBezTo>
                  <a:cubicBezTo>
                    <a:pt x="7229" y="11047"/>
                    <a:pt x="7189" y="11057"/>
                    <a:pt x="7155" y="11040"/>
                  </a:cubicBezTo>
                  <a:cubicBezTo>
                    <a:pt x="7162" y="11024"/>
                    <a:pt x="7168" y="11013"/>
                    <a:pt x="7175" y="11003"/>
                  </a:cubicBezTo>
                  <a:lnTo>
                    <a:pt x="7172" y="11000"/>
                  </a:lnTo>
                  <a:lnTo>
                    <a:pt x="7172" y="11000"/>
                  </a:lnTo>
                  <a:cubicBezTo>
                    <a:pt x="7213" y="11019"/>
                    <a:pt x="7235" y="11027"/>
                    <a:pt x="7243" y="11027"/>
                  </a:cubicBezTo>
                  <a:cubicBezTo>
                    <a:pt x="7255" y="11027"/>
                    <a:pt x="7245" y="11014"/>
                    <a:pt x="7226" y="10997"/>
                  </a:cubicBezTo>
                  <a:cubicBezTo>
                    <a:pt x="7226" y="10987"/>
                    <a:pt x="7229" y="10973"/>
                    <a:pt x="7232" y="10963"/>
                  </a:cubicBezTo>
                  <a:close/>
                  <a:moveTo>
                    <a:pt x="2153" y="13481"/>
                  </a:moveTo>
                  <a:cubicBezTo>
                    <a:pt x="2143" y="13488"/>
                    <a:pt x="2133" y="13494"/>
                    <a:pt x="2124" y="13500"/>
                  </a:cubicBezTo>
                  <a:cubicBezTo>
                    <a:pt x="2134" y="13496"/>
                    <a:pt x="2144" y="13489"/>
                    <a:pt x="2153" y="13481"/>
                  </a:cubicBezTo>
                  <a:close/>
                  <a:moveTo>
                    <a:pt x="4450" y="16543"/>
                  </a:moveTo>
                  <a:lnTo>
                    <a:pt x="4450" y="16543"/>
                  </a:lnTo>
                  <a:cubicBezTo>
                    <a:pt x="4470" y="16557"/>
                    <a:pt x="4500" y="16577"/>
                    <a:pt x="4550" y="16607"/>
                  </a:cubicBezTo>
                  <a:lnTo>
                    <a:pt x="4550" y="16610"/>
                  </a:lnTo>
                  <a:lnTo>
                    <a:pt x="4450" y="16543"/>
                  </a:lnTo>
                  <a:close/>
                  <a:moveTo>
                    <a:pt x="4845" y="16690"/>
                  </a:moveTo>
                  <a:cubicBezTo>
                    <a:pt x="4854" y="16690"/>
                    <a:pt x="4864" y="16694"/>
                    <a:pt x="4873" y="16701"/>
                  </a:cubicBezTo>
                  <a:cubicBezTo>
                    <a:pt x="4833" y="16718"/>
                    <a:pt x="4900" y="16809"/>
                    <a:pt x="4927" y="16889"/>
                  </a:cubicBezTo>
                  <a:cubicBezTo>
                    <a:pt x="4877" y="16842"/>
                    <a:pt x="4823" y="16802"/>
                    <a:pt x="4769" y="16762"/>
                  </a:cubicBezTo>
                  <a:lnTo>
                    <a:pt x="4766" y="16765"/>
                  </a:lnTo>
                  <a:cubicBezTo>
                    <a:pt x="4783" y="16722"/>
                    <a:pt x="4814" y="16690"/>
                    <a:pt x="4845" y="16690"/>
                  </a:cubicBezTo>
                  <a:close/>
                  <a:moveTo>
                    <a:pt x="12136" y="19709"/>
                  </a:moveTo>
                  <a:lnTo>
                    <a:pt x="12136" y="19709"/>
                  </a:lnTo>
                  <a:cubicBezTo>
                    <a:pt x="12129" y="19715"/>
                    <a:pt x="12120" y="19723"/>
                    <a:pt x="12112" y="19732"/>
                  </a:cubicBezTo>
                  <a:lnTo>
                    <a:pt x="12112" y="19732"/>
                  </a:lnTo>
                  <a:cubicBezTo>
                    <a:pt x="12120" y="19724"/>
                    <a:pt x="12128" y="19716"/>
                    <a:pt x="12136" y="19709"/>
                  </a:cubicBezTo>
                  <a:close/>
                  <a:moveTo>
                    <a:pt x="12112" y="19732"/>
                  </a:moveTo>
                  <a:cubicBezTo>
                    <a:pt x="12103" y="19741"/>
                    <a:pt x="12094" y="19750"/>
                    <a:pt x="12085" y="19760"/>
                  </a:cubicBezTo>
                  <a:cubicBezTo>
                    <a:pt x="12095" y="19750"/>
                    <a:pt x="12103" y="19740"/>
                    <a:pt x="12112" y="19732"/>
                  </a:cubicBezTo>
                  <a:close/>
                  <a:moveTo>
                    <a:pt x="8259" y="0"/>
                  </a:moveTo>
                  <a:cubicBezTo>
                    <a:pt x="8258" y="0"/>
                    <a:pt x="8257" y="2"/>
                    <a:pt x="8255" y="5"/>
                  </a:cubicBezTo>
                  <a:cubicBezTo>
                    <a:pt x="8252" y="5"/>
                    <a:pt x="8249" y="5"/>
                    <a:pt x="8246" y="5"/>
                  </a:cubicBezTo>
                  <a:cubicBezTo>
                    <a:pt x="7949" y="5"/>
                    <a:pt x="7642" y="159"/>
                    <a:pt x="7253" y="369"/>
                  </a:cubicBezTo>
                  <a:lnTo>
                    <a:pt x="7283" y="274"/>
                  </a:lnTo>
                  <a:cubicBezTo>
                    <a:pt x="7271" y="273"/>
                    <a:pt x="7258" y="273"/>
                    <a:pt x="7245" y="273"/>
                  </a:cubicBezTo>
                  <a:cubicBezTo>
                    <a:pt x="7063" y="273"/>
                    <a:pt x="6819" y="377"/>
                    <a:pt x="6640" y="399"/>
                  </a:cubicBezTo>
                  <a:cubicBezTo>
                    <a:pt x="6613" y="486"/>
                    <a:pt x="6516" y="520"/>
                    <a:pt x="6616" y="604"/>
                  </a:cubicBezTo>
                  <a:cubicBezTo>
                    <a:pt x="6552" y="586"/>
                    <a:pt x="6490" y="579"/>
                    <a:pt x="6433" y="579"/>
                  </a:cubicBezTo>
                  <a:cubicBezTo>
                    <a:pt x="6184" y="579"/>
                    <a:pt x="5996" y="725"/>
                    <a:pt x="5832" y="867"/>
                  </a:cubicBezTo>
                  <a:cubicBezTo>
                    <a:pt x="5651" y="1064"/>
                    <a:pt x="5497" y="1252"/>
                    <a:pt x="5207" y="1252"/>
                  </a:cubicBezTo>
                  <a:cubicBezTo>
                    <a:pt x="5191" y="1252"/>
                    <a:pt x="5173" y="1252"/>
                    <a:pt x="5156" y="1250"/>
                  </a:cubicBezTo>
                  <a:cubicBezTo>
                    <a:pt x="5201" y="1220"/>
                    <a:pt x="5233" y="1136"/>
                    <a:pt x="5207" y="1136"/>
                  </a:cubicBezTo>
                  <a:cubicBezTo>
                    <a:pt x="5204" y="1136"/>
                    <a:pt x="5201" y="1137"/>
                    <a:pt x="5196" y="1139"/>
                  </a:cubicBezTo>
                  <a:cubicBezTo>
                    <a:pt x="5085" y="1240"/>
                    <a:pt x="4984" y="1345"/>
                    <a:pt x="4890" y="1459"/>
                  </a:cubicBezTo>
                  <a:cubicBezTo>
                    <a:pt x="4947" y="1504"/>
                    <a:pt x="4971" y="1511"/>
                    <a:pt x="4998" y="1511"/>
                  </a:cubicBezTo>
                  <a:cubicBezTo>
                    <a:pt x="5010" y="1511"/>
                    <a:pt x="5022" y="1510"/>
                    <a:pt x="5038" y="1510"/>
                  </a:cubicBezTo>
                  <a:cubicBezTo>
                    <a:pt x="5057" y="1510"/>
                    <a:pt x="5083" y="1512"/>
                    <a:pt x="5119" y="1520"/>
                  </a:cubicBezTo>
                  <a:cubicBezTo>
                    <a:pt x="5122" y="1627"/>
                    <a:pt x="5075" y="1735"/>
                    <a:pt x="4991" y="1806"/>
                  </a:cubicBezTo>
                  <a:cubicBezTo>
                    <a:pt x="5082" y="1617"/>
                    <a:pt x="4856" y="1634"/>
                    <a:pt x="4739" y="1627"/>
                  </a:cubicBezTo>
                  <a:lnTo>
                    <a:pt x="4739" y="1627"/>
                  </a:lnTo>
                  <a:cubicBezTo>
                    <a:pt x="4776" y="1651"/>
                    <a:pt x="4786" y="1705"/>
                    <a:pt x="4816" y="1735"/>
                  </a:cubicBezTo>
                  <a:cubicBezTo>
                    <a:pt x="4789" y="1731"/>
                    <a:pt x="4768" y="1729"/>
                    <a:pt x="4751" y="1729"/>
                  </a:cubicBezTo>
                  <a:cubicBezTo>
                    <a:pt x="4558" y="1729"/>
                    <a:pt x="4937" y="1972"/>
                    <a:pt x="4628" y="2028"/>
                  </a:cubicBezTo>
                  <a:lnTo>
                    <a:pt x="4591" y="1964"/>
                  </a:lnTo>
                  <a:cubicBezTo>
                    <a:pt x="4530" y="2065"/>
                    <a:pt x="4527" y="2210"/>
                    <a:pt x="4426" y="2280"/>
                  </a:cubicBezTo>
                  <a:cubicBezTo>
                    <a:pt x="4281" y="2199"/>
                    <a:pt x="4459" y="2142"/>
                    <a:pt x="4375" y="2041"/>
                  </a:cubicBezTo>
                  <a:lnTo>
                    <a:pt x="4375" y="2041"/>
                  </a:lnTo>
                  <a:cubicBezTo>
                    <a:pt x="4258" y="2169"/>
                    <a:pt x="4347" y="2489"/>
                    <a:pt x="4133" y="2489"/>
                  </a:cubicBezTo>
                  <a:cubicBezTo>
                    <a:pt x="4132" y="2489"/>
                    <a:pt x="4131" y="2489"/>
                    <a:pt x="4129" y="2489"/>
                  </a:cubicBezTo>
                  <a:cubicBezTo>
                    <a:pt x="4146" y="2405"/>
                    <a:pt x="4220" y="2334"/>
                    <a:pt x="4241" y="2250"/>
                  </a:cubicBezTo>
                  <a:cubicBezTo>
                    <a:pt x="4213" y="2248"/>
                    <a:pt x="4188" y="2248"/>
                    <a:pt x="4167" y="2248"/>
                  </a:cubicBezTo>
                  <a:cubicBezTo>
                    <a:pt x="3991" y="2248"/>
                    <a:pt x="3996" y="2294"/>
                    <a:pt x="3897" y="2354"/>
                  </a:cubicBezTo>
                  <a:lnTo>
                    <a:pt x="3907" y="2348"/>
                  </a:lnTo>
                  <a:lnTo>
                    <a:pt x="3907" y="2348"/>
                  </a:lnTo>
                  <a:cubicBezTo>
                    <a:pt x="3816" y="2398"/>
                    <a:pt x="3729" y="2452"/>
                    <a:pt x="3645" y="2509"/>
                  </a:cubicBezTo>
                  <a:lnTo>
                    <a:pt x="3729" y="2486"/>
                  </a:lnTo>
                  <a:lnTo>
                    <a:pt x="3729" y="2486"/>
                  </a:lnTo>
                  <a:cubicBezTo>
                    <a:pt x="3903" y="2921"/>
                    <a:pt x="3507" y="2876"/>
                    <a:pt x="3533" y="3258"/>
                  </a:cubicBezTo>
                  <a:lnTo>
                    <a:pt x="3533" y="3258"/>
                  </a:lnTo>
                  <a:cubicBezTo>
                    <a:pt x="3520" y="3075"/>
                    <a:pt x="3497" y="3046"/>
                    <a:pt x="3462" y="3046"/>
                  </a:cubicBezTo>
                  <a:cubicBezTo>
                    <a:pt x="3446" y="3046"/>
                    <a:pt x="3428" y="3052"/>
                    <a:pt x="3406" y="3052"/>
                  </a:cubicBezTo>
                  <a:cubicBezTo>
                    <a:pt x="3381" y="3052"/>
                    <a:pt x="3352" y="3044"/>
                    <a:pt x="3318" y="3011"/>
                  </a:cubicBezTo>
                  <a:cubicBezTo>
                    <a:pt x="3258" y="3029"/>
                    <a:pt x="3183" y="3060"/>
                    <a:pt x="3136" y="3060"/>
                  </a:cubicBezTo>
                  <a:cubicBezTo>
                    <a:pt x="3115" y="3060"/>
                    <a:pt x="3099" y="3054"/>
                    <a:pt x="3093" y="3037"/>
                  </a:cubicBezTo>
                  <a:lnTo>
                    <a:pt x="3093" y="3037"/>
                  </a:lnTo>
                  <a:cubicBezTo>
                    <a:pt x="3130" y="3236"/>
                    <a:pt x="2867" y="3162"/>
                    <a:pt x="2928" y="3448"/>
                  </a:cubicBezTo>
                  <a:cubicBezTo>
                    <a:pt x="2923" y="3446"/>
                    <a:pt x="2919" y="3445"/>
                    <a:pt x="2914" y="3445"/>
                  </a:cubicBezTo>
                  <a:cubicBezTo>
                    <a:pt x="2881" y="3445"/>
                    <a:pt x="2852" y="3501"/>
                    <a:pt x="2806" y="3501"/>
                  </a:cubicBezTo>
                  <a:cubicBezTo>
                    <a:pt x="2787" y="3501"/>
                    <a:pt x="2764" y="3491"/>
                    <a:pt x="2736" y="3461"/>
                  </a:cubicBezTo>
                  <a:lnTo>
                    <a:pt x="2736" y="3461"/>
                  </a:lnTo>
                  <a:cubicBezTo>
                    <a:pt x="2710" y="3529"/>
                    <a:pt x="2720" y="3548"/>
                    <a:pt x="2746" y="3548"/>
                  </a:cubicBezTo>
                  <a:cubicBezTo>
                    <a:pt x="2775" y="3548"/>
                    <a:pt x="2825" y="3524"/>
                    <a:pt x="2861" y="3524"/>
                  </a:cubicBezTo>
                  <a:cubicBezTo>
                    <a:pt x="2875" y="3524"/>
                    <a:pt x="2886" y="3527"/>
                    <a:pt x="2894" y="3536"/>
                  </a:cubicBezTo>
                  <a:cubicBezTo>
                    <a:pt x="2894" y="3862"/>
                    <a:pt x="2336" y="3960"/>
                    <a:pt x="2376" y="4448"/>
                  </a:cubicBezTo>
                  <a:cubicBezTo>
                    <a:pt x="2305" y="4761"/>
                    <a:pt x="2427" y="4919"/>
                    <a:pt x="2420" y="5181"/>
                  </a:cubicBezTo>
                  <a:cubicBezTo>
                    <a:pt x="2406" y="5208"/>
                    <a:pt x="2393" y="5235"/>
                    <a:pt x="2383" y="5262"/>
                  </a:cubicBezTo>
                  <a:cubicBezTo>
                    <a:pt x="2289" y="5259"/>
                    <a:pt x="2265" y="5097"/>
                    <a:pt x="2265" y="5097"/>
                  </a:cubicBezTo>
                  <a:cubicBezTo>
                    <a:pt x="2117" y="5215"/>
                    <a:pt x="2077" y="5339"/>
                    <a:pt x="2070" y="5511"/>
                  </a:cubicBezTo>
                  <a:cubicBezTo>
                    <a:pt x="2053" y="5487"/>
                    <a:pt x="2032" y="5479"/>
                    <a:pt x="2005" y="5479"/>
                  </a:cubicBezTo>
                  <a:cubicBezTo>
                    <a:pt x="1977" y="5479"/>
                    <a:pt x="1944" y="5487"/>
                    <a:pt x="1902" y="5498"/>
                  </a:cubicBezTo>
                  <a:cubicBezTo>
                    <a:pt x="1868" y="5622"/>
                    <a:pt x="2066" y="5656"/>
                    <a:pt x="1928" y="5784"/>
                  </a:cubicBezTo>
                  <a:cubicBezTo>
                    <a:pt x="1878" y="5733"/>
                    <a:pt x="1794" y="5662"/>
                    <a:pt x="1757" y="5578"/>
                  </a:cubicBezTo>
                  <a:lnTo>
                    <a:pt x="1757" y="5578"/>
                  </a:lnTo>
                  <a:cubicBezTo>
                    <a:pt x="1753" y="5747"/>
                    <a:pt x="1801" y="5925"/>
                    <a:pt x="1797" y="6090"/>
                  </a:cubicBezTo>
                  <a:cubicBezTo>
                    <a:pt x="1795" y="6090"/>
                    <a:pt x="1793" y="6090"/>
                    <a:pt x="1790" y="6090"/>
                  </a:cubicBezTo>
                  <a:cubicBezTo>
                    <a:pt x="1689" y="6090"/>
                    <a:pt x="1685" y="5947"/>
                    <a:pt x="1642" y="5874"/>
                  </a:cubicBezTo>
                  <a:lnTo>
                    <a:pt x="1642" y="5874"/>
                  </a:lnTo>
                  <a:cubicBezTo>
                    <a:pt x="1626" y="6060"/>
                    <a:pt x="1568" y="6342"/>
                    <a:pt x="1706" y="6443"/>
                  </a:cubicBezTo>
                  <a:cubicBezTo>
                    <a:pt x="1729" y="6418"/>
                    <a:pt x="1754" y="6396"/>
                    <a:pt x="1776" y="6374"/>
                  </a:cubicBezTo>
                  <a:lnTo>
                    <a:pt x="1776" y="6374"/>
                  </a:lnTo>
                  <a:cubicBezTo>
                    <a:pt x="1773" y="6375"/>
                    <a:pt x="1769" y="6376"/>
                    <a:pt x="1765" y="6376"/>
                  </a:cubicBezTo>
                  <a:cubicBezTo>
                    <a:pt x="1723" y="6376"/>
                    <a:pt x="1653" y="6328"/>
                    <a:pt x="1646" y="6288"/>
                  </a:cubicBezTo>
                  <a:cubicBezTo>
                    <a:pt x="1591" y="6139"/>
                    <a:pt x="1707" y="6106"/>
                    <a:pt x="1785" y="6106"/>
                  </a:cubicBezTo>
                  <a:cubicBezTo>
                    <a:pt x="1803" y="6106"/>
                    <a:pt x="1819" y="6107"/>
                    <a:pt x="1831" y="6110"/>
                  </a:cubicBezTo>
                  <a:lnTo>
                    <a:pt x="1828" y="6224"/>
                  </a:lnTo>
                  <a:cubicBezTo>
                    <a:pt x="1830" y="6225"/>
                    <a:pt x="1833" y="6225"/>
                    <a:pt x="1836" y="6225"/>
                  </a:cubicBezTo>
                  <a:cubicBezTo>
                    <a:pt x="2184" y="6225"/>
                    <a:pt x="1929" y="5789"/>
                    <a:pt x="2023" y="5582"/>
                  </a:cubicBezTo>
                  <a:lnTo>
                    <a:pt x="2023" y="5582"/>
                  </a:lnTo>
                  <a:lnTo>
                    <a:pt x="2184" y="5726"/>
                  </a:lnTo>
                  <a:cubicBezTo>
                    <a:pt x="1972" y="6248"/>
                    <a:pt x="1807" y="6787"/>
                    <a:pt x="1683" y="7338"/>
                  </a:cubicBezTo>
                  <a:lnTo>
                    <a:pt x="1673" y="7359"/>
                  </a:lnTo>
                  <a:cubicBezTo>
                    <a:pt x="1572" y="7285"/>
                    <a:pt x="1474" y="7200"/>
                    <a:pt x="1366" y="7157"/>
                  </a:cubicBezTo>
                  <a:lnTo>
                    <a:pt x="1282" y="7106"/>
                  </a:lnTo>
                  <a:lnTo>
                    <a:pt x="1282" y="7133"/>
                  </a:lnTo>
                  <a:cubicBezTo>
                    <a:pt x="1263" y="7130"/>
                    <a:pt x="1242" y="7128"/>
                    <a:pt x="1221" y="7128"/>
                  </a:cubicBezTo>
                  <a:cubicBezTo>
                    <a:pt x="1141" y="7128"/>
                    <a:pt x="1050" y="7155"/>
                    <a:pt x="946" y="7227"/>
                  </a:cubicBezTo>
                  <a:lnTo>
                    <a:pt x="979" y="7537"/>
                  </a:lnTo>
                  <a:lnTo>
                    <a:pt x="821" y="7557"/>
                  </a:lnTo>
                  <a:lnTo>
                    <a:pt x="912" y="7352"/>
                  </a:lnTo>
                  <a:lnTo>
                    <a:pt x="912" y="7352"/>
                  </a:lnTo>
                  <a:cubicBezTo>
                    <a:pt x="744" y="7409"/>
                    <a:pt x="808" y="7534"/>
                    <a:pt x="841" y="7648"/>
                  </a:cubicBezTo>
                  <a:cubicBezTo>
                    <a:pt x="827" y="7645"/>
                    <a:pt x="812" y="7643"/>
                    <a:pt x="797" y="7643"/>
                  </a:cubicBezTo>
                  <a:cubicBezTo>
                    <a:pt x="747" y="7643"/>
                    <a:pt x="699" y="7660"/>
                    <a:pt x="660" y="7688"/>
                  </a:cubicBezTo>
                  <a:cubicBezTo>
                    <a:pt x="703" y="7806"/>
                    <a:pt x="754" y="7921"/>
                    <a:pt x="801" y="8035"/>
                  </a:cubicBezTo>
                  <a:cubicBezTo>
                    <a:pt x="721" y="8028"/>
                    <a:pt x="676" y="7932"/>
                    <a:pt x="613" y="7932"/>
                  </a:cubicBezTo>
                  <a:cubicBezTo>
                    <a:pt x="587" y="7932"/>
                    <a:pt x="559" y="7947"/>
                    <a:pt x="525" y="7988"/>
                  </a:cubicBezTo>
                  <a:cubicBezTo>
                    <a:pt x="592" y="8146"/>
                    <a:pt x="794" y="7968"/>
                    <a:pt x="794" y="8183"/>
                  </a:cubicBezTo>
                  <a:cubicBezTo>
                    <a:pt x="636" y="8257"/>
                    <a:pt x="549" y="8190"/>
                    <a:pt x="603" y="8368"/>
                  </a:cubicBezTo>
                  <a:cubicBezTo>
                    <a:pt x="532" y="8365"/>
                    <a:pt x="501" y="8329"/>
                    <a:pt x="488" y="8269"/>
                  </a:cubicBezTo>
                  <a:lnTo>
                    <a:pt x="488" y="8269"/>
                  </a:lnTo>
                  <a:cubicBezTo>
                    <a:pt x="510" y="8424"/>
                    <a:pt x="412" y="8615"/>
                    <a:pt x="532" y="8715"/>
                  </a:cubicBezTo>
                  <a:cubicBezTo>
                    <a:pt x="358" y="8799"/>
                    <a:pt x="451" y="9115"/>
                    <a:pt x="267" y="9115"/>
                  </a:cubicBezTo>
                  <a:cubicBezTo>
                    <a:pt x="252" y="9115"/>
                    <a:pt x="235" y="9113"/>
                    <a:pt x="216" y="9109"/>
                  </a:cubicBezTo>
                  <a:lnTo>
                    <a:pt x="216" y="9109"/>
                  </a:lnTo>
                  <a:cubicBezTo>
                    <a:pt x="266" y="9166"/>
                    <a:pt x="380" y="9388"/>
                    <a:pt x="374" y="9512"/>
                  </a:cubicBezTo>
                  <a:cubicBezTo>
                    <a:pt x="329" y="9471"/>
                    <a:pt x="296" y="9454"/>
                    <a:pt x="273" y="9454"/>
                  </a:cubicBezTo>
                  <a:cubicBezTo>
                    <a:pt x="147" y="9454"/>
                    <a:pt x="259" y="9934"/>
                    <a:pt x="37" y="9934"/>
                  </a:cubicBezTo>
                  <a:cubicBezTo>
                    <a:pt x="26" y="9934"/>
                    <a:pt x="13" y="9932"/>
                    <a:pt x="0" y="9930"/>
                  </a:cubicBezTo>
                  <a:lnTo>
                    <a:pt x="0" y="9930"/>
                  </a:lnTo>
                  <a:cubicBezTo>
                    <a:pt x="269" y="10112"/>
                    <a:pt x="158" y="10610"/>
                    <a:pt x="401" y="10899"/>
                  </a:cubicBezTo>
                  <a:cubicBezTo>
                    <a:pt x="379" y="10888"/>
                    <a:pt x="341" y="10870"/>
                    <a:pt x="331" y="10848"/>
                  </a:cubicBezTo>
                  <a:lnTo>
                    <a:pt x="331" y="10848"/>
                  </a:lnTo>
                  <a:cubicBezTo>
                    <a:pt x="346" y="11021"/>
                    <a:pt x="283" y="11098"/>
                    <a:pt x="276" y="11229"/>
                  </a:cubicBezTo>
                  <a:cubicBezTo>
                    <a:pt x="297" y="11224"/>
                    <a:pt x="317" y="11222"/>
                    <a:pt x="337" y="11222"/>
                  </a:cubicBezTo>
                  <a:cubicBezTo>
                    <a:pt x="530" y="11222"/>
                    <a:pt x="674" y="11430"/>
                    <a:pt x="852" y="11488"/>
                  </a:cubicBezTo>
                  <a:cubicBezTo>
                    <a:pt x="813" y="11599"/>
                    <a:pt x="760" y="11627"/>
                    <a:pt x="702" y="11627"/>
                  </a:cubicBezTo>
                  <a:cubicBezTo>
                    <a:pt x="640" y="11627"/>
                    <a:pt x="572" y="11596"/>
                    <a:pt x="504" y="11596"/>
                  </a:cubicBezTo>
                  <a:cubicBezTo>
                    <a:pt x="463" y="11596"/>
                    <a:pt x="422" y="11607"/>
                    <a:pt x="384" y="11643"/>
                  </a:cubicBezTo>
                  <a:cubicBezTo>
                    <a:pt x="402" y="11634"/>
                    <a:pt x="420" y="11630"/>
                    <a:pt x="438" y="11630"/>
                  </a:cubicBezTo>
                  <a:cubicBezTo>
                    <a:pt x="556" y="11630"/>
                    <a:pt x="682" y="11798"/>
                    <a:pt x="773" y="11798"/>
                  </a:cubicBezTo>
                  <a:cubicBezTo>
                    <a:pt x="796" y="11798"/>
                    <a:pt x="817" y="11787"/>
                    <a:pt x="835" y="11761"/>
                  </a:cubicBezTo>
                  <a:lnTo>
                    <a:pt x="835" y="11761"/>
                  </a:lnTo>
                  <a:cubicBezTo>
                    <a:pt x="801" y="11969"/>
                    <a:pt x="848" y="11915"/>
                    <a:pt x="734" y="12090"/>
                  </a:cubicBezTo>
                  <a:cubicBezTo>
                    <a:pt x="791" y="12061"/>
                    <a:pt x="829" y="12049"/>
                    <a:pt x="855" y="12049"/>
                  </a:cubicBezTo>
                  <a:cubicBezTo>
                    <a:pt x="951" y="12049"/>
                    <a:pt x="908" y="12195"/>
                    <a:pt x="1084" y="12198"/>
                  </a:cubicBezTo>
                  <a:cubicBezTo>
                    <a:pt x="1107" y="12467"/>
                    <a:pt x="902" y="12413"/>
                    <a:pt x="1131" y="12558"/>
                  </a:cubicBezTo>
                  <a:cubicBezTo>
                    <a:pt x="1135" y="12618"/>
                    <a:pt x="1102" y="12637"/>
                    <a:pt x="1060" y="12637"/>
                  </a:cubicBezTo>
                  <a:cubicBezTo>
                    <a:pt x="997" y="12637"/>
                    <a:pt x="916" y="12595"/>
                    <a:pt x="916" y="12595"/>
                  </a:cubicBezTo>
                  <a:lnTo>
                    <a:pt x="916" y="12595"/>
                  </a:lnTo>
                  <a:cubicBezTo>
                    <a:pt x="962" y="12656"/>
                    <a:pt x="1002" y="12678"/>
                    <a:pt x="1039" y="12678"/>
                  </a:cubicBezTo>
                  <a:cubicBezTo>
                    <a:pt x="1128" y="12678"/>
                    <a:pt x="1196" y="12544"/>
                    <a:pt x="1289" y="12518"/>
                  </a:cubicBezTo>
                  <a:lnTo>
                    <a:pt x="1289" y="12518"/>
                  </a:lnTo>
                  <a:cubicBezTo>
                    <a:pt x="1531" y="12703"/>
                    <a:pt x="1259" y="12726"/>
                    <a:pt x="1242" y="12881"/>
                  </a:cubicBezTo>
                  <a:cubicBezTo>
                    <a:pt x="1410" y="12986"/>
                    <a:pt x="1663" y="12952"/>
                    <a:pt x="1743" y="13046"/>
                  </a:cubicBezTo>
                  <a:cubicBezTo>
                    <a:pt x="1727" y="13073"/>
                    <a:pt x="1703" y="13097"/>
                    <a:pt x="1676" y="13113"/>
                  </a:cubicBezTo>
                  <a:cubicBezTo>
                    <a:pt x="1695" y="13103"/>
                    <a:pt x="1715" y="13098"/>
                    <a:pt x="1735" y="13098"/>
                  </a:cubicBezTo>
                  <a:cubicBezTo>
                    <a:pt x="1747" y="13098"/>
                    <a:pt x="1759" y="13100"/>
                    <a:pt x="1770" y="13103"/>
                  </a:cubicBezTo>
                  <a:cubicBezTo>
                    <a:pt x="1768" y="13097"/>
                    <a:pt x="1768" y="13095"/>
                    <a:pt x="1770" y="13095"/>
                  </a:cubicBezTo>
                  <a:cubicBezTo>
                    <a:pt x="1778" y="13095"/>
                    <a:pt x="1836" y="13184"/>
                    <a:pt x="1868" y="13225"/>
                  </a:cubicBezTo>
                  <a:cubicBezTo>
                    <a:pt x="1908" y="13288"/>
                    <a:pt x="1955" y="13349"/>
                    <a:pt x="2006" y="13403"/>
                  </a:cubicBezTo>
                  <a:cubicBezTo>
                    <a:pt x="2033" y="13430"/>
                    <a:pt x="2063" y="13453"/>
                    <a:pt x="2093" y="13470"/>
                  </a:cubicBezTo>
                  <a:cubicBezTo>
                    <a:pt x="2102" y="13477"/>
                    <a:pt x="2108" y="13480"/>
                    <a:pt x="2112" y="13480"/>
                  </a:cubicBezTo>
                  <a:cubicBezTo>
                    <a:pt x="2119" y="13480"/>
                    <a:pt x="2122" y="13475"/>
                    <a:pt x="2124" y="13467"/>
                  </a:cubicBezTo>
                  <a:lnTo>
                    <a:pt x="2167" y="13467"/>
                  </a:lnTo>
                  <a:cubicBezTo>
                    <a:pt x="2163" y="13472"/>
                    <a:pt x="2158" y="13477"/>
                    <a:pt x="2153" y="13481"/>
                  </a:cubicBezTo>
                  <a:lnTo>
                    <a:pt x="2153" y="13481"/>
                  </a:lnTo>
                  <a:cubicBezTo>
                    <a:pt x="2228" y="13432"/>
                    <a:pt x="2305" y="13388"/>
                    <a:pt x="2383" y="13349"/>
                  </a:cubicBezTo>
                  <a:cubicBezTo>
                    <a:pt x="2420" y="13406"/>
                    <a:pt x="2575" y="13447"/>
                    <a:pt x="2457" y="13538"/>
                  </a:cubicBezTo>
                  <a:cubicBezTo>
                    <a:pt x="2437" y="13477"/>
                    <a:pt x="2383" y="13490"/>
                    <a:pt x="2329" y="13480"/>
                  </a:cubicBezTo>
                  <a:lnTo>
                    <a:pt x="2329" y="13480"/>
                  </a:lnTo>
                  <a:lnTo>
                    <a:pt x="2427" y="13561"/>
                  </a:lnTo>
                  <a:cubicBezTo>
                    <a:pt x="2392" y="13602"/>
                    <a:pt x="2367" y="13617"/>
                    <a:pt x="2347" y="13617"/>
                  </a:cubicBezTo>
                  <a:cubicBezTo>
                    <a:pt x="2291" y="13617"/>
                    <a:pt x="2274" y="13501"/>
                    <a:pt x="2213" y="13501"/>
                  </a:cubicBezTo>
                  <a:cubicBezTo>
                    <a:pt x="2201" y="13501"/>
                    <a:pt x="2187" y="13506"/>
                    <a:pt x="2171" y="13517"/>
                  </a:cubicBezTo>
                  <a:cubicBezTo>
                    <a:pt x="2299" y="13669"/>
                    <a:pt x="2568" y="13857"/>
                    <a:pt x="2585" y="14025"/>
                  </a:cubicBezTo>
                  <a:cubicBezTo>
                    <a:pt x="2564" y="14040"/>
                    <a:pt x="2545" y="14046"/>
                    <a:pt x="2528" y="14046"/>
                  </a:cubicBezTo>
                  <a:cubicBezTo>
                    <a:pt x="2437" y="14046"/>
                    <a:pt x="2384" y="13879"/>
                    <a:pt x="2339" y="13879"/>
                  </a:cubicBezTo>
                  <a:cubicBezTo>
                    <a:pt x="2321" y="13879"/>
                    <a:pt x="2305" y="13905"/>
                    <a:pt x="2289" y="13975"/>
                  </a:cubicBezTo>
                  <a:lnTo>
                    <a:pt x="2255" y="13699"/>
                  </a:lnTo>
                  <a:cubicBezTo>
                    <a:pt x="2196" y="13785"/>
                    <a:pt x="2166" y="13812"/>
                    <a:pt x="2149" y="13812"/>
                  </a:cubicBezTo>
                  <a:cubicBezTo>
                    <a:pt x="2120" y="13812"/>
                    <a:pt x="2126" y="13737"/>
                    <a:pt x="2091" y="13737"/>
                  </a:cubicBezTo>
                  <a:cubicBezTo>
                    <a:pt x="2071" y="13737"/>
                    <a:pt x="2036" y="13763"/>
                    <a:pt x="1972" y="13844"/>
                  </a:cubicBezTo>
                  <a:cubicBezTo>
                    <a:pt x="2060" y="14204"/>
                    <a:pt x="2225" y="14174"/>
                    <a:pt x="2339" y="14524"/>
                  </a:cubicBezTo>
                  <a:cubicBezTo>
                    <a:pt x="2348" y="14525"/>
                    <a:pt x="2357" y="14525"/>
                    <a:pt x="2365" y="14525"/>
                  </a:cubicBezTo>
                  <a:cubicBezTo>
                    <a:pt x="2469" y="14525"/>
                    <a:pt x="2481" y="14438"/>
                    <a:pt x="2583" y="14438"/>
                  </a:cubicBezTo>
                  <a:cubicBezTo>
                    <a:pt x="2591" y="14438"/>
                    <a:pt x="2599" y="14438"/>
                    <a:pt x="2608" y="14439"/>
                  </a:cubicBezTo>
                  <a:cubicBezTo>
                    <a:pt x="3029" y="14766"/>
                    <a:pt x="2376" y="15052"/>
                    <a:pt x="2820" y="15224"/>
                  </a:cubicBezTo>
                  <a:cubicBezTo>
                    <a:pt x="2825" y="15224"/>
                    <a:pt x="2830" y="15224"/>
                    <a:pt x="2834" y="15224"/>
                  </a:cubicBezTo>
                  <a:cubicBezTo>
                    <a:pt x="2908" y="15224"/>
                    <a:pt x="2990" y="15202"/>
                    <a:pt x="3064" y="15202"/>
                  </a:cubicBezTo>
                  <a:cubicBezTo>
                    <a:pt x="3157" y="15202"/>
                    <a:pt x="3235" y="15237"/>
                    <a:pt x="3265" y="15392"/>
                  </a:cubicBezTo>
                  <a:lnTo>
                    <a:pt x="3029" y="15463"/>
                  </a:lnTo>
                  <a:cubicBezTo>
                    <a:pt x="3108" y="15577"/>
                    <a:pt x="3183" y="15594"/>
                    <a:pt x="3252" y="15594"/>
                  </a:cubicBezTo>
                  <a:cubicBezTo>
                    <a:pt x="3280" y="15594"/>
                    <a:pt x="3307" y="15591"/>
                    <a:pt x="3333" y="15591"/>
                  </a:cubicBezTo>
                  <a:cubicBezTo>
                    <a:pt x="3407" y="15591"/>
                    <a:pt x="3471" y="15613"/>
                    <a:pt x="3524" y="15779"/>
                  </a:cubicBezTo>
                  <a:cubicBezTo>
                    <a:pt x="3518" y="15780"/>
                    <a:pt x="3513" y="15780"/>
                    <a:pt x="3508" y="15780"/>
                  </a:cubicBezTo>
                  <a:cubicBezTo>
                    <a:pt x="3418" y="15780"/>
                    <a:pt x="3327" y="15672"/>
                    <a:pt x="3306" y="15672"/>
                  </a:cubicBezTo>
                  <a:cubicBezTo>
                    <a:pt x="3302" y="15672"/>
                    <a:pt x="3300" y="15675"/>
                    <a:pt x="3302" y="15685"/>
                  </a:cubicBezTo>
                  <a:cubicBezTo>
                    <a:pt x="3310" y="15808"/>
                    <a:pt x="3347" y="15836"/>
                    <a:pt x="3395" y="15836"/>
                  </a:cubicBezTo>
                  <a:cubicBezTo>
                    <a:pt x="3438" y="15836"/>
                    <a:pt x="3489" y="15815"/>
                    <a:pt x="3539" y="15815"/>
                  </a:cubicBezTo>
                  <a:cubicBezTo>
                    <a:pt x="3570" y="15815"/>
                    <a:pt x="3601" y="15824"/>
                    <a:pt x="3628" y="15853"/>
                  </a:cubicBezTo>
                  <a:lnTo>
                    <a:pt x="3507" y="16018"/>
                  </a:lnTo>
                  <a:cubicBezTo>
                    <a:pt x="3790" y="16267"/>
                    <a:pt x="4180" y="16432"/>
                    <a:pt x="4513" y="16647"/>
                  </a:cubicBezTo>
                  <a:cubicBezTo>
                    <a:pt x="4459" y="16681"/>
                    <a:pt x="4365" y="16691"/>
                    <a:pt x="4402" y="16795"/>
                  </a:cubicBezTo>
                  <a:cubicBezTo>
                    <a:pt x="4860" y="17034"/>
                    <a:pt x="5260" y="17448"/>
                    <a:pt x="5634" y="17798"/>
                  </a:cubicBezTo>
                  <a:lnTo>
                    <a:pt x="5879" y="17734"/>
                  </a:lnTo>
                  <a:lnTo>
                    <a:pt x="5879" y="17734"/>
                  </a:lnTo>
                  <a:cubicBezTo>
                    <a:pt x="5916" y="17758"/>
                    <a:pt x="5913" y="17842"/>
                    <a:pt x="5856" y="17849"/>
                  </a:cubicBezTo>
                  <a:cubicBezTo>
                    <a:pt x="5888" y="17883"/>
                    <a:pt x="5909" y="17897"/>
                    <a:pt x="5923" y="17897"/>
                  </a:cubicBezTo>
                  <a:cubicBezTo>
                    <a:pt x="5968" y="17897"/>
                    <a:pt x="5943" y="17753"/>
                    <a:pt x="6031" y="17738"/>
                  </a:cubicBezTo>
                  <a:lnTo>
                    <a:pt x="6031" y="17738"/>
                  </a:lnTo>
                  <a:cubicBezTo>
                    <a:pt x="6128" y="17778"/>
                    <a:pt x="6108" y="17896"/>
                    <a:pt x="6024" y="17906"/>
                  </a:cubicBezTo>
                  <a:cubicBezTo>
                    <a:pt x="6250" y="17923"/>
                    <a:pt x="6472" y="17956"/>
                    <a:pt x="6687" y="18013"/>
                  </a:cubicBezTo>
                  <a:cubicBezTo>
                    <a:pt x="6966" y="18098"/>
                    <a:pt x="7030" y="18111"/>
                    <a:pt x="7003" y="18242"/>
                  </a:cubicBezTo>
                  <a:lnTo>
                    <a:pt x="6953" y="18263"/>
                  </a:lnTo>
                  <a:cubicBezTo>
                    <a:pt x="6956" y="18279"/>
                    <a:pt x="6953" y="18279"/>
                    <a:pt x="6970" y="18289"/>
                  </a:cubicBezTo>
                  <a:cubicBezTo>
                    <a:pt x="6993" y="18306"/>
                    <a:pt x="7020" y="18320"/>
                    <a:pt x="7047" y="18330"/>
                  </a:cubicBezTo>
                  <a:cubicBezTo>
                    <a:pt x="7092" y="18338"/>
                    <a:pt x="7138" y="18344"/>
                    <a:pt x="7183" y="18344"/>
                  </a:cubicBezTo>
                  <a:cubicBezTo>
                    <a:pt x="7193" y="18344"/>
                    <a:pt x="7203" y="18344"/>
                    <a:pt x="7212" y="18343"/>
                  </a:cubicBezTo>
                  <a:cubicBezTo>
                    <a:pt x="7221" y="18343"/>
                    <a:pt x="7230" y="18343"/>
                    <a:pt x="7239" y="18343"/>
                  </a:cubicBezTo>
                  <a:cubicBezTo>
                    <a:pt x="7337" y="18343"/>
                    <a:pt x="7428" y="18349"/>
                    <a:pt x="7465" y="18485"/>
                  </a:cubicBezTo>
                  <a:lnTo>
                    <a:pt x="7407" y="18475"/>
                  </a:lnTo>
                  <a:lnTo>
                    <a:pt x="7407" y="18475"/>
                  </a:lnTo>
                  <a:cubicBezTo>
                    <a:pt x="7828" y="18956"/>
                    <a:pt x="8494" y="19148"/>
                    <a:pt x="8844" y="19565"/>
                  </a:cubicBezTo>
                  <a:cubicBezTo>
                    <a:pt x="8876" y="19530"/>
                    <a:pt x="8913" y="19516"/>
                    <a:pt x="8954" y="19516"/>
                  </a:cubicBezTo>
                  <a:cubicBezTo>
                    <a:pt x="9029" y="19516"/>
                    <a:pt x="9118" y="19564"/>
                    <a:pt x="9208" y="19605"/>
                  </a:cubicBezTo>
                  <a:cubicBezTo>
                    <a:pt x="9271" y="19633"/>
                    <a:pt x="9336" y="19655"/>
                    <a:pt x="9393" y="19655"/>
                  </a:cubicBezTo>
                  <a:cubicBezTo>
                    <a:pt x="9461" y="19655"/>
                    <a:pt x="9518" y="19624"/>
                    <a:pt x="9551" y="19535"/>
                  </a:cubicBezTo>
                  <a:cubicBezTo>
                    <a:pt x="9857" y="19787"/>
                    <a:pt x="9746" y="19824"/>
                    <a:pt x="10265" y="20002"/>
                  </a:cubicBezTo>
                  <a:cubicBezTo>
                    <a:pt x="10271" y="20003"/>
                    <a:pt x="10276" y="20004"/>
                    <a:pt x="10282" y="20004"/>
                  </a:cubicBezTo>
                  <a:cubicBezTo>
                    <a:pt x="10416" y="20004"/>
                    <a:pt x="10494" y="19789"/>
                    <a:pt x="10652" y="19760"/>
                  </a:cubicBezTo>
                  <a:lnTo>
                    <a:pt x="10658" y="19942"/>
                  </a:lnTo>
                  <a:cubicBezTo>
                    <a:pt x="10736" y="19878"/>
                    <a:pt x="10813" y="19807"/>
                    <a:pt x="10884" y="19737"/>
                  </a:cubicBezTo>
                  <a:lnTo>
                    <a:pt x="11022" y="19949"/>
                  </a:lnTo>
                  <a:lnTo>
                    <a:pt x="11180" y="19888"/>
                  </a:lnTo>
                  <a:cubicBezTo>
                    <a:pt x="11116" y="19885"/>
                    <a:pt x="11035" y="19817"/>
                    <a:pt x="11042" y="19763"/>
                  </a:cubicBezTo>
                  <a:cubicBezTo>
                    <a:pt x="11103" y="19738"/>
                    <a:pt x="11174" y="19727"/>
                    <a:pt x="11246" y="19727"/>
                  </a:cubicBezTo>
                  <a:cubicBezTo>
                    <a:pt x="11450" y="19727"/>
                    <a:pt x="11664" y="19812"/>
                    <a:pt x="11691" y="19881"/>
                  </a:cubicBezTo>
                  <a:cubicBezTo>
                    <a:pt x="11877" y="19784"/>
                    <a:pt x="12052" y="19673"/>
                    <a:pt x="12220" y="19565"/>
                  </a:cubicBezTo>
                  <a:lnTo>
                    <a:pt x="12220" y="19565"/>
                  </a:lnTo>
                  <a:cubicBezTo>
                    <a:pt x="12232" y="19622"/>
                    <a:pt x="12186" y="19663"/>
                    <a:pt x="12136" y="19709"/>
                  </a:cubicBezTo>
                  <a:lnTo>
                    <a:pt x="12136" y="19709"/>
                  </a:lnTo>
                  <a:cubicBezTo>
                    <a:pt x="12171" y="19678"/>
                    <a:pt x="12195" y="19667"/>
                    <a:pt x="12214" y="19667"/>
                  </a:cubicBezTo>
                  <a:cubicBezTo>
                    <a:pt x="12264" y="19667"/>
                    <a:pt x="12271" y="19750"/>
                    <a:pt x="12314" y="19750"/>
                  </a:cubicBezTo>
                  <a:cubicBezTo>
                    <a:pt x="12337" y="19750"/>
                    <a:pt x="12370" y="19728"/>
                    <a:pt x="12425" y="19659"/>
                  </a:cubicBezTo>
                  <a:cubicBezTo>
                    <a:pt x="12375" y="19639"/>
                    <a:pt x="12405" y="19551"/>
                    <a:pt x="12398" y="19514"/>
                  </a:cubicBezTo>
                  <a:lnTo>
                    <a:pt x="12398" y="19514"/>
                  </a:lnTo>
                  <a:cubicBezTo>
                    <a:pt x="12424" y="19522"/>
                    <a:pt x="12453" y="19526"/>
                    <a:pt x="12484" y="19526"/>
                  </a:cubicBezTo>
                  <a:cubicBezTo>
                    <a:pt x="12662" y="19526"/>
                    <a:pt x="12910" y="19403"/>
                    <a:pt x="13065" y="19262"/>
                  </a:cubicBezTo>
                  <a:lnTo>
                    <a:pt x="13088" y="19393"/>
                  </a:lnTo>
                  <a:cubicBezTo>
                    <a:pt x="13502" y="19208"/>
                    <a:pt x="13835" y="18835"/>
                    <a:pt x="14195" y="18518"/>
                  </a:cubicBezTo>
                  <a:lnTo>
                    <a:pt x="14195" y="18518"/>
                  </a:lnTo>
                  <a:cubicBezTo>
                    <a:pt x="14171" y="18528"/>
                    <a:pt x="14147" y="18532"/>
                    <a:pt x="14125" y="18532"/>
                  </a:cubicBezTo>
                  <a:cubicBezTo>
                    <a:pt x="13996" y="18532"/>
                    <a:pt x="13925" y="18379"/>
                    <a:pt x="14000" y="18293"/>
                  </a:cubicBezTo>
                  <a:lnTo>
                    <a:pt x="14000" y="18293"/>
                  </a:lnTo>
                  <a:lnTo>
                    <a:pt x="14175" y="18397"/>
                  </a:lnTo>
                  <a:cubicBezTo>
                    <a:pt x="14167" y="18342"/>
                    <a:pt x="14143" y="18335"/>
                    <a:pt x="14118" y="18335"/>
                  </a:cubicBezTo>
                  <a:cubicBezTo>
                    <a:pt x="14109" y="18335"/>
                    <a:pt x="14101" y="18336"/>
                    <a:pt x="14092" y="18336"/>
                  </a:cubicBezTo>
                  <a:cubicBezTo>
                    <a:pt x="14061" y="18336"/>
                    <a:pt x="14036" y="18324"/>
                    <a:pt x="14051" y="18212"/>
                  </a:cubicBezTo>
                  <a:cubicBezTo>
                    <a:pt x="14076" y="18193"/>
                    <a:pt x="14101" y="18185"/>
                    <a:pt x="14124" y="18185"/>
                  </a:cubicBezTo>
                  <a:cubicBezTo>
                    <a:pt x="14216" y="18185"/>
                    <a:pt x="14275" y="18318"/>
                    <a:pt x="14256" y="18407"/>
                  </a:cubicBezTo>
                  <a:lnTo>
                    <a:pt x="14354" y="18222"/>
                  </a:lnTo>
                  <a:cubicBezTo>
                    <a:pt x="14401" y="18256"/>
                    <a:pt x="14387" y="18310"/>
                    <a:pt x="14431" y="18370"/>
                  </a:cubicBezTo>
                  <a:cubicBezTo>
                    <a:pt x="14407" y="18229"/>
                    <a:pt x="14815" y="18273"/>
                    <a:pt x="14754" y="18040"/>
                  </a:cubicBezTo>
                  <a:lnTo>
                    <a:pt x="14754" y="18040"/>
                  </a:lnTo>
                  <a:lnTo>
                    <a:pt x="14804" y="18074"/>
                  </a:lnTo>
                  <a:cubicBezTo>
                    <a:pt x="15117" y="17764"/>
                    <a:pt x="15208" y="17573"/>
                    <a:pt x="15451" y="17307"/>
                  </a:cubicBezTo>
                  <a:cubicBezTo>
                    <a:pt x="15333" y="17189"/>
                    <a:pt x="15457" y="17112"/>
                    <a:pt x="15430" y="16940"/>
                  </a:cubicBezTo>
                  <a:cubicBezTo>
                    <a:pt x="15646" y="16785"/>
                    <a:pt x="15942" y="16661"/>
                    <a:pt x="16137" y="16408"/>
                  </a:cubicBezTo>
                  <a:cubicBezTo>
                    <a:pt x="16221" y="16186"/>
                    <a:pt x="16070" y="16267"/>
                    <a:pt x="16060" y="16125"/>
                  </a:cubicBezTo>
                  <a:lnTo>
                    <a:pt x="16060" y="16125"/>
                  </a:lnTo>
                  <a:cubicBezTo>
                    <a:pt x="16080" y="16140"/>
                    <a:pt x="16103" y="16145"/>
                    <a:pt x="16126" y="16145"/>
                  </a:cubicBezTo>
                  <a:cubicBezTo>
                    <a:pt x="16203" y="16145"/>
                    <a:pt x="16286" y="16084"/>
                    <a:pt x="16330" y="16084"/>
                  </a:cubicBezTo>
                  <a:cubicBezTo>
                    <a:pt x="16354" y="16084"/>
                    <a:pt x="16366" y="16102"/>
                    <a:pt x="16359" y="16159"/>
                  </a:cubicBezTo>
                  <a:cubicBezTo>
                    <a:pt x="16585" y="15853"/>
                    <a:pt x="16645" y="15765"/>
                    <a:pt x="16851" y="15318"/>
                  </a:cubicBezTo>
                  <a:lnTo>
                    <a:pt x="16851" y="15318"/>
                  </a:lnTo>
                  <a:cubicBezTo>
                    <a:pt x="16810" y="15319"/>
                    <a:pt x="16775" y="15327"/>
                    <a:pt x="16747" y="15327"/>
                  </a:cubicBezTo>
                  <a:cubicBezTo>
                    <a:pt x="16719" y="15327"/>
                    <a:pt x="16699" y="15319"/>
                    <a:pt x="16689" y="15291"/>
                  </a:cubicBezTo>
                  <a:cubicBezTo>
                    <a:pt x="16711" y="15235"/>
                    <a:pt x="16777" y="15203"/>
                    <a:pt x="16835" y="15203"/>
                  </a:cubicBezTo>
                  <a:cubicBezTo>
                    <a:pt x="16865" y="15203"/>
                    <a:pt x="16893" y="15212"/>
                    <a:pt x="16911" y="15230"/>
                  </a:cubicBezTo>
                  <a:lnTo>
                    <a:pt x="16911" y="15257"/>
                  </a:lnTo>
                  <a:cubicBezTo>
                    <a:pt x="17054" y="14711"/>
                    <a:pt x="17980" y="14530"/>
                    <a:pt x="17995" y="14008"/>
                  </a:cubicBezTo>
                  <a:lnTo>
                    <a:pt x="17995" y="14008"/>
                  </a:lnTo>
                  <a:lnTo>
                    <a:pt x="18103" y="13548"/>
                  </a:lnTo>
                  <a:cubicBezTo>
                    <a:pt x="18130" y="13516"/>
                    <a:pt x="18147" y="13503"/>
                    <a:pt x="18159" y="13503"/>
                  </a:cubicBezTo>
                  <a:cubicBezTo>
                    <a:pt x="18198" y="13503"/>
                    <a:pt x="18173" y="13647"/>
                    <a:pt x="18249" y="13647"/>
                  </a:cubicBezTo>
                  <a:cubicBezTo>
                    <a:pt x="18261" y="13647"/>
                    <a:pt x="18276" y="13644"/>
                    <a:pt x="18294" y="13635"/>
                  </a:cubicBezTo>
                  <a:cubicBezTo>
                    <a:pt x="18341" y="13097"/>
                    <a:pt x="18732" y="13009"/>
                    <a:pt x="18789" y="12582"/>
                  </a:cubicBezTo>
                  <a:cubicBezTo>
                    <a:pt x="19338" y="12538"/>
                    <a:pt x="19294" y="11612"/>
                    <a:pt x="19728" y="11374"/>
                  </a:cubicBezTo>
                  <a:lnTo>
                    <a:pt x="19624" y="11347"/>
                  </a:lnTo>
                  <a:cubicBezTo>
                    <a:pt x="19580" y="11205"/>
                    <a:pt x="19735" y="11256"/>
                    <a:pt x="19792" y="11195"/>
                  </a:cubicBezTo>
                  <a:cubicBezTo>
                    <a:pt x="19781" y="11191"/>
                    <a:pt x="19771" y="11190"/>
                    <a:pt x="19761" y="11190"/>
                  </a:cubicBezTo>
                  <a:cubicBezTo>
                    <a:pt x="19723" y="11190"/>
                    <a:pt x="19692" y="11212"/>
                    <a:pt x="19668" y="11212"/>
                  </a:cubicBezTo>
                  <a:cubicBezTo>
                    <a:pt x="19653" y="11212"/>
                    <a:pt x="19642" y="11203"/>
                    <a:pt x="19634" y="11175"/>
                  </a:cubicBezTo>
                  <a:cubicBezTo>
                    <a:pt x="19920" y="10307"/>
                    <a:pt x="20542" y="9519"/>
                    <a:pt x="20929" y="8641"/>
                  </a:cubicBezTo>
                  <a:cubicBezTo>
                    <a:pt x="21064" y="8318"/>
                    <a:pt x="20475" y="8294"/>
                    <a:pt x="20835" y="7951"/>
                  </a:cubicBezTo>
                  <a:lnTo>
                    <a:pt x="20835" y="7951"/>
                  </a:lnTo>
                  <a:lnTo>
                    <a:pt x="20987" y="8126"/>
                  </a:lnTo>
                  <a:cubicBezTo>
                    <a:pt x="20960" y="7449"/>
                    <a:pt x="21397" y="6615"/>
                    <a:pt x="21141" y="5868"/>
                  </a:cubicBezTo>
                  <a:lnTo>
                    <a:pt x="21141" y="5868"/>
                  </a:lnTo>
                  <a:cubicBezTo>
                    <a:pt x="21192" y="5908"/>
                    <a:pt x="21249" y="5908"/>
                    <a:pt x="21246" y="5982"/>
                  </a:cubicBezTo>
                  <a:cubicBezTo>
                    <a:pt x="21388" y="5817"/>
                    <a:pt x="21212" y="5403"/>
                    <a:pt x="21101" y="5403"/>
                  </a:cubicBezTo>
                  <a:cubicBezTo>
                    <a:pt x="21099" y="5403"/>
                    <a:pt x="21097" y="5403"/>
                    <a:pt x="21094" y="5403"/>
                  </a:cubicBezTo>
                  <a:cubicBezTo>
                    <a:pt x="21088" y="5289"/>
                    <a:pt x="21192" y="5363"/>
                    <a:pt x="21239" y="5282"/>
                  </a:cubicBezTo>
                  <a:cubicBezTo>
                    <a:pt x="21290" y="5104"/>
                    <a:pt x="20990" y="4919"/>
                    <a:pt x="21104" y="4808"/>
                  </a:cubicBezTo>
                  <a:cubicBezTo>
                    <a:pt x="21107" y="4805"/>
                    <a:pt x="21110" y="4803"/>
                    <a:pt x="21114" y="4803"/>
                  </a:cubicBezTo>
                  <a:cubicBezTo>
                    <a:pt x="21124" y="4803"/>
                    <a:pt x="21138" y="4815"/>
                    <a:pt x="21150" y="4830"/>
                  </a:cubicBezTo>
                  <a:lnTo>
                    <a:pt x="21150" y="4830"/>
                  </a:lnTo>
                  <a:cubicBezTo>
                    <a:pt x="21092" y="4725"/>
                    <a:pt x="21059" y="4500"/>
                    <a:pt x="20985" y="4500"/>
                  </a:cubicBezTo>
                  <a:cubicBezTo>
                    <a:pt x="20969" y="4500"/>
                    <a:pt x="20952" y="4510"/>
                    <a:pt x="20933" y="4532"/>
                  </a:cubicBezTo>
                  <a:cubicBezTo>
                    <a:pt x="20926" y="4236"/>
                    <a:pt x="20687" y="4050"/>
                    <a:pt x="20684" y="3811"/>
                  </a:cubicBezTo>
                  <a:cubicBezTo>
                    <a:pt x="20478" y="3769"/>
                    <a:pt x="20531" y="3418"/>
                    <a:pt x="20356" y="3418"/>
                  </a:cubicBezTo>
                  <a:cubicBezTo>
                    <a:pt x="20337" y="3418"/>
                    <a:pt x="20315" y="3422"/>
                    <a:pt x="20290" y="3431"/>
                  </a:cubicBezTo>
                  <a:cubicBezTo>
                    <a:pt x="20536" y="3313"/>
                    <a:pt x="20213" y="2889"/>
                    <a:pt x="19994" y="2836"/>
                  </a:cubicBezTo>
                  <a:cubicBezTo>
                    <a:pt x="20095" y="2836"/>
                    <a:pt x="19967" y="2661"/>
                    <a:pt x="20098" y="2647"/>
                  </a:cubicBezTo>
                  <a:cubicBezTo>
                    <a:pt x="20009" y="2530"/>
                    <a:pt x="19896" y="2449"/>
                    <a:pt x="19810" y="2449"/>
                  </a:cubicBezTo>
                  <a:cubicBezTo>
                    <a:pt x="19773" y="2449"/>
                    <a:pt x="19740" y="2464"/>
                    <a:pt x="19718" y="2499"/>
                  </a:cubicBezTo>
                  <a:cubicBezTo>
                    <a:pt x="19715" y="2250"/>
                    <a:pt x="19529" y="2156"/>
                    <a:pt x="19365" y="2088"/>
                  </a:cubicBezTo>
                  <a:cubicBezTo>
                    <a:pt x="19203" y="2014"/>
                    <a:pt x="19072" y="1954"/>
                    <a:pt x="19109" y="1732"/>
                  </a:cubicBezTo>
                  <a:cubicBezTo>
                    <a:pt x="18584" y="1493"/>
                    <a:pt x="18035" y="1321"/>
                    <a:pt x="17466" y="1213"/>
                  </a:cubicBezTo>
                  <a:cubicBezTo>
                    <a:pt x="17492" y="1151"/>
                    <a:pt x="17542" y="1130"/>
                    <a:pt x="17602" y="1130"/>
                  </a:cubicBezTo>
                  <a:cubicBezTo>
                    <a:pt x="17661" y="1130"/>
                    <a:pt x="17731" y="1150"/>
                    <a:pt x="17800" y="1170"/>
                  </a:cubicBezTo>
                  <a:cubicBezTo>
                    <a:pt x="17869" y="1196"/>
                    <a:pt x="17938" y="1221"/>
                    <a:pt x="17995" y="1221"/>
                  </a:cubicBezTo>
                  <a:cubicBezTo>
                    <a:pt x="18049" y="1221"/>
                    <a:pt x="18092" y="1199"/>
                    <a:pt x="18116" y="1136"/>
                  </a:cubicBezTo>
                  <a:cubicBezTo>
                    <a:pt x="17927" y="1093"/>
                    <a:pt x="17760" y="1085"/>
                    <a:pt x="17605" y="1085"/>
                  </a:cubicBezTo>
                  <a:cubicBezTo>
                    <a:pt x="17517" y="1085"/>
                    <a:pt x="17432" y="1088"/>
                    <a:pt x="17350" y="1088"/>
                  </a:cubicBezTo>
                  <a:cubicBezTo>
                    <a:pt x="17168" y="1088"/>
                    <a:pt x="16995" y="1076"/>
                    <a:pt x="16810" y="998"/>
                  </a:cubicBezTo>
                  <a:cubicBezTo>
                    <a:pt x="16706" y="941"/>
                    <a:pt x="16908" y="907"/>
                    <a:pt x="16958" y="870"/>
                  </a:cubicBezTo>
                  <a:cubicBezTo>
                    <a:pt x="16556" y="867"/>
                    <a:pt x="16206" y="714"/>
                    <a:pt x="15846" y="714"/>
                  </a:cubicBezTo>
                  <a:cubicBezTo>
                    <a:pt x="15779" y="714"/>
                    <a:pt x="15711" y="719"/>
                    <a:pt x="15642" y="732"/>
                  </a:cubicBezTo>
                  <a:cubicBezTo>
                    <a:pt x="15646" y="709"/>
                    <a:pt x="15696" y="688"/>
                    <a:pt x="15740" y="675"/>
                  </a:cubicBezTo>
                  <a:cubicBezTo>
                    <a:pt x="15696" y="673"/>
                    <a:pt x="15649" y="655"/>
                    <a:pt x="15612" y="655"/>
                  </a:cubicBezTo>
                  <a:cubicBezTo>
                    <a:pt x="15578" y="655"/>
                    <a:pt x="15553" y="671"/>
                    <a:pt x="15548" y="729"/>
                  </a:cubicBezTo>
                  <a:lnTo>
                    <a:pt x="15632" y="709"/>
                  </a:lnTo>
                  <a:lnTo>
                    <a:pt x="15632" y="709"/>
                  </a:lnTo>
                  <a:cubicBezTo>
                    <a:pt x="15727" y="889"/>
                    <a:pt x="15317" y="1010"/>
                    <a:pt x="15248" y="1102"/>
                  </a:cubicBezTo>
                  <a:lnTo>
                    <a:pt x="15248" y="1102"/>
                  </a:lnTo>
                  <a:cubicBezTo>
                    <a:pt x="15397" y="796"/>
                    <a:pt x="14856" y="974"/>
                    <a:pt x="15117" y="571"/>
                  </a:cubicBezTo>
                  <a:lnTo>
                    <a:pt x="15117" y="571"/>
                  </a:lnTo>
                  <a:cubicBezTo>
                    <a:pt x="15064" y="591"/>
                    <a:pt x="14990" y="638"/>
                    <a:pt x="14993" y="722"/>
                  </a:cubicBezTo>
                  <a:cubicBezTo>
                    <a:pt x="14916" y="688"/>
                    <a:pt x="14895" y="638"/>
                    <a:pt x="14986" y="557"/>
                  </a:cubicBezTo>
                  <a:lnTo>
                    <a:pt x="14986" y="557"/>
                  </a:lnTo>
                  <a:cubicBezTo>
                    <a:pt x="14710" y="588"/>
                    <a:pt x="14766" y="708"/>
                    <a:pt x="14573" y="708"/>
                  </a:cubicBezTo>
                  <a:cubicBezTo>
                    <a:pt x="14557" y="708"/>
                    <a:pt x="14539" y="707"/>
                    <a:pt x="14518" y="705"/>
                  </a:cubicBezTo>
                  <a:cubicBezTo>
                    <a:pt x="14522" y="648"/>
                    <a:pt x="14579" y="628"/>
                    <a:pt x="14613" y="561"/>
                  </a:cubicBezTo>
                  <a:lnTo>
                    <a:pt x="14613" y="561"/>
                  </a:lnTo>
                  <a:cubicBezTo>
                    <a:pt x="14499" y="643"/>
                    <a:pt x="14387" y="725"/>
                    <a:pt x="14239" y="725"/>
                  </a:cubicBezTo>
                  <a:cubicBezTo>
                    <a:pt x="14199" y="725"/>
                    <a:pt x="14157" y="719"/>
                    <a:pt x="14111" y="705"/>
                  </a:cubicBezTo>
                  <a:cubicBezTo>
                    <a:pt x="14123" y="676"/>
                    <a:pt x="14107" y="634"/>
                    <a:pt x="14146" y="628"/>
                  </a:cubicBezTo>
                  <a:lnTo>
                    <a:pt x="14146" y="628"/>
                  </a:lnTo>
                  <a:cubicBezTo>
                    <a:pt x="13834" y="634"/>
                    <a:pt x="13597" y="822"/>
                    <a:pt x="13294" y="822"/>
                  </a:cubicBezTo>
                  <a:cubicBezTo>
                    <a:pt x="13233" y="822"/>
                    <a:pt x="13169" y="814"/>
                    <a:pt x="13102" y="796"/>
                  </a:cubicBezTo>
                  <a:cubicBezTo>
                    <a:pt x="13219" y="540"/>
                    <a:pt x="12957" y="712"/>
                    <a:pt x="12933" y="493"/>
                  </a:cubicBezTo>
                  <a:lnTo>
                    <a:pt x="12708" y="567"/>
                  </a:lnTo>
                  <a:lnTo>
                    <a:pt x="12802" y="672"/>
                  </a:lnTo>
                  <a:cubicBezTo>
                    <a:pt x="12635" y="672"/>
                    <a:pt x="12491" y="794"/>
                    <a:pt x="12347" y="794"/>
                  </a:cubicBezTo>
                  <a:cubicBezTo>
                    <a:pt x="12321" y="794"/>
                    <a:pt x="12294" y="789"/>
                    <a:pt x="12267" y="779"/>
                  </a:cubicBezTo>
                  <a:lnTo>
                    <a:pt x="12408" y="682"/>
                  </a:lnTo>
                  <a:lnTo>
                    <a:pt x="12408" y="682"/>
                  </a:lnTo>
                  <a:lnTo>
                    <a:pt x="12045" y="746"/>
                  </a:lnTo>
                  <a:lnTo>
                    <a:pt x="12257" y="813"/>
                  </a:lnTo>
                  <a:cubicBezTo>
                    <a:pt x="12091" y="925"/>
                    <a:pt x="12246" y="1056"/>
                    <a:pt x="12109" y="1056"/>
                  </a:cubicBezTo>
                  <a:cubicBezTo>
                    <a:pt x="12090" y="1056"/>
                    <a:pt x="12066" y="1054"/>
                    <a:pt x="12035" y="1049"/>
                  </a:cubicBezTo>
                  <a:cubicBezTo>
                    <a:pt x="12085" y="1022"/>
                    <a:pt x="11833" y="1062"/>
                    <a:pt x="11762" y="937"/>
                  </a:cubicBezTo>
                  <a:cubicBezTo>
                    <a:pt x="11713" y="989"/>
                    <a:pt x="11647" y="1051"/>
                    <a:pt x="11582" y="1051"/>
                  </a:cubicBezTo>
                  <a:cubicBezTo>
                    <a:pt x="11549" y="1051"/>
                    <a:pt x="11516" y="1035"/>
                    <a:pt x="11486" y="991"/>
                  </a:cubicBezTo>
                  <a:cubicBezTo>
                    <a:pt x="11486" y="914"/>
                    <a:pt x="11580" y="766"/>
                    <a:pt x="11580" y="715"/>
                  </a:cubicBezTo>
                  <a:lnTo>
                    <a:pt x="11580" y="715"/>
                  </a:lnTo>
                  <a:cubicBezTo>
                    <a:pt x="11570" y="758"/>
                    <a:pt x="11543" y="773"/>
                    <a:pt x="11505" y="773"/>
                  </a:cubicBezTo>
                  <a:cubicBezTo>
                    <a:pt x="11411" y="773"/>
                    <a:pt x="11254" y="683"/>
                    <a:pt x="11127" y="683"/>
                  </a:cubicBezTo>
                  <a:cubicBezTo>
                    <a:pt x="11091" y="683"/>
                    <a:pt x="11057" y="690"/>
                    <a:pt x="11027" y="710"/>
                  </a:cubicBezTo>
                  <a:lnTo>
                    <a:pt x="11027" y="710"/>
                  </a:lnTo>
                  <a:cubicBezTo>
                    <a:pt x="11074" y="673"/>
                    <a:pt x="11104" y="619"/>
                    <a:pt x="11116" y="561"/>
                  </a:cubicBezTo>
                  <a:lnTo>
                    <a:pt x="11116" y="561"/>
                  </a:lnTo>
                  <a:lnTo>
                    <a:pt x="10981" y="661"/>
                  </a:lnTo>
                  <a:cubicBezTo>
                    <a:pt x="10917" y="577"/>
                    <a:pt x="10914" y="550"/>
                    <a:pt x="10961" y="470"/>
                  </a:cubicBezTo>
                  <a:cubicBezTo>
                    <a:pt x="10926" y="450"/>
                    <a:pt x="10900" y="442"/>
                    <a:pt x="10882" y="442"/>
                  </a:cubicBezTo>
                  <a:cubicBezTo>
                    <a:pt x="10799" y="442"/>
                    <a:pt x="10854" y="598"/>
                    <a:pt x="10791" y="598"/>
                  </a:cubicBezTo>
                  <a:cubicBezTo>
                    <a:pt x="10770" y="598"/>
                    <a:pt x="10736" y="581"/>
                    <a:pt x="10679" y="534"/>
                  </a:cubicBezTo>
                  <a:cubicBezTo>
                    <a:pt x="10705" y="530"/>
                    <a:pt x="10702" y="507"/>
                    <a:pt x="10763" y="500"/>
                  </a:cubicBezTo>
                  <a:cubicBezTo>
                    <a:pt x="10460" y="349"/>
                    <a:pt x="10123" y="386"/>
                    <a:pt x="9844" y="258"/>
                  </a:cubicBezTo>
                  <a:cubicBezTo>
                    <a:pt x="9826" y="156"/>
                    <a:pt x="9871" y="140"/>
                    <a:pt x="9925" y="140"/>
                  </a:cubicBezTo>
                  <a:cubicBezTo>
                    <a:pt x="9952" y="140"/>
                    <a:pt x="9980" y="144"/>
                    <a:pt x="10005" y="144"/>
                  </a:cubicBezTo>
                  <a:cubicBezTo>
                    <a:pt x="10051" y="144"/>
                    <a:pt x="10082" y="130"/>
                    <a:pt x="10059" y="52"/>
                  </a:cubicBezTo>
                  <a:cubicBezTo>
                    <a:pt x="9999" y="48"/>
                    <a:pt x="9939" y="46"/>
                    <a:pt x="9878" y="46"/>
                  </a:cubicBezTo>
                  <a:cubicBezTo>
                    <a:pt x="9498" y="46"/>
                    <a:pt x="9111" y="125"/>
                    <a:pt x="8767" y="125"/>
                  </a:cubicBezTo>
                  <a:cubicBezTo>
                    <a:pt x="8735" y="125"/>
                    <a:pt x="8704" y="125"/>
                    <a:pt x="8673" y="123"/>
                  </a:cubicBezTo>
                  <a:lnTo>
                    <a:pt x="8673" y="123"/>
                  </a:lnTo>
                  <a:lnTo>
                    <a:pt x="8750" y="147"/>
                  </a:lnTo>
                  <a:cubicBezTo>
                    <a:pt x="8736" y="230"/>
                    <a:pt x="8707" y="259"/>
                    <a:pt x="8668" y="259"/>
                  </a:cubicBezTo>
                  <a:cubicBezTo>
                    <a:pt x="8582" y="259"/>
                    <a:pt x="8447" y="116"/>
                    <a:pt x="8315" y="116"/>
                  </a:cubicBezTo>
                  <a:cubicBezTo>
                    <a:pt x="8283" y="116"/>
                    <a:pt x="8251" y="125"/>
                    <a:pt x="8220" y="146"/>
                  </a:cubicBezTo>
                  <a:lnTo>
                    <a:pt x="8220" y="146"/>
                  </a:lnTo>
                  <a:cubicBezTo>
                    <a:pt x="8261" y="113"/>
                    <a:pt x="8267" y="0"/>
                    <a:pt x="82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2" name="Google Shape;732;p33"/>
            <p:cNvGrpSpPr/>
            <p:nvPr/>
          </p:nvGrpSpPr>
          <p:grpSpPr>
            <a:xfrm>
              <a:off x="7840835" y="1272606"/>
              <a:ext cx="773391" cy="613853"/>
              <a:chOff x="7840830" y="1181343"/>
              <a:chExt cx="1003362" cy="796385"/>
            </a:xfrm>
          </p:grpSpPr>
          <p:sp>
            <p:nvSpPr>
              <p:cNvPr id="733" name="Google Shape;733;p33"/>
              <p:cNvSpPr/>
              <p:nvPr/>
            </p:nvSpPr>
            <p:spPr>
              <a:xfrm>
                <a:off x="8573025" y="1213797"/>
                <a:ext cx="271166" cy="253799"/>
              </a:xfrm>
              <a:custGeom>
                <a:avLst/>
                <a:gdLst/>
                <a:ahLst/>
                <a:cxnLst/>
                <a:rect l="l" t="t" r="r" b="b"/>
                <a:pathLst>
                  <a:path w="6417" h="6006" extrusionOk="0">
                    <a:moveTo>
                      <a:pt x="4419" y="2289"/>
                    </a:moveTo>
                    <a:cubicBezTo>
                      <a:pt x="4543" y="2330"/>
                      <a:pt x="4661" y="2394"/>
                      <a:pt x="4762" y="2478"/>
                    </a:cubicBezTo>
                    <a:lnTo>
                      <a:pt x="4759" y="2478"/>
                    </a:lnTo>
                    <a:cubicBezTo>
                      <a:pt x="4850" y="2649"/>
                      <a:pt x="4887" y="2845"/>
                      <a:pt x="4870" y="3036"/>
                    </a:cubicBezTo>
                    <a:cubicBezTo>
                      <a:pt x="4843" y="2902"/>
                      <a:pt x="4786" y="2774"/>
                      <a:pt x="4688" y="2693"/>
                    </a:cubicBezTo>
                    <a:cubicBezTo>
                      <a:pt x="4597" y="2622"/>
                      <a:pt x="4503" y="2559"/>
                      <a:pt x="4402" y="2508"/>
                    </a:cubicBezTo>
                    <a:cubicBezTo>
                      <a:pt x="4402" y="2434"/>
                      <a:pt x="4409" y="2363"/>
                      <a:pt x="4419" y="2289"/>
                    </a:cubicBezTo>
                    <a:close/>
                    <a:moveTo>
                      <a:pt x="3179" y="0"/>
                    </a:moveTo>
                    <a:cubicBezTo>
                      <a:pt x="3164" y="0"/>
                      <a:pt x="3148" y="0"/>
                      <a:pt x="3133" y="1"/>
                    </a:cubicBezTo>
                    <a:cubicBezTo>
                      <a:pt x="1740" y="51"/>
                      <a:pt x="767" y="1371"/>
                      <a:pt x="407" y="2609"/>
                    </a:cubicBezTo>
                    <a:cubicBezTo>
                      <a:pt x="0" y="3999"/>
                      <a:pt x="576" y="4972"/>
                      <a:pt x="1531" y="5917"/>
                    </a:cubicBezTo>
                    <a:cubicBezTo>
                      <a:pt x="1594" y="5979"/>
                      <a:pt x="1669" y="6005"/>
                      <a:pt x="1743" y="6005"/>
                    </a:cubicBezTo>
                    <a:cubicBezTo>
                      <a:pt x="1969" y="6005"/>
                      <a:pt x="2187" y="5763"/>
                      <a:pt x="2033" y="5530"/>
                    </a:cubicBezTo>
                    <a:cubicBezTo>
                      <a:pt x="2019" y="5510"/>
                      <a:pt x="2013" y="5483"/>
                      <a:pt x="2003" y="5463"/>
                    </a:cubicBezTo>
                    <a:lnTo>
                      <a:pt x="2003" y="5463"/>
                    </a:lnTo>
                    <a:cubicBezTo>
                      <a:pt x="2117" y="5513"/>
                      <a:pt x="2241" y="5547"/>
                      <a:pt x="2369" y="5554"/>
                    </a:cubicBezTo>
                    <a:lnTo>
                      <a:pt x="3211" y="5608"/>
                    </a:lnTo>
                    <a:cubicBezTo>
                      <a:pt x="3223" y="5608"/>
                      <a:pt x="3235" y="5609"/>
                      <a:pt x="3247" y="5609"/>
                    </a:cubicBezTo>
                    <a:cubicBezTo>
                      <a:pt x="3455" y="5609"/>
                      <a:pt x="3647" y="5501"/>
                      <a:pt x="3793" y="5352"/>
                    </a:cubicBezTo>
                    <a:cubicBezTo>
                      <a:pt x="3864" y="5342"/>
                      <a:pt x="3931" y="5318"/>
                      <a:pt x="3988" y="5278"/>
                    </a:cubicBezTo>
                    <a:cubicBezTo>
                      <a:pt x="4934" y="5278"/>
                      <a:pt x="5863" y="4702"/>
                      <a:pt x="6098" y="3740"/>
                    </a:cubicBezTo>
                    <a:cubicBezTo>
                      <a:pt x="6417" y="2459"/>
                      <a:pt x="5633" y="1047"/>
                      <a:pt x="4215" y="1047"/>
                    </a:cubicBezTo>
                    <a:cubicBezTo>
                      <a:pt x="4210" y="1047"/>
                      <a:pt x="4205" y="1047"/>
                      <a:pt x="4200" y="1047"/>
                    </a:cubicBezTo>
                    <a:cubicBezTo>
                      <a:pt x="4173" y="1047"/>
                      <a:pt x="4143" y="1058"/>
                      <a:pt x="4113" y="1058"/>
                    </a:cubicBezTo>
                    <a:cubicBezTo>
                      <a:pt x="4123" y="1034"/>
                      <a:pt x="4133" y="1010"/>
                      <a:pt x="4143" y="984"/>
                    </a:cubicBezTo>
                    <a:cubicBezTo>
                      <a:pt x="4287" y="361"/>
                      <a:pt x="3736" y="0"/>
                      <a:pt x="317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33"/>
              <p:cNvSpPr/>
              <p:nvPr/>
            </p:nvSpPr>
            <p:spPr>
              <a:xfrm>
                <a:off x="8234543" y="1181343"/>
                <a:ext cx="261870" cy="249953"/>
              </a:xfrm>
              <a:custGeom>
                <a:avLst/>
                <a:gdLst/>
                <a:ahLst/>
                <a:cxnLst/>
                <a:rect l="l" t="t" r="r" b="b"/>
                <a:pathLst>
                  <a:path w="6197" h="5915" extrusionOk="0">
                    <a:moveTo>
                      <a:pt x="3110" y="3110"/>
                    </a:moveTo>
                    <a:cubicBezTo>
                      <a:pt x="3139" y="3110"/>
                      <a:pt x="3170" y="3113"/>
                      <a:pt x="3201" y="3118"/>
                    </a:cubicBezTo>
                    <a:cubicBezTo>
                      <a:pt x="3241" y="3273"/>
                      <a:pt x="3272" y="3427"/>
                      <a:pt x="3292" y="3589"/>
                    </a:cubicBezTo>
                    <a:cubicBezTo>
                      <a:pt x="3204" y="3636"/>
                      <a:pt x="3108" y="3661"/>
                      <a:pt x="3025" y="3661"/>
                    </a:cubicBezTo>
                    <a:cubicBezTo>
                      <a:pt x="2834" y="3661"/>
                      <a:pt x="2704" y="3533"/>
                      <a:pt x="2868" y="3246"/>
                    </a:cubicBezTo>
                    <a:lnTo>
                      <a:pt x="2864" y="3246"/>
                    </a:lnTo>
                    <a:cubicBezTo>
                      <a:pt x="2920" y="3146"/>
                      <a:pt x="3007" y="3110"/>
                      <a:pt x="3110" y="3110"/>
                    </a:cubicBezTo>
                    <a:close/>
                    <a:moveTo>
                      <a:pt x="1656" y="1"/>
                    </a:moveTo>
                    <a:cubicBezTo>
                      <a:pt x="1398" y="1"/>
                      <a:pt x="1142" y="262"/>
                      <a:pt x="1162" y="520"/>
                    </a:cubicBezTo>
                    <a:cubicBezTo>
                      <a:pt x="1175" y="735"/>
                      <a:pt x="1212" y="944"/>
                      <a:pt x="1266" y="1149"/>
                    </a:cubicBezTo>
                    <a:cubicBezTo>
                      <a:pt x="660" y="1590"/>
                      <a:pt x="260" y="2260"/>
                      <a:pt x="162" y="3007"/>
                    </a:cubicBezTo>
                    <a:cubicBezTo>
                      <a:pt x="0" y="4286"/>
                      <a:pt x="761" y="5740"/>
                      <a:pt x="2151" y="5901"/>
                    </a:cubicBezTo>
                    <a:cubicBezTo>
                      <a:pt x="2227" y="5910"/>
                      <a:pt x="2300" y="5914"/>
                      <a:pt x="2371" y="5914"/>
                    </a:cubicBezTo>
                    <a:cubicBezTo>
                      <a:pt x="2775" y="5914"/>
                      <a:pt x="3100" y="5771"/>
                      <a:pt x="3352" y="5531"/>
                    </a:cubicBezTo>
                    <a:cubicBezTo>
                      <a:pt x="3574" y="5652"/>
                      <a:pt x="3828" y="5712"/>
                      <a:pt x="4088" y="5712"/>
                    </a:cubicBezTo>
                    <a:cubicBezTo>
                      <a:pt x="4500" y="5712"/>
                      <a:pt x="4926" y="5561"/>
                      <a:pt x="5254" y="5268"/>
                    </a:cubicBezTo>
                    <a:cubicBezTo>
                      <a:pt x="6196" y="4427"/>
                      <a:pt x="5957" y="3094"/>
                      <a:pt x="5247" y="2192"/>
                    </a:cubicBezTo>
                    <a:cubicBezTo>
                      <a:pt x="4880" y="1338"/>
                      <a:pt x="3992" y="718"/>
                      <a:pt x="3033" y="638"/>
                    </a:cubicBezTo>
                    <a:cubicBezTo>
                      <a:pt x="3019" y="638"/>
                      <a:pt x="3004" y="639"/>
                      <a:pt x="2990" y="639"/>
                    </a:cubicBezTo>
                    <a:cubicBezTo>
                      <a:pt x="2983" y="639"/>
                      <a:pt x="2975" y="639"/>
                      <a:pt x="2969" y="638"/>
                    </a:cubicBezTo>
                    <a:cubicBezTo>
                      <a:pt x="2619" y="271"/>
                      <a:pt x="2188" y="32"/>
                      <a:pt x="1680" y="2"/>
                    </a:cubicBezTo>
                    <a:cubicBezTo>
                      <a:pt x="1672" y="1"/>
                      <a:pt x="1664" y="1"/>
                      <a:pt x="16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33"/>
              <p:cNvSpPr/>
              <p:nvPr/>
            </p:nvSpPr>
            <p:spPr>
              <a:xfrm>
                <a:off x="8387726" y="1519150"/>
                <a:ext cx="246742" cy="226542"/>
              </a:xfrm>
              <a:custGeom>
                <a:avLst/>
                <a:gdLst/>
                <a:ahLst/>
                <a:cxnLst/>
                <a:rect l="l" t="t" r="r" b="b"/>
                <a:pathLst>
                  <a:path w="5839" h="5361" extrusionOk="0">
                    <a:moveTo>
                      <a:pt x="2824" y="3234"/>
                    </a:moveTo>
                    <a:cubicBezTo>
                      <a:pt x="2999" y="3386"/>
                      <a:pt x="3194" y="3514"/>
                      <a:pt x="3402" y="3615"/>
                    </a:cubicBezTo>
                    <a:cubicBezTo>
                      <a:pt x="3396" y="3625"/>
                      <a:pt x="3399" y="3635"/>
                      <a:pt x="3396" y="3645"/>
                    </a:cubicBezTo>
                    <a:cubicBezTo>
                      <a:pt x="3365" y="3702"/>
                      <a:pt x="3325" y="3756"/>
                      <a:pt x="3278" y="3797"/>
                    </a:cubicBezTo>
                    <a:cubicBezTo>
                      <a:pt x="3147" y="3786"/>
                      <a:pt x="3019" y="3736"/>
                      <a:pt x="2911" y="3655"/>
                    </a:cubicBezTo>
                    <a:cubicBezTo>
                      <a:pt x="2871" y="3517"/>
                      <a:pt x="2840" y="3376"/>
                      <a:pt x="2824" y="3234"/>
                    </a:cubicBezTo>
                    <a:close/>
                    <a:moveTo>
                      <a:pt x="2051" y="0"/>
                    </a:moveTo>
                    <a:cubicBezTo>
                      <a:pt x="1495" y="0"/>
                      <a:pt x="968" y="363"/>
                      <a:pt x="818" y="922"/>
                    </a:cubicBezTo>
                    <a:cubicBezTo>
                      <a:pt x="687" y="1417"/>
                      <a:pt x="646" y="1932"/>
                      <a:pt x="703" y="2440"/>
                    </a:cubicBezTo>
                    <a:cubicBezTo>
                      <a:pt x="0" y="3675"/>
                      <a:pt x="1124" y="4867"/>
                      <a:pt x="2383" y="5143"/>
                    </a:cubicBezTo>
                    <a:cubicBezTo>
                      <a:pt x="2604" y="5267"/>
                      <a:pt x="2852" y="5361"/>
                      <a:pt x="3095" y="5361"/>
                    </a:cubicBezTo>
                    <a:cubicBezTo>
                      <a:pt x="3225" y="5361"/>
                      <a:pt x="3354" y="5334"/>
                      <a:pt x="3476" y="5271"/>
                    </a:cubicBezTo>
                    <a:cubicBezTo>
                      <a:pt x="3611" y="5193"/>
                      <a:pt x="3736" y="5096"/>
                      <a:pt x="3843" y="4981"/>
                    </a:cubicBezTo>
                    <a:cubicBezTo>
                      <a:pt x="3897" y="4951"/>
                      <a:pt x="3951" y="4921"/>
                      <a:pt x="4001" y="4884"/>
                    </a:cubicBezTo>
                    <a:cubicBezTo>
                      <a:pt x="4136" y="4833"/>
                      <a:pt x="4264" y="4769"/>
                      <a:pt x="4385" y="4692"/>
                    </a:cubicBezTo>
                    <a:cubicBezTo>
                      <a:pt x="4742" y="4453"/>
                      <a:pt x="5035" y="4052"/>
                      <a:pt x="5213" y="3605"/>
                    </a:cubicBezTo>
                    <a:cubicBezTo>
                      <a:pt x="5681" y="3187"/>
                      <a:pt x="5839" y="2457"/>
                      <a:pt x="5274" y="1848"/>
                    </a:cubicBezTo>
                    <a:cubicBezTo>
                      <a:pt x="4493" y="1013"/>
                      <a:pt x="3483" y="330"/>
                      <a:pt x="2369" y="41"/>
                    </a:cubicBezTo>
                    <a:cubicBezTo>
                      <a:pt x="2264" y="13"/>
                      <a:pt x="2157" y="0"/>
                      <a:pt x="20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33"/>
              <p:cNvSpPr/>
              <p:nvPr/>
            </p:nvSpPr>
            <p:spPr>
              <a:xfrm>
                <a:off x="8115503" y="1518262"/>
                <a:ext cx="191596" cy="187497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4437" extrusionOk="0">
                    <a:moveTo>
                      <a:pt x="2142" y="1909"/>
                    </a:moveTo>
                    <a:cubicBezTo>
                      <a:pt x="2217" y="1909"/>
                      <a:pt x="2313" y="1950"/>
                      <a:pt x="2430" y="2044"/>
                    </a:cubicBezTo>
                    <a:cubicBezTo>
                      <a:pt x="2585" y="2168"/>
                      <a:pt x="2636" y="2354"/>
                      <a:pt x="2717" y="2518"/>
                    </a:cubicBezTo>
                    <a:lnTo>
                      <a:pt x="2717" y="2522"/>
                    </a:lnTo>
                    <a:cubicBezTo>
                      <a:pt x="2579" y="2676"/>
                      <a:pt x="2397" y="2784"/>
                      <a:pt x="2243" y="2784"/>
                    </a:cubicBezTo>
                    <a:cubicBezTo>
                      <a:pt x="2073" y="2784"/>
                      <a:pt x="1936" y="2652"/>
                      <a:pt x="1929" y="2306"/>
                    </a:cubicBezTo>
                    <a:cubicBezTo>
                      <a:pt x="1925" y="2073"/>
                      <a:pt x="1992" y="1909"/>
                      <a:pt x="2142" y="1909"/>
                    </a:cubicBezTo>
                    <a:close/>
                    <a:moveTo>
                      <a:pt x="2094" y="0"/>
                    </a:moveTo>
                    <a:cubicBezTo>
                      <a:pt x="970" y="0"/>
                      <a:pt x="41" y="928"/>
                      <a:pt x="17" y="2054"/>
                    </a:cubicBezTo>
                    <a:cubicBezTo>
                      <a:pt x="1" y="3067"/>
                      <a:pt x="633" y="4093"/>
                      <a:pt x="1636" y="4373"/>
                    </a:cubicBezTo>
                    <a:cubicBezTo>
                      <a:pt x="1797" y="4414"/>
                      <a:pt x="1964" y="4436"/>
                      <a:pt x="2130" y="4436"/>
                    </a:cubicBezTo>
                    <a:cubicBezTo>
                      <a:pt x="2193" y="4436"/>
                      <a:pt x="2256" y="4433"/>
                      <a:pt x="2319" y="4427"/>
                    </a:cubicBezTo>
                    <a:cubicBezTo>
                      <a:pt x="2353" y="4427"/>
                      <a:pt x="2387" y="4433"/>
                      <a:pt x="2420" y="4433"/>
                    </a:cubicBezTo>
                    <a:cubicBezTo>
                      <a:pt x="2424" y="4433"/>
                      <a:pt x="2429" y="4433"/>
                      <a:pt x="2433" y="4433"/>
                    </a:cubicBezTo>
                    <a:cubicBezTo>
                      <a:pt x="3687" y="4433"/>
                      <a:pt x="4386" y="3407"/>
                      <a:pt x="4433" y="2377"/>
                    </a:cubicBezTo>
                    <a:cubicBezTo>
                      <a:pt x="4534" y="1657"/>
                      <a:pt x="4292" y="917"/>
                      <a:pt x="3659" y="462"/>
                    </a:cubicBezTo>
                    <a:cubicBezTo>
                      <a:pt x="3376" y="267"/>
                      <a:pt x="3050" y="139"/>
                      <a:pt x="2710" y="95"/>
                    </a:cubicBezTo>
                    <a:cubicBezTo>
                      <a:pt x="2528" y="38"/>
                      <a:pt x="2340" y="8"/>
                      <a:pt x="2148" y="1"/>
                    </a:cubicBezTo>
                    <a:cubicBezTo>
                      <a:pt x="2130" y="1"/>
                      <a:pt x="2112" y="0"/>
                      <a:pt x="209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33"/>
              <p:cNvSpPr/>
              <p:nvPr/>
            </p:nvSpPr>
            <p:spPr>
              <a:xfrm>
                <a:off x="7919386" y="1256857"/>
                <a:ext cx="242685" cy="198103"/>
              </a:xfrm>
              <a:custGeom>
                <a:avLst/>
                <a:gdLst/>
                <a:ahLst/>
                <a:cxnLst/>
                <a:rect l="l" t="t" r="r" b="b"/>
                <a:pathLst>
                  <a:path w="5743" h="4688" extrusionOk="0">
                    <a:moveTo>
                      <a:pt x="3209" y="1"/>
                    </a:moveTo>
                    <a:cubicBezTo>
                      <a:pt x="3071" y="1"/>
                      <a:pt x="2931" y="11"/>
                      <a:pt x="2787" y="32"/>
                    </a:cubicBezTo>
                    <a:cubicBezTo>
                      <a:pt x="2309" y="99"/>
                      <a:pt x="1922" y="284"/>
                      <a:pt x="1653" y="564"/>
                    </a:cubicBezTo>
                    <a:cubicBezTo>
                      <a:pt x="893" y="826"/>
                      <a:pt x="277" y="1516"/>
                      <a:pt x="145" y="2307"/>
                    </a:cubicBezTo>
                    <a:cubicBezTo>
                      <a:pt x="1" y="2754"/>
                      <a:pt x="55" y="3239"/>
                      <a:pt x="294" y="3643"/>
                    </a:cubicBezTo>
                    <a:cubicBezTo>
                      <a:pt x="681" y="4310"/>
                      <a:pt x="1447" y="4687"/>
                      <a:pt x="2206" y="4687"/>
                    </a:cubicBezTo>
                    <a:cubicBezTo>
                      <a:pt x="2251" y="4687"/>
                      <a:pt x="2295" y="4685"/>
                      <a:pt x="2340" y="4683"/>
                    </a:cubicBezTo>
                    <a:cubicBezTo>
                      <a:pt x="2393" y="4686"/>
                      <a:pt x="2446" y="4688"/>
                      <a:pt x="2499" y="4688"/>
                    </a:cubicBezTo>
                    <a:cubicBezTo>
                      <a:pt x="2722" y="4688"/>
                      <a:pt x="2943" y="4659"/>
                      <a:pt x="3161" y="4602"/>
                    </a:cubicBezTo>
                    <a:cubicBezTo>
                      <a:pt x="4255" y="4303"/>
                      <a:pt x="5022" y="3320"/>
                      <a:pt x="5517" y="2357"/>
                    </a:cubicBezTo>
                    <a:cubicBezTo>
                      <a:pt x="5682" y="2034"/>
                      <a:pt x="5742" y="1593"/>
                      <a:pt x="5517" y="1277"/>
                    </a:cubicBezTo>
                    <a:cubicBezTo>
                      <a:pt x="4956" y="481"/>
                      <a:pt x="4151" y="1"/>
                      <a:pt x="320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33"/>
              <p:cNvSpPr/>
              <p:nvPr/>
            </p:nvSpPr>
            <p:spPr>
              <a:xfrm>
                <a:off x="8221739" y="1780047"/>
                <a:ext cx="230008" cy="197681"/>
              </a:xfrm>
              <a:custGeom>
                <a:avLst/>
                <a:gdLst/>
                <a:ahLst/>
                <a:cxnLst/>
                <a:rect l="l" t="t" r="r" b="b"/>
                <a:pathLst>
                  <a:path w="5443" h="4678" extrusionOk="0">
                    <a:moveTo>
                      <a:pt x="3155" y="1"/>
                    </a:moveTo>
                    <a:cubicBezTo>
                      <a:pt x="2701" y="1"/>
                      <a:pt x="2244" y="124"/>
                      <a:pt x="1862" y="355"/>
                    </a:cubicBezTo>
                    <a:cubicBezTo>
                      <a:pt x="1" y="1483"/>
                      <a:pt x="791" y="4340"/>
                      <a:pt x="2841" y="4663"/>
                    </a:cubicBezTo>
                    <a:cubicBezTo>
                      <a:pt x="2905" y="4673"/>
                      <a:pt x="2966" y="4678"/>
                      <a:pt x="3025" y="4678"/>
                    </a:cubicBezTo>
                    <a:cubicBezTo>
                      <a:pt x="3444" y="4678"/>
                      <a:pt x="3748" y="4436"/>
                      <a:pt x="3952" y="4094"/>
                    </a:cubicBezTo>
                    <a:cubicBezTo>
                      <a:pt x="4527" y="3879"/>
                      <a:pt x="4971" y="3411"/>
                      <a:pt x="5160" y="2825"/>
                    </a:cubicBezTo>
                    <a:cubicBezTo>
                      <a:pt x="5442" y="1967"/>
                      <a:pt x="5200" y="958"/>
                      <a:pt x="4460" y="409"/>
                    </a:cubicBezTo>
                    <a:cubicBezTo>
                      <a:pt x="4085" y="131"/>
                      <a:pt x="3621" y="1"/>
                      <a:pt x="315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33"/>
              <p:cNvSpPr/>
              <p:nvPr/>
            </p:nvSpPr>
            <p:spPr>
              <a:xfrm>
                <a:off x="7840830" y="1718732"/>
                <a:ext cx="302310" cy="218683"/>
              </a:xfrm>
              <a:custGeom>
                <a:avLst/>
                <a:gdLst/>
                <a:ahLst/>
                <a:cxnLst/>
                <a:rect l="l" t="t" r="r" b="b"/>
                <a:pathLst>
                  <a:path w="7154" h="5175" extrusionOk="0">
                    <a:moveTo>
                      <a:pt x="3398" y="1"/>
                    </a:moveTo>
                    <a:cubicBezTo>
                      <a:pt x="2965" y="1"/>
                      <a:pt x="2519" y="137"/>
                      <a:pt x="2156" y="403"/>
                    </a:cubicBezTo>
                    <a:cubicBezTo>
                      <a:pt x="1" y="1981"/>
                      <a:pt x="1677" y="5175"/>
                      <a:pt x="3936" y="5175"/>
                    </a:cubicBezTo>
                    <a:cubicBezTo>
                      <a:pt x="4235" y="5175"/>
                      <a:pt x="4544" y="5119"/>
                      <a:pt x="4855" y="4997"/>
                    </a:cubicBezTo>
                    <a:cubicBezTo>
                      <a:pt x="7154" y="4088"/>
                      <a:pt x="6666" y="80"/>
                      <a:pt x="4064" y="66"/>
                    </a:cubicBezTo>
                    <a:cubicBezTo>
                      <a:pt x="4024" y="66"/>
                      <a:pt x="3980" y="76"/>
                      <a:pt x="3940" y="76"/>
                    </a:cubicBezTo>
                    <a:cubicBezTo>
                      <a:pt x="3767" y="26"/>
                      <a:pt x="3584" y="1"/>
                      <a:pt x="339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40" name="Google Shape;740;p33"/>
          <p:cNvSpPr/>
          <p:nvPr/>
        </p:nvSpPr>
        <p:spPr>
          <a:xfrm>
            <a:off x="392734" y="1037440"/>
            <a:ext cx="552094" cy="741281"/>
          </a:xfrm>
          <a:custGeom>
            <a:avLst/>
            <a:gdLst/>
            <a:ahLst/>
            <a:cxnLst/>
            <a:rect l="l" t="t" r="r" b="b"/>
            <a:pathLst>
              <a:path w="13065" h="17542" extrusionOk="0">
                <a:moveTo>
                  <a:pt x="8525" y="163"/>
                </a:moveTo>
                <a:cubicBezTo>
                  <a:pt x="8534" y="163"/>
                  <a:pt x="8543" y="164"/>
                  <a:pt x="8551" y="166"/>
                </a:cubicBezTo>
                <a:cubicBezTo>
                  <a:pt x="8521" y="234"/>
                  <a:pt x="8464" y="284"/>
                  <a:pt x="8393" y="308"/>
                </a:cubicBezTo>
                <a:cubicBezTo>
                  <a:pt x="8356" y="321"/>
                  <a:pt x="8319" y="328"/>
                  <a:pt x="8286" y="335"/>
                </a:cubicBezTo>
                <a:cubicBezTo>
                  <a:pt x="8226" y="341"/>
                  <a:pt x="8167" y="358"/>
                  <a:pt x="8117" y="390"/>
                </a:cubicBezTo>
                <a:lnTo>
                  <a:pt x="8117" y="390"/>
                </a:lnTo>
                <a:cubicBezTo>
                  <a:pt x="8139" y="372"/>
                  <a:pt x="8163" y="353"/>
                  <a:pt x="8188" y="335"/>
                </a:cubicBezTo>
                <a:lnTo>
                  <a:pt x="8235" y="301"/>
                </a:lnTo>
                <a:cubicBezTo>
                  <a:pt x="8269" y="274"/>
                  <a:pt x="8306" y="251"/>
                  <a:pt x="8346" y="227"/>
                </a:cubicBezTo>
                <a:cubicBezTo>
                  <a:pt x="8408" y="190"/>
                  <a:pt x="8475" y="163"/>
                  <a:pt x="8525" y="163"/>
                </a:cubicBezTo>
                <a:close/>
                <a:moveTo>
                  <a:pt x="10475" y="743"/>
                </a:moveTo>
                <a:cubicBezTo>
                  <a:pt x="10487" y="753"/>
                  <a:pt x="10499" y="762"/>
                  <a:pt x="10510" y="772"/>
                </a:cubicBezTo>
                <a:cubicBezTo>
                  <a:pt x="10498" y="761"/>
                  <a:pt x="10486" y="751"/>
                  <a:pt x="10475" y="743"/>
                </a:cubicBezTo>
                <a:close/>
                <a:moveTo>
                  <a:pt x="5566" y="5252"/>
                </a:moveTo>
                <a:cubicBezTo>
                  <a:pt x="5543" y="5255"/>
                  <a:pt x="5519" y="5258"/>
                  <a:pt x="5509" y="5258"/>
                </a:cubicBezTo>
                <a:cubicBezTo>
                  <a:pt x="5526" y="5255"/>
                  <a:pt x="5543" y="5255"/>
                  <a:pt x="5566" y="5252"/>
                </a:cubicBezTo>
                <a:close/>
                <a:moveTo>
                  <a:pt x="5338" y="5255"/>
                </a:moveTo>
                <a:lnTo>
                  <a:pt x="5341" y="5258"/>
                </a:lnTo>
                <a:cubicBezTo>
                  <a:pt x="5341" y="5258"/>
                  <a:pt x="5341" y="5259"/>
                  <a:pt x="5341" y="5261"/>
                </a:cubicBezTo>
                <a:lnTo>
                  <a:pt x="5341" y="5261"/>
                </a:lnTo>
                <a:lnTo>
                  <a:pt x="5338" y="5255"/>
                </a:lnTo>
                <a:close/>
                <a:moveTo>
                  <a:pt x="5395" y="5363"/>
                </a:moveTo>
                <a:lnTo>
                  <a:pt x="5396" y="5368"/>
                </a:lnTo>
                <a:lnTo>
                  <a:pt x="5396" y="5368"/>
                </a:lnTo>
                <a:cubicBezTo>
                  <a:pt x="5396" y="5366"/>
                  <a:pt x="5395" y="5364"/>
                  <a:pt x="5395" y="5363"/>
                </a:cubicBezTo>
                <a:close/>
                <a:moveTo>
                  <a:pt x="7952" y="5397"/>
                </a:moveTo>
                <a:cubicBezTo>
                  <a:pt x="7954" y="5398"/>
                  <a:pt x="7957" y="5399"/>
                  <a:pt x="7959" y="5400"/>
                </a:cubicBezTo>
                <a:cubicBezTo>
                  <a:pt x="7957" y="5399"/>
                  <a:pt x="7954" y="5398"/>
                  <a:pt x="7952" y="5397"/>
                </a:cubicBezTo>
                <a:close/>
                <a:moveTo>
                  <a:pt x="5398" y="5376"/>
                </a:moveTo>
                <a:lnTo>
                  <a:pt x="5398" y="5379"/>
                </a:lnTo>
                <a:cubicBezTo>
                  <a:pt x="5401" y="5386"/>
                  <a:pt x="5401" y="5393"/>
                  <a:pt x="5405" y="5400"/>
                </a:cubicBezTo>
                <a:cubicBezTo>
                  <a:pt x="5408" y="5403"/>
                  <a:pt x="5408" y="5406"/>
                  <a:pt x="5408" y="5410"/>
                </a:cubicBezTo>
                <a:cubicBezTo>
                  <a:pt x="5395" y="5403"/>
                  <a:pt x="5388" y="5393"/>
                  <a:pt x="5391" y="5383"/>
                </a:cubicBezTo>
                <a:cubicBezTo>
                  <a:pt x="5391" y="5383"/>
                  <a:pt x="5395" y="5379"/>
                  <a:pt x="5398" y="5376"/>
                </a:cubicBezTo>
                <a:close/>
                <a:moveTo>
                  <a:pt x="5408" y="5410"/>
                </a:moveTo>
                <a:lnTo>
                  <a:pt x="5408" y="5410"/>
                </a:lnTo>
                <a:cubicBezTo>
                  <a:pt x="5415" y="5427"/>
                  <a:pt x="5418" y="5443"/>
                  <a:pt x="5425" y="5460"/>
                </a:cubicBezTo>
                <a:cubicBezTo>
                  <a:pt x="5418" y="5447"/>
                  <a:pt x="5415" y="5427"/>
                  <a:pt x="5408" y="5410"/>
                </a:cubicBezTo>
                <a:close/>
                <a:moveTo>
                  <a:pt x="8087" y="5511"/>
                </a:moveTo>
                <a:lnTo>
                  <a:pt x="8087" y="5511"/>
                </a:lnTo>
                <a:cubicBezTo>
                  <a:pt x="8090" y="5517"/>
                  <a:pt x="8093" y="5523"/>
                  <a:pt x="8096" y="5528"/>
                </a:cubicBezTo>
                <a:lnTo>
                  <a:pt x="8096" y="5528"/>
                </a:lnTo>
                <a:cubicBezTo>
                  <a:pt x="8094" y="5523"/>
                  <a:pt x="8091" y="5517"/>
                  <a:pt x="8087" y="5511"/>
                </a:cubicBezTo>
                <a:close/>
                <a:moveTo>
                  <a:pt x="5486" y="5558"/>
                </a:moveTo>
                <a:lnTo>
                  <a:pt x="5486" y="5565"/>
                </a:lnTo>
                <a:lnTo>
                  <a:pt x="5482" y="5565"/>
                </a:lnTo>
                <a:cubicBezTo>
                  <a:pt x="5482" y="5565"/>
                  <a:pt x="5482" y="5558"/>
                  <a:pt x="5482" y="5558"/>
                </a:cubicBezTo>
                <a:close/>
                <a:moveTo>
                  <a:pt x="5728" y="5538"/>
                </a:moveTo>
                <a:cubicBezTo>
                  <a:pt x="5735" y="5538"/>
                  <a:pt x="5741" y="5545"/>
                  <a:pt x="5744" y="5562"/>
                </a:cubicBezTo>
                <a:lnTo>
                  <a:pt x="5744" y="5562"/>
                </a:lnTo>
                <a:lnTo>
                  <a:pt x="5725" y="5581"/>
                </a:lnTo>
                <a:cubicBezTo>
                  <a:pt x="5711" y="5585"/>
                  <a:pt x="5694" y="5588"/>
                  <a:pt x="5671" y="5595"/>
                </a:cubicBezTo>
                <a:cubicBezTo>
                  <a:pt x="5691" y="5568"/>
                  <a:pt x="5713" y="5538"/>
                  <a:pt x="5728" y="5538"/>
                </a:cubicBezTo>
                <a:close/>
                <a:moveTo>
                  <a:pt x="5644" y="5538"/>
                </a:moveTo>
                <a:lnTo>
                  <a:pt x="5607" y="5602"/>
                </a:lnTo>
                <a:lnTo>
                  <a:pt x="5573" y="5608"/>
                </a:lnTo>
                <a:cubicBezTo>
                  <a:pt x="5580" y="5602"/>
                  <a:pt x="5583" y="5595"/>
                  <a:pt x="5590" y="5588"/>
                </a:cubicBezTo>
                <a:lnTo>
                  <a:pt x="5624" y="5568"/>
                </a:lnTo>
                <a:lnTo>
                  <a:pt x="5607" y="5568"/>
                </a:lnTo>
                <a:cubicBezTo>
                  <a:pt x="5617" y="5558"/>
                  <a:pt x="5630" y="5548"/>
                  <a:pt x="5644" y="5538"/>
                </a:cubicBezTo>
                <a:close/>
                <a:moveTo>
                  <a:pt x="5684" y="5676"/>
                </a:moveTo>
                <a:lnTo>
                  <a:pt x="5677" y="5682"/>
                </a:lnTo>
                <a:lnTo>
                  <a:pt x="5674" y="5679"/>
                </a:lnTo>
                <a:cubicBezTo>
                  <a:pt x="5677" y="5679"/>
                  <a:pt x="5681" y="5676"/>
                  <a:pt x="5684" y="5676"/>
                </a:cubicBezTo>
                <a:close/>
                <a:moveTo>
                  <a:pt x="5859" y="5639"/>
                </a:moveTo>
                <a:cubicBezTo>
                  <a:pt x="5863" y="5639"/>
                  <a:pt x="5866" y="5640"/>
                  <a:pt x="5869" y="5642"/>
                </a:cubicBezTo>
                <a:cubicBezTo>
                  <a:pt x="5859" y="5711"/>
                  <a:pt x="5804" y="5722"/>
                  <a:pt x="5857" y="5739"/>
                </a:cubicBezTo>
                <a:lnTo>
                  <a:pt x="5857" y="5739"/>
                </a:lnTo>
                <a:cubicBezTo>
                  <a:pt x="5826" y="5769"/>
                  <a:pt x="5794" y="5804"/>
                  <a:pt x="5781" y="5804"/>
                </a:cubicBezTo>
                <a:cubicBezTo>
                  <a:pt x="5773" y="5804"/>
                  <a:pt x="5772" y="5790"/>
                  <a:pt x="5785" y="5753"/>
                </a:cubicBezTo>
                <a:lnTo>
                  <a:pt x="5785" y="5753"/>
                </a:lnTo>
                <a:lnTo>
                  <a:pt x="5775" y="5766"/>
                </a:lnTo>
                <a:cubicBezTo>
                  <a:pt x="5782" y="5750"/>
                  <a:pt x="5778" y="5733"/>
                  <a:pt x="5765" y="5719"/>
                </a:cubicBezTo>
                <a:cubicBezTo>
                  <a:pt x="5797" y="5676"/>
                  <a:pt x="5834" y="5639"/>
                  <a:pt x="5859" y="5639"/>
                </a:cubicBezTo>
                <a:close/>
                <a:moveTo>
                  <a:pt x="5933" y="5783"/>
                </a:moveTo>
                <a:lnTo>
                  <a:pt x="5933" y="5783"/>
                </a:lnTo>
                <a:cubicBezTo>
                  <a:pt x="5930" y="5800"/>
                  <a:pt x="5920" y="5820"/>
                  <a:pt x="5910" y="5834"/>
                </a:cubicBezTo>
                <a:lnTo>
                  <a:pt x="5910" y="5830"/>
                </a:lnTo>
                <a:cubicBezTo>
                  <a:pt x="5896" y="5824"/>
                  <a:pt x="5883" y="5820"/>
                  <a:pt x="5869" y="5817"/>
                </a:cubicBezTo>
                <a:lnTo>
                  <a:pt x="5933" y="5783"/>
                </a:lnTo>
                <a:close/>
                <a:moveTo>
                  <a:pt x="5953" y="5837"/>
                </a:moveTo>
                <a:lnTo>
                  <a:pt x="5947" y="5844"/>
                </a:lnTo>
                <a:cubicBezTo>
                  <a:pt x="5943" y="5844"/>
                  <a:pt x="5940" y="5844"/>
                  <a:pt x="5937" y="5840"/>
                </a:cubicBezTo>
                <a:cubicBezTo>
                  <a:pt x="5943" y="5840"/>
                  <a:pt x="5950" y="5837"/>
                  <a:pt x="5953" y="5837"/>
                </a:cubicBezTo>
                <a:close/>
                <a:moveTo>
                  <a:pt x="6135" y="6113"/>
                </a:moveTo>
                <a:lnTo>
                  <a:pt x="6135" y="6116"/>
                </a:lnTo>
                <a:cubicBezTo>
                  <a:pt x="6138" y="6130"/>
                  <a:pt x="6145" y="6143"/>
                  <a:pt x="6149" y="6157"/>
                </a:cubicBezTo>
                <a:lnTo>
                  <a:pt x="6088" y="6194"/>
                </a:lnTo>
                <a:cubicBezTo>
                  <a:pt x="6085" y="6174"/>
                  <a:pt x="6108" y="6143"/>
                  <a:pt x="6135" y="6113"/>
                </a:cubicBezTo>
                <a:close/>
                <a:moveTo>
                  <a:pt x="6152" y="6164"/>
                </a:moveTo>
                <a:cubicBezTo>
                  <a:pt x="6152" y="6170"/>
                  <a:pt x="6155" y="6177"/>
                  <a:pt x="6159" y="6184"/>
                </a:cubicBezTo>
                <a:cubicBezTo>
                  <a:pt x="6146" y="6196"/>
                  <a:pt x="6134" y="6205"/>
                  <a:pt x="6126" y="6205"/>
                </a:cubicBezTo>
                <a:cubicBezTo>
                  <a:pt x="6123" y="6205"/>
                  <a:pt x="6120" y="6203"/>
                  <a:pt x="6118" y="6201"/>
                </a:cubicBezTo>
                <a:lnTo>
                  <a:pt x="6152" y="6164"/>
                </a:lnTo>
                <a:close/>
                <a:moveTo>
                  <a:pt x="6256" y="6187"/>
                </a:moveTo>
                <a:lnTo>
                  <a:pt x="6253" y="6190"/>
                </a:lnTo>
                <a:lnTo>
                  <a:pt x="6199" y="6325"/>
                </a:lnTo>
                <a:cubicBezTo>
                  <a:pt x="6176" y="6291"/>
                  <a:pt x="6149" y="6261"/>
                  <a:pt x="6182" y="6204"/>
                </a:cubicBezTo>
                <a:lnTo>
                  <a:pt x="6182" y="6204"/>
                </a:lnTo>
                <a:cubicBezTo>
                  <a:pt x="6189" y="6206"/>
                  <a:pt x="6196" y="6207"/>
                  <a:pt x="6203" y="6207"/>
                </a:cubicBezTo>
                <a:cubicBezTo>
                  <a:pt x="6223" y="6207"/>
                  <a:pt x="6241" y="6200"/>
                  <a:pt x="6256" y="6187"/>
                </a:cubicBezTo>
                <a:close/>
                <a:moveTo>
                  <a:pt x="11099" y="6116"/>
                </a:moveTo>
                <a:cubicBezTo>
                  <a:pt x="11113" y="6207"/>
                  <a:pt x="11106" y="6302"/>
                  <a:pt x="11079" y="6389"/>
                </a:cubicBezTo>
                <a:cubicBezTo>
                  <a:pt x="11042" y="6322"/>
                  <a:pt x="11065" y="6227"/>
                  <a:pt x="11099" y="6116"/>
                </a:cubicBezTo>
                <a:close/>
                <a:moveTo>
                  <a:pt x="6376" y="6143"/>
                </a:moveTo>
                <a:cubicBezTo>
                  <a:pt x="6441" y="6143"/>
                  <a:pt x="6310" y="6269"/>
                  <a:pt x="6300" y="6312"/>
                </a:cubicBezTo>
                <a:cubicBezTo>
                  <a:pt x="6342" y="6282"/>
                  <a:pt x="6414" y="6231"/>
                  <a:pt x="6452" y="6231"/>
                </a:cubicBezTo>
                <a:cubicBezTo>
                  <a:pt x="6475" y="6231"/>
                  <a:pt x="6485" y="6248"/>
                  <a:pt x="6472" y="6298"/>
                </a:cubicBezTo>
                <a:cubicBezTo>
                  <a:pt x="6466" y="6301"/>
                  <a:pt x="6461" y="6302"/>
                  <a:pt x="6457" y="6302"/>
                </a:cubicBezTo>
                <a:cubicBezTo>
                  <a:pt x="6442" y="6302"/>
                  <a:pt x="6441" y="6285"/>
                  <a:pt x="6425" y="6285"/>
                </a:cubicBezTo>
                <a:lnTo>
                  <a:pt x="6401" y="6379"/>
                </a:lnTo>
                <a:cubicBezTo>
                  <a:pt x="6388" y="6389"/>
                  <a:pt x="6371" y="6399"/>
                  <a:pt x="6354" y="6406"/>
                </a:cubicBezTo>
                <a:cubicBezTo>
                  <a:pt x="6351" y="6379"/>
                  <a:pt x="6347" y="6352"/>
                  <a:pt x="6337" y="6325"/>
                </a:cubicBezTo>
                <a:lnTo>
                  <a:pt x="6263" y="6399"/>
                </a:lnTo>
                <a:cubicBezTo>
                  <a:pt x="6256" y="6369"/>
                  <a:pt x="6276" y="6342"/>
                  <a:pt x="6290" y="6315"/>
                </a:cubicBezTo>
                <a:lnTo>
                  <a:pt x="6290" y="6315"/>
                </a:lnTo>
                <a:cubicBezTo>
                  <a:pt x="6155" y="6389"/>
                  <a:pt x="6303" y="6386"/>
                  <a:pt x="6206" y="6456"/>
                </a:cubicBezTo>
                <a:cubicBezTo>
                  <a:pt x="6206" y="6446"/>
                  <a:pt x="6206" y="6440"/>
                  <a:pt x="6206" y="6433"/>
                </a:cubicBezTo>
                <a:cubicBezTo>
                  <a:pt x="6226" y="6399"/>
                  <a:pt x="6226" y="6359"/>
                  <a:pt x="6202" y="6328"/>
                </a:cubicBezTo>
                <a:cubicBezTo>
                  <a:pt x="6256" y="6308"/>
                  <a:pt x="6273" y="6147"/>
                  <a:pt x="6371" y="6143"/>
                </a:cubicBezTo>
                <a:cubicBezTo>
                  <a:pt x="6373" y="6143"/>
                  <a:pt x="6374" y="6143"/>
                  <a:pt x="6376" y="6143"/>
                </a:cubicBezTo>
                <a:close/>
                <a:moveTo>
                  <a:pt x="6189" y="6456"/>
                </a:moveTo>
                <a:cubicBezTo>
                  <a:pt x="6192" y="6456"/>
                  <a:pt x="6196" y="6460"/>
                  <a:pt x="6199" y="6460"/>
                </a:cubicBezTo>
                <a:cubicBezTo>
                  <a:pt x="6192" y="6466"/>
                  <a:pt x="6186" y="6470"/>
                  <a:pt x="6176" y="6477"/>
                </a:cubicBezTo>
                <a:cubicBezTo>
                  <a:pt x="6182" y="6470"/>
                  <a:pt x="6186" y="6463"/>
                  <a:pt x="6189" y="6456"/>
                </a:cubicBezTo>
                <a:close/>
                <a:moveTo>
                  <a:pt x="6945" y="6572"/>
                </a:moveTo>
                <a:cubicBezTo>
                  <a:pt x="6956" y="6572"/>
                  <a:pt x="6942" y="6600"/>
                  <a:pt x="6936" y="6625"/>
                </a:cubicBezTo>
                <a:lnTo>
                  <a:pt x="6933" y="6625"/>
                </a:lnTo>
                <a:cubicBezTo>
                  <a:pt x="6919" y="6631"/>
                  <a:pt x="6890" y="6645"/>
                  <a:pt x="6878" y="6645"/>
                </a:cubicBezTo>
                <a:cubicBezTo>
                  <a:pt x="6869" y="6645"/>
                  <a:pt x="6867" y="6638"/>
                  <a:pt x="6882" y="6618"/>
                </a:cubicBezTo>
                <a:cubicBezTo>
                  <a:pt x="6920" y="6584"/>
                  <a:pt x="6937" y="6572"/>
                  <a:pt x="6945" y="6572"/>
                </a:cubicBezTo>
                <a:close/>
                <a:moveTo>
                  <a:pt x="7892" y="6921"/>
                </a:moveTo>
                <a:cubicBezTo>
                  <a:pt x="7895" y="6927"/>
                  <a:pt x="7899" y="6931"/>
                  <a:pt x="7902" y="6934"/>
                </a:cubicBezTo>
                <a:lnTo>
                  <a:pt x="7882" y="6941"/>
                </a:lnTo>
                <a:lnTo>
                  <a:pt x="7892" y="6921"/>
                </a:lnTo>
                <a:close/>
                <a:moveTo>
                  <a:pt x="7764" y="7106"/>
                </a:moveTo>
                <a:cubicBezTo>
                  <a:pt x="7781" y="7106"/>
                  <a:pt x="7784" y="7119"/>
                  <a:pt x="7774" y="7150"/>
                </a:cubicBezTo>
                <a:lnTo>
                  <a:pt x="7771" y="7150"/>
                </a:lnTo>
                <a:cubicBezTo>
                  <a:pt x="7763" y="7153"/>
                  <a:pt x="7758" y="7155"/>
                  <a:pt x="7754" y="7155"/>
                </a:cubicBezTo>
                <a:cubicBezTo>
                  <a:pt x="7741" y="7155"/>
                  <a:pt x="7748" y="7135"/>
                  <a:pt x="7764" y="7106"/>
                </a:cubicBezTo>
                <a:close/>
                <a:moveTo>
                  <a:pt x="8132" y="8047"/>
                </a:moveTo>
                <a:lnTo>
                  <a:pt x="8132" y="8047"/>
                </a:lnTo>
                <a:cubicBezTo>
                  <a:pt x="8130" y="8048"/>
                  <a:pt x="8128" y="8050"/>
                  <a:pt x="8127" y="8052"/>
                </a:cubicBezTo>
                <a:cubicBezTo>
                  <a:pt x="8129" y="8050"/>
                  <a:pt x="8130" y="8048"/>
                  <a:pt x="8132" y="8047"/>
                </a:cubicBezTo>
                <a:close/>
                <a:moveTo>
                  <a:pt x="8147" y="8067"/>
                </a:moveTo>
                <a:lnTo>
                  <a:pt x="8141" y="8068"/>
                </a:lnTo>
                <a:cubicBezTo>
                  <a:pt x="8143" y="8068"/>
                  <a:pt x="8145" y="8068"/>
                  <a:pt x="8147" y="8067"/>
                </a:cubicBezTo>
                <a:close/>
                <a:moveTo>
                  <a:pt x="8508" y="8418"/>
                </a:moveTo>
                <a:cubicBezTo>
                  <a:pt x="8504" y="8418"/>
                  <a:pt x="8501" y="8425"/>
                  <a:pt x="8498" y="8425"/>
                </a:cubicBezTo>
                <a:cubicBezTo>
                  <a:pt x="8498" y="8422"/>
                  <a:pt x="8501" y="8422"/>
                  <a:pt x="8501" y="8418"/>
                </a:cubicBezTo>
                <a:close/>
                <a:moveTo>
                  <a:pt x="6707" y="6339"/>
                </a:moveTo>
                <a:cubicBezTo>
                  <a:pt x="6715" y="6339"/>
                  <a:pt x="6721" y="6343"/>
                  <a:pt x="6724" y="6352"/>
                </a:cubicBezTo>
                <a:cubicBezTo>
                  <a:pt x="6727" y="6392"/>
                  <a:pt x="6707" y="6429"/>
                  <a:pt x="6677" y="6450"/>
                </a:cubicBezTo>
                <a:lnTo>
                  <a:pt x="6764" y="6426"/>
                </a:lnTo>
                <a:lnTo>
                  <a:pt x="6764" y="6426"/>
                </a:lnTo>
                <a:cubicBezTo>
                  <a:pt x="6770" y="6437"/>
                  <a:pt x="6746" y="6464"/>
                  <a:pt x="6734" y="6466"/>
                </a:cubicBezTo>
                <a:lnTo>
                  <a:pt x="6734" y="6466"/>
                </a:lnTo>
                <a:lnTo>
                  <a:pt x="6727" y="6463"/>
                </a:lnTo>
                <a:lnTo>
                  <a:pt x="6727" y="6463"/>
                </a:lnTo>
                <a:cubicBezTo>
                  <a:pt x="6728" y="6465"/>
                  <a:pt x="6730" y="6466"/>
                  <a:pt x="6732" y="6466"/>
                </a:cubicBezTo>
                <a:cubicBezTo>
                  <a:pt x="6733" y="6466"/>
                  <a:pt x="6733" y="6466"/>
                  <a:pt x="6734" y="6466"/>
                </a:cubicBezTo>
                <a:lnTo>
                  <a:pt x="6734" y="6466"/>
                </a:lnTo>
                <a:lnTo>
                  <a:pt x="6805" y="6497"/>
                </a:lnTo>
                <a:lnTo>
                  <a:pt x="6798" y="6503"/>
                </a:lnTo>
                <a:cubicBezTo>
                  <a:pt x="6842" y="6473"/>
                  <a:pt x="6889" y="6446"/>
                  <a:pt x="6936" y="6423"/>
                </a:cubicBezTo>
                <a:lnTo>
                  <a:pt x="6936" y="6423"/>
                </a:lnTo>
                <a:cubicBezTo>
                  <a:pt x="6923" y="6466"/>
                  <a:pt x="6906" y="6440"/>
                  <a:pt x="6886" y="6470"/>
                </a:cubicBezTo>
                <a:lnTo>
                  <a:pt x="6970" y="6446"/>
                </a:lnTo>
                <a:lnTo>
                  <a:pt x="6970" y="6446"/>
                </a:lnTo>
                <a:cubicBezTo>
                  <a:pt x="6942" y="6499"/>
                  <a:pt x="6890" y="6531"/>
                  <a:pt x="6858" y="6531"/>
                </a:cubicBezTo>
                <a:cubicBezTo>
                  <a:pt x="6848" y="6531"/>
                  <a:pt x="6839" y="6528"/>
                  <a:pt x="6835" y="6520"/>
                </a:cubicBezTo>
                <a:cubicBezTo>
                  <a:pt x="6775" y="6610"/>
                  <a:pt x="6767" y="6632"/>
                  <a:pt x="6779" y="6632"/>
                </a:cubicBezTo>
                <a:cubicBezTo>
                  <a:pt x="6792" y="6632"/>
                  <a:pt x="6827" y="6608"/>
                  <a:pt x="6850" y="6608"/>
                </a:cubicBezTo>
                <a:cubicBezTo>
                  <a:pt x="6868" y="6608"/>
                  <a:pt x="6878" y="6623"/>
                  <a:pt x="6862" y="6678"/>
                </a:cubicBezTo>
                <a:lnTo>
                  <a:pt x="6805" y="6678"/>
                </a:lnTo>
                <a:cubicBezTo>
                  <a:pt x="6707" y="6827"/>
                  <a:pt x="6775" y="6800"/>
                  <a:pt x="6734" y="6911"/>
                </a:cubicBezTo>
                <a:cubicBezTo>
                  <a:pt x="6764" y="6864"/>
                  <a:pt x="6852" y="6648"/>
                  <a:pt x="6936" y="6625"/>
                </a:cubicBezTo>
                <a:lnTo>
                  <a:pt x="6936" y="6625"/>
                </a:lnTo>
                <a:cubicBezTo>
                  <a:pt x="6934" y="6643"/>
                  <a:pt x="6935" y="6658"/>
                  <a:pt x="6953" y="6658"/>
                </a:cubicBezTo>
                <a:cubicBezTo>
                  <a:pt x="6963" y="6658"/>
                  <a:pt x="6976" y="6654"/>
                  <a:pt x="6997" y="6645"/>
                </a:cubicBezTo>
                <a:lnTo>
                  <a:pt x="6997" y="6645"/>
                </a:lnTo>
                <a:cubicBezTo>
                  <a:pt x="6923" y="6722"/>
                  <a:pt x="6960" y="6722"/>
                  <a:pt x="6987" y="6739"/>
                </a:cubicBezTo>
                <a:lnTo>
                  <a:pt x="6886" y="6840"/>
                </a:lnTo>
                <a:cubicBezTo>
                  <a:pt x="6939" y="6833"/>
                  <a:pt x="6990" y="6779"/>
                  <a:pt x="7047" y="6746"/>
                </a:cubicBezTo>
                <a:lnTo>
                  <a:pt x="7047" y="6746"/>
                </a:lnTo>
                <a:cubicBezTo>
                  <a:pt x="7067" y="6783"/>
                  <a:pt x="6993" y="6870"/>
                  <a:pt x="6933" y="6941"/>
                </a:cubicBezTo>
                <a:cubicBezTo>
                  <a:pt x="6936" y="6948"/>
                  <a:pt x="6939" y="6952"/>
                  <a:pt x="6944" y="6952"/>
                </a:cubicBezTo>
                <a:cubicBezTo>
                  <a:pt x="6972" y="6952"/>
                  <a:pt x="7030" y="6813"/>
                  <a:pt x="7087" y="6813"/>
                </a:cubicBezTo>
                <a:cubicBezTo>
                  <a:pt x="7092" y="6813"/>
                  <a:pt x="7096" y="6814"/>
                  <a:pt x="7101" y="6816"/>
                </a:cubicBezTo>
                <a:cubicBezTo>
                  <a:pt x="7099" y="6860"/>
                  <a:pt x="7120" y="6872"/>
                  <a:pt x="7159" y="6872"/>
                </a:cubicBezTo>
                <a:cubicBezTo>
                  <a:pt x="7187" y="6872"/>
                  <a:pt x="7225" y="6866"/>
                  <a:pt x="7269" y="6860"/>
                </a:cubicBezTo>
                <a:lnTo>
                  <a:pt x="7269" y="6860"/>
                </a:lnTo>
                <a:cubicBezTo>
                  <a:pt x="7259" y="6921"/>
                  <a:pt x="7199" y="6914"/>
                  <a:pt x="7178" y="6951"/>
                </a:cubicBezTo>
                <a:lnTo>
                  <a:pt x="7286" y="6897"/>
                </a:lnTo>
                <a:lnTo>
                  <a:pt x="7286" y="6897"/>
                </a:lnTo>
                <a:cubicBezTo>
                  <a:pt x="7289" y="6904"/>
                  <a:pt x="7259" y="6927"/>
                  <a:pt x="7246" y="6941"/>
                </a:cubicBezTo>
                <a:cubicBezTo>
                  <a:pt x="7294" y="6931"/>
                  <a:pt x="7349" y="6850"/>
                  <a:pt x="7404" y="6850"/>
                </a:cubicBezTo>
                <a:cubicBezTo>
                  <a:pt x="7406" y="6850"/>
                  <a:pt x="7408" y="6850"/>
                  <a:pt x="7411" y="6850"/>
                </a:cubicBezTo>
                <a:cubicBezTo>
                  <a:pt x="7428" y="6837"/>
                  <a:pt x="7439" y="6831"/>
                  <a:pt x="7444" y="6831"/>
                </a:cubicBezTo>
                <a:cubicBezTo>
                  <a:pt x="7475" y="6831"/>
                  <a:pt x="7359" y="7001"/>
                  <a:pt x="7424" y="7001"/>
                </a:cubicBezTo>
                <a:cubicBezTo>
                  <a:pt x="7434" y="7001"/>
                  <a:pt x="7448" y="6997"/>
                  <a:pt x="7468" y="6988"/>
                </a:cubicBezTo>
                <a:lnTo>
                  <a:pt x="7468" y="6988"/>
                </a:lnTo>
                <a:cubicBezTo>
                  <a:pt x="7444" y="7025"/>
                  <a:pt x="7397" y="7042"/>
                  <a:pt x="7357" y="7082"/>
                </a:cubicBezTo>
                <a:cubicBezTo>
                  <a:pt x="7448" y="7072"/>
                  <a:pt x="7538" y="7049"/>
                  <a:pt x="7623" y="7015"/>
                </a:cubicBezTo>
                <a:lnTo>
                  <a:pt x="7623" y="7015"/>
                </a:lnTo>
                <a:lnTo>
                  <a:pt x="7582" y="7116"/>
                </a:lnTo>
                <a:cubicBezTo>
                  <a:pt x="7643" y="7018"/>
                  <a:pt x="7771" y="6971"/>
                  <a:pt x="7882" y="6941"/>
                </a:cubicBezTo>
                <a:lnTo>
                  <a:pt x="7882" y="6941"/>
                </a:lnTo>
                <a:lnTo>
                  <a:pt x="7862" y="6965"/>
                </a:lnTo>
                <a:lnTo>
                  <a:pt x="7909" y="6941"/>
                </a:lnTo>
                <a:cubicBezTo>
                  <a:pt x="7915" y="6948"/>
                  <a:pt x="7922" y="6958"/>
                  <a:pt x="7929" y="6965"/>
                </a:cubicBezTo>
                <a:cubicBezTo>
                  <a:pt x="7892" y="6995"/>
                  <a:pt x="7851" y="7018"/>
                  <a:pt x="7811" y="7039"/>
                </a:cubicBezTo>
                <a:lnTo>
                  <a:pt x="7862" y="6965"/>
                </a:lnTo>
                <a:lnTo>
                  <a:pt x="7862" y="6965"/>
                </a:lnTo>
                <a:cubicBezTo>
                  <a:pt x="7781" y="7005"/>
                  <a:pt x="7707" y="7055"/>
                  <a:pt x="7636" y="7113"/>
                </a:cubicBezTo>
                <a:cubicBezTo>
                  <a:pt x="7646" y="7108"/>
                  <a:pt x="7656" y="7105"/>
                  <a:pt x="7667" y="7105"/>
                </a:cubicBezTo>
                <a:cubicBezTo>
                  <a:pt x="7671" y="7105"/>
                  <a:pt x="7675" y="7105"/>
                  <a:pt x="7680" y="7106"/>
                </a:cubicBezTo>
                <a:cubicBezTo>
                  <a:pt x="7663" y="7113"/>
                  <a:pt x="7646" y="7123"/>
                  <a:pt x="7629" y="7136"/>
                </a:cubicBezTo>
                <a:cubicBezTo>
                  <a:pt x="7627" y="7140"/>
                  <a:pt x="7627" y="7141"/>
                  <a:pt x="7629" y="7141"/>
                </a:cubicBezTo>
                <a:cubicBezTo>
                  <a:pt x="7635" y="7141"/>
                  <a:pt x="7659" y="7129"/>
                  <a:pt x="7687" y="7119"/>
                </a:cubicBezTo>
                <a:lnTo>
                  <a:pt x="7687" y="7119"/>
                </a:lnTo>
                <a:lnTo>
                  <a:pt x="7569" y="7234"/>
                </a:lnTo>
                <a:lnTo>
                  <a:pt x="7623" y="7197"/>
                </a:lnTo>
                <a:lnTo>
                  <a:pt x="7596" y="7325"/>
                </a:lnTo>
                <a:cubicBezTo>
                  <a:pt x="7729" y="7284"/>
                  <a:pt x="7902" y="7210"/>
                  <a:pt x="8024" y="7210"/>
                </a:cubicBezTo>
                <a:cubicBezTo>
                  <a:pt x="8053" y="7210"/>
                  <a:pt x="8079" y="7214"/>
                  <a:pt x="8101" y="7224"/>
                </a:cubicBezTo>
                <a:cubicBezTo>
                  <a:pt x="7993" y="7271"/>
                  <a:pt x="7942" y="7331"/>
                  <a:pt x="7828" y="7412"/>
                </a:cubicBezTo>
                <a:cubicBezTo>
                  <a:pt x="7880" y="7357"/>
                  <a:pt x="7857" y="7350"/>
                  <a:pt x="7819" y="7350"/>
                </a:cubicBezTo>
                <a:cubicBezTo>
                  <a:pt x="7807" y="7350"/>
                  <a:pt x="7794" y="7351"/>
                  <a:pt x="7781" y="7351"/>
                </a:cubicBezTo>
                <a:cubicBezTo>
                  <a:pt x="7754" y="7351"/>
                  <a:pt x="7729" y="7347"/>
                  <a:pt x="7727" y="7328"/>
                </a:cubicBezTo>
                <a:lnTo>
                  <a:pt x="7727" y="7328"/>
                </a:lnTo>
                <a:cubicBezTo>
                  <a:pt x="7730" y="7358"/>
                  <a:pt x="7673" y="7392"/>
                  <a:pt x="7650" y="7402"/>
                </a:cubicBezTo>
                <a:lnTo>
                  <a:pt x="7814" y="7395"/>
                </a:lnTo>
                <a:lnTo>
                  <a:pt x="7814" y="7395"/>
                </a:lnTo>
                <a:cubicBezTo>
                  <a:pt x="7720" y="7459"/>
                  <a:pt x="7754" y="7459"/>
                  <a:pt x="7730" y="7506"/>
                </a:cubicBezTo>
                <a:cubicBezTo>
                  <a:pt x="7798" y="7449"/>
                  <a:pt x="7837" y="7433"/>
                  <a:pt x="7865" y="7433"/>
                </a:cubicBezTo>
                <a:cubicBezTo>
                  <a:pt x="7905" y="7433"/>
                  <a:pt x="7920" y="7467"/>
                  <a:pt x="7960" y="7467"/>
                </a:cubicBezTo>
                <a:cubicBezTo>
                  <a:pt x="7963" y="7467"/>
                  <a:pt x="7966" y="7466"/>
                  <a:pt x="7969" y="7466"/>
                </a:cubicBezTo>
                <a:lnTo>
                  <a:pt x="7969" y="7466"/>
                </a:lnTo>
                <a:cubicBezTo>
                  <a:pt x="7929" y="7495"/>
                  <a:pt x="7885" y="7523"/>
                  <a:pt x="7857" y="7523"/>
                </a:cubicBezTo>
                <a:cubicBezTo>
                  <a:pt x="7843" y="7523"/>
                  <a:pt x="7832" y="7516"/>
                  <a:pt x="7828" y="7500"/>
                </a:cubicBezTo>
                <a:cubicBezTo>
                  <a:pt x="7801" y="7533"/>
                  <a:pt x="7802" y="7545"/>
                  <a:pt x="7818" y="7545"/>
                </a:cubicBezTo>
                <a:cubicBezTo>
                  <a:pt x="7852" y="7545"/>
                  <a:pt x="7958" y="7489"/>
                  <a:pt x="7994" y="7489"/>
                </a:cubicBezTo>
                <a:cubicBezTo>
                  <a:pt x="8009" y="7489"/>
                  <a:pt x="8012" y="7499"/>
                  <a:pt x="7993" y="7527"/>
                </a:cubicBezTo>
                <a:cubicBezTo>
                  <a:pt x="7989" y="7521"/>
                  <a:pt x="7990" y="7515"/>
                  <a:pt x="7984" y="7515"/>
                </a:cubicBezTo>
                <a:cubicBezTo>
                  <a:pt x="7980" y="7515"/>
                  <a:pt x="7973" y="7518"/>
                  <a:pt x="7959" y="7527"/>
                </a:cubicBezTo>
                <a:cubicBezTo>
                  <a:pt x="7966" y="7525"/>
                  <a:pt x="7971" y="7524"/>
                  <a:pt x="7976" y="7524"/>
                </a:cubicBezTo>
                <a:cubicBezTo>
                  <a:pt x="8028" y="7524"/>
                  <a:pt x="8014" y="7596"/>
                  <a:pt x="7959" y="7617"/>
                </a:cubicBezTo>
                <a:lnTo>
                  <a:pt x="7949" y="7607"/>
                </a:lnTo>
                <a:lnTo>
                  <a:pt x="7949" y="7607"/>
                </a:lnTo>
                <a:cubicBezTo>
                  <a:pt x="7964" y="7665"/>
                  <a:pt x="8023" y="7740"/>
                  <a:pt x="8121" y="7740"/>
                </a:cubicBezTo>
                <a:cubicBezTo>
                  <a:pt x="8156" y="7740"/>
                  <a:pt x="8195" y="7731"/>
                  <a:pt x="8238" y="7708"/>
                </a:cubicBezTo>
                <a:lnTo>
                  <a:pt x="8238" y="7708"/>
                </a:lnTo>
                <a:lnTo>
                  <a:pt x="8003" y="7836"/>
                </a:lnTo>
                <a:cubicBezTo>
                  <a:pt x="8144" y="7786"/>
                  <a:pt x="8286" y="7739"/>
                  <a:pt x="8427" y="7688"/>
                </a:cubicBezTo>
                <a:lnTo>
                  <a:pt x="8451" y="7725"/>
                </a:lnTo>
                <a:cubicBezTo>
                  <a:pt x="8305" y="7818"/>
                  <a:pt x="8133" y="7927"/>
                  <a:pt x="8054" y="7927"/>
                </a:cubicBezTo>
                <a:cubicBezTo>
                  <a:pt x="8052" y="7927"/>
                  <a:pt x="8051" y="7927"/>
                  <a:pt x="8050" y="7927"/>
                </a:cubicBezTo>
                <a:lnTo>
                  <a:pt x="8050" y="7927"/>
                </a:lnTo>
                <a:cubicBezTo>
                  <a:pt x="8040" y="7954"/>
                  <a:pt x="8026" y="7984"/>
                  <a:pt x="8097" y="7988"/>
                </a:cubicBezTo>
                <a:cubicBezTo>
                  <a:pt x="8110" y="7968"/>
                  <a:pt x="8277" y="7849"/>
                  <a:pt x="8304" y="7849"/>
                </a:cubicBezTo>
                <a:cubicBezTo>
                  <a:pt x="8305" y="7849"/>
                  <a:pt x="8305" y="7849"/>
                  <a:pt x="8306" y="7850"/>
                </a:cubicBezTo>
                <a:cubicBezTo>
                  <a:pt x="8173" y="7979"/>
                  <a:pt x="8237" y="7928"/>
                  <a:pt x="8132" y="8047"/>
                </a:cubicBezTo>
                <a:lnTo>
                  <a:pt x="8132" y="8047"/>
                </a:lnTo>
                <a:cubicBezTo>
                  <a:pt x="8167" y="8013"/>
                  <a:pt x="8335" y="7935"/>
                  <a:pt x="8382" y="7935"/>
                </a:cubicBezTo>
                <a:cubicBezTo>
                  <a:pt x="8388" y="7935"/>
                  <a:pt x="8392" y="7937"/>
                  <a:pt x="8393" y="7940"/>
                </a:cubicBezTo>
                <a:cubicBezTo>
                  <a:pt x="8358" y="7953"/>
                  <a:pt x="8191" y="8053"/>
                  <a:pt x="8147" y="8067"/>
                </a:cubicBezTo>
                <a:lnTo>
                  <a:pt x="8147" y="8067"/>
                </a:lnTo>
                <a:lnTo>
                  <a:pt x="8385" y="8010"/>
                </a:lnTo>
                <a:lnTo>
                  <a:pt x="8385" y="8010"/>
                </a:lnTo>
                <a:cubicBezTo>
                  <a:pt x="8330" y="8028"/>
                  <a:pt x="8204" y="8112"/>
                  <a:pt x="8151" y="8156"/>
                </a:cubicBezTo>
                <a:cubicBezTo>
                  <a:pt x="8158" y="8151"/>
                  <a:pt x="8163" y="8149"/>
                  <a:pt x="8167" y="8149"/>
                </a:cubicBezTo>
                <a:cubicBezTo>
                  <a:pt x="8191" y="8149"/>
                  <a:pt x="8183" y="8211"/>
                  <a:pt x="8208" y="8216"/>
                </a:cubicBezTo>
                <a:lnTo>
                  <a:pt x="8245" y="8163"/>
                </a:lnTo>
                <a:cubicBezTo>
                  <a:pt x="8246" y="8181"/>
                  <a:pt x="8261" y="8187"/>
                  <a:pt x="8286" y="8187"/>
                </a:cubicBezTo>
                <a:cubicBezTo>
                  <a:pt x="8357" y="8187"/>
                  <a:pt x="8502" y="8131"/>
                  <a:pt x="8578" y="8131"/>
                </a:cubicBezTo>
                <a:cubicBezTo>
                  <a:pt x="8603" y="8131"/>
                  <a:pt x="8620" y="8137"/>
                  <a:pt x="8626" y="8152"/>
                </a:cubicBezTo>
                <a:cubicBezTo>
                  <a:pt x="8572" y="8166"/>
                  <a:pt x="8326" y="8274"/>
                  <a:pt x="8316" y="8321"/>
                </a:cubicBezTo>
                <a:lnTo>
                  <a:pt x="8420" y="8287"/>
                </a:lnTo>
                <a:cubicBezTo>
                  <a:pt x="8420" y="8297"/>
                  <a:pt x="8420" y="8307"/>
                  <a:pt x="8427" y="8314"/>
                </a:cubicBezTo>
                <a:cubicBezTo>
                  <a:pt x="8437" y="8297"/>
                  <a:pt x="8451" y="8284"/>
                  <a:pt x="8464" y="8274"/>
                </a:cubicBezTo>
                <a:cubicBezTo>
                  <a:pt x="8535" y="8250"/>
                  <a:pt x="8622" y="8227"/>
                  <a:pt x="8706" y="8203"/>
                </a:cubicBezTo>
                <a:cubicBezTo>
                  <a:pt x="8716" y="8237"/>
                  <a:pt x="8726" y="8267"/>
                  <a:pt x="8740" y="8294"/>
                </a:cubicBezTo>
                <a:cubicBezTo>
                  <a:pt x="8679" y="8304"/>
                  <a:pt x="8615" y="8317"/>
                  <a:pt x="8558" y="8328"/>
                </a:cubicBezTo>
                <a:cubicBezTo>
                  <a:pt x="8568" y="8307"/>
                  <a:pt x="8575" y="8284"/>
                  <a:pt x="8578" y="8260"/>
                </a:cubicBezTo>
                <a:lnTo>
                  <a:pt x="8578" y="8260"/>
                </a:lnTo>
                <a:cubicBezTo>
                  <a:pt x="8565" y="8290"/>
                  <a:pt x="8545" y="8314"/>
                  <a:pt x="8521" y="8334"/>
                </a:cubicBezTo>
                <a:cubicBezTo>
                  <a:pt x="8434" y="8351"/>
                  <a:pt x="8353" y="8365"/>
                  <a:pt x="8299" y="8375"/>
                </a:cubicBezTo>
                <a:cubicBezTo>
                  <a:pt x="8259" y="8425"/>
                  <a:pt x="8225" y="8418"/>
                  <a:pt x="8249" y="8455"/>
                </a:cubicBezTo>
                <a:cubicBezTo>
                  <a:pt x="8238" y="8462"/>
                  <a:pt x="8225" y="8469"/>
                  <a:pt x="8212" y="8476"/>
                </a:cubicBezTo>
                <a:cubicBezTo>
                  <a:pt x="8171" y="8415"/>
                  <a:pt x="8043" y="8398"/>
                  <a:pt x="8016" y="8290"/>
                </a:cubicBezTo>
                <a:cubicBezTo>
                  <a:pt x="7993" y="8311"/>
                  <a:pt x="7969" y="8331"/>
                  <a:pt x="7952" y="8354"/>
                </a:cubicBezTo>
                <a:cubicBezTo>
                  <a:pt x="7855" y="8304"/>
                  <a:pt x="7761" y="8250"/>
                  <a:pt x="7670" y="8193"/>
                </a:cubicBezTo>
                <a:cubicBezTo>
                  <a:pt x="7680" y="8179"/>
                  <a:pt x="7690" y="8166"/>
                  <a:pt x="7697" y="8152"/>
                </a:cubicBezTo>
                <a:lnTo>
                  <a:pt x="7697" y="8152"/>
                </a:lnTo>
                <a:lnTo>
                  <a:pt x="7639" y="8176"/>
                </a:lnTo>
                <a:cubicBezTo>
                  <a:pt x="7636" y="8173"/>
                  <a:pt x="7636" y="8173"/>
                  <a:pt x="7633" y="8173"/>
                </a:cubicBezTo>
                <a:cubicBezTo>
                  <a:pt x="7650" y="8152"/>
                  <a:pt x="7676" y="8129"/>
                  <a:pt x="7680" y="8105"/>
                </a:cubicBezTo>
                <a:lnTo>
                  <a:pt x="7680" y="8105"/>
                </a:lnTo>
                <a:cubicBezTo>
                  <a:pt x="7663" y="8129"/>
                  <a:pt x="7643" y="8149"/>
                  <a:pt x="7619" y="8163"/>
                </a:cubicBezTo>
                <a:cubicBezTo>
                  <a:pt x="7602" y="8152"/>
                  <a:pt x="7582" y="8142"/>
                  <a:pt x="7565" y="8132"/>
                </a:cubicBezTo>
                <a:lnTo>
                  <a:pt x="7565" y="8122"/>
                </a:lnTo>
                <a:cubicBezTo>
                  <a:pt x="7565" y="8122"/>
                  <a:pt x="7565" y="8121"/>
                  <a:pt x="7565" y="8121"/>
                </a:cubicBezTo>
                <a:cubicBezTo>
                  <a:pt x="7564" y="8121"/>
                  <a:pt x="7561" y="8126"/>
                  <a:pt x="7559" y="8129"/>
                </a:cubicBezTo>
                <a:cubicBezTo>
                  <a:pt x="7542" y="8115"/>
                  <a:pt x="7528" y="8102"/>
                  <a:pt x="7508" y="8092"/>
                </a:cubicBezTo>
                <a:cubicBezTo>
                  <a:pt x="7508" y="8089"/>
                  <a:pt x="7515" y="8089"/>
                  <a:pt x="7512" y="8085"/>
                </a:cubicBezTo>
                <a:lnTo>
                  <a:pt x="7512" y="8085"/>
                </a:lnTo>
                <a:cubicBezTo>
                  <a:pt x="7509" y="8086"/>
                  <a:pt x="7507" y="8087"/>
                  <a:pt x="7506" y="8087"/>
                </a:cubicBezTo>
                <a:cubicBezTo>
                  <a:pt x="7503" y="8087"/>
                  <a:pt x="7500" y="8085"/>
                  <a:pt x="7498" y="8085"/>
                </a:cubicBezTo>
                <a:cubicBezTo>
                  <a:pt x="7114" y="7823"/>
                  <a:pt x="6758" y="7516"/>
                  <a:pt x="6441" y="7177"/>
                </a:cubicBezTo>
                <a:lnTo>
                  <a:pt x="6438" y="7173"/>
                </a:lnTo>
                <a:cubicBezTo>
                  <a:pt x="6425" y="7143"/>
                  <a:pt x="6411" y="7113"/>
                  <a:pt x="6391" y="7082"/>
                </a:cubicBezTo>
                <a:cubicBezTo>
                  <a:pt x="6438" y="7012"/>
                  <a:pt x="6495" y="6944"/>
                  <a:pt x="6559" y="6887"/>
                </a:cubicBezTo>
                <a:lnTo>
                  <a:pt x="6559" y="6887"/>
                </a:lnTo>
                <a:cubicBezTo>
                  <a:pt x="6540" y="6898"/>
                  <a:pt x="6526" y="6903"/>
                  <a:pt x="6517" y="6903"/>
                </a:cubicBezTo>
                <a:cubicBezTo>
                  <a:pt x="6460" y="6903"/>
                  <a:pt x="6596" y="6709"/>
                  <a:pt x="6514" y="6709"/>
                </a:cubicBezTo>
                <a:cubicBezTo>
                  <a:pt x="6498" y="6709"/>
                  <a:pt x="6472" y="6717"/>
                  <a:pt x="6435" y="6736"/>
                </a:cubicBezTo>
                <a:cubicBezTo>
                  <a:pt x="6455" y="6692"/>
                  <a:pt x="6495" y="6699"/>
                  <a:pt x="6526" y="6658"/>
                </a:cubicBezTo>
                <a:lnTo>
                  <a:pt x="6526" y="6658"/>
                </a:lnTo>
                <a:cubicBezTo>
                  <a:pt x="6489" y="6681"/>
                  <a:pt x="6463" y="6692"/>
                  <a:pt x="6445" y="6692"/>
                </a:cubicBezTo>
                <a:cubicBezTo>
                  <a:pt x="6424" y="6692"/>
                  <a:pt x="6416" y="6676"/>
                  <a:pt x="6418" y="6645"/>
                </a:cubicBezTo>
                <a:lnTo>
                  <a:pt x="6438" y="6631"/>
                </a:lnTo>
                <a:cubicBezTo>
                  <a:pt x="6367" y="6581"/>
                  <a:pt x="6367" y="6514"/>
                  <a:pt x="6357" y="6429"/>
                </a:cubicBezTo>
                <a:cubicBezTo>
                  <a:pt x="6389" y="6429"/>
                  <a:pt x="6409" y="6454"/>
                  <a:pt x="6440" y="6454"/>
                </a:cubicBezTo>
                <a:cubicBezTo>
                  <a:pt x="6468" y="6454"/>
                  <a:pt x="6505" y="6434"/>
                  <a:pt x="6569" y="6359"/>
                </a:cubicBezTo>
                <a:lnTo>
                  <a:pt x="6569" y="6359"/>
                </a:lnTo>
                <a:lnTo>
                  <a:pt x="6549" y="6426"/>
                </a:lnTo>
                <a:cubicBezTo>
                  <a:pt x="6548" y="6423"/>
                  <a:pt x="6546" y="6422"/>
                  <a:pt x="6544" y="6422"/>
                </a:cubicBezTo>
                <a:cubicBezTo>
                  <a:pt x="6540" y="6422"/>
                  <a:pt x="6534" y="6427"/>
                  <a:pt x="6530" y="6427"/>
                </a:cubicBezTo>
                <a:cubicBezTo>
                  <a:pt x="6530" y="6427"/>
                  <a:pt x="6529" y="6426"/>
                  <a:pt x="6529" y="6426"/>
                </a:cubicBezTo>
                <a:cubicBezTo>
                  <a:pt x="6519" y="6455"/>
                  <a:pt x="6519" y="6466"/>
                  <a:pt x="6527" y="6466"/>
                </a:cubicBezTo>
                <a:cubicBezTo>
                  <a:pt x="6554" y="6466"/>
                  <a:pt x="6662" y="6339"/>
                  <a:pt x="6707" y="6339"/>
                </a:cubicBezTo>
                <a:close/>
                <a:moveTo>
                  <a:pt x="8551" y="8415"/>
                </a:moveTo>
                <a:cubicBezTo>
                  <a:pt x="8609" y="8415"/>
                  <a:pt x="8652" y="8428"/>
                  <a:pt x="8652" y="8459"/>
                </a:cubicBezTo>
                <a:cubicBezTo>
                  <a:pt x="8619" y="8479"/>
                  <a:pt x="8582" y="8496"/>
                  <a:pt x="8545" y="8509"/>
                </a:cubicBezTo>
                <a:cubicBezTo>
                  <a:pt x="8548" y="8482"/>
                  <a:pt x="8545" y="8452"/>
                  <a:pt x="8551" y="8415"/>
                </a:cubicBezTo>
                <a:close/>
                <a:moveTo>
                  <a:pt x="8535" y="8418"/>
                </a:moveTo>
                <a:cubicBezTo>
                  <a:pt x="8521" y="8455"/>
                  <a:pt x="8504" y="8492"/>
                  <a:pt x="8488" y="8529"/>
                </a:cubicBezTo>
                <a:cubicBezTo>
                  <a:pt x="8454" y="8540"/>
                  <a:pt x="8424" y="8550"/>
                  <a:pt x="8397" y="8556"/>
                </a:cubicBezTo>
                <a:lnTo>
                  <a:pt x="8366" y="8546"/>
                </a:lnTo>
                <a:cubicBezTo>
                  <a:pt x="8383" y="8543"/>
                  <a:pt x="8400" y="8540"/>
                  <a:pt x="8417" y="8533"/>
                </a:cubicBezTo>
                <a:lnTo>
                  <a:pt x="8238" y="8496"/>
                </a:lnTo>
                <a:lnTo>
                  <a:pt x="8232" y="8492"/>
                </a:lnTo>
                <a:cubicBezTo>
                  <a:pt x="8296" y="8465"/>
                  <a:pt x="8360" y="8442"/>
                  <a:pt x="8427" y="8432"/>
                </a:cubicBezTo>
                <a:lnTo>
                  <a:pt x="8427" y="8432"/>
                </a:lnTo>
                <a:cubicBezTo>
                  <a:pt x="8426" y="8455"/>
                  <a:pt x="8434" y="8464"/>
                  <a:pt x="8447" y="8464"/>
                </a:cubicBezTo>
                <a:cubicBezTo>
                  <a:pt x="8468" y="8464"/>
                  <a:pt x="8501" y="8441"/>
                  <a:pt x="8528" y="8418"/>
                </a:cubicBezTo>
                <a:close/>
                <a:moveTo>
                  <a:pt x="8834" y="8523"/>
                </a:moveTo>
                <a:lnTo>
                  <a:pt x="8834" y="8523"/>
                </a:lnTo>
                <a:cubicBezTo>
                  <a:pt x="8824" y="8546"/>
                  <a:pt x="8811" y="8573"/>
                  <a:pt x="8801" y="8597"/>
                </a:cubicBezTo>
                <a:lnTo>
                  <a:pt x="8854" y="8577"/>
                </a:lnTo>
                <a:cubicBezTo>
                  <a:pt x="8861" y="8593"/>
                  <a:pt x="8871" y="8614"/>
                  <a:pt x="8878" y="8634"/>
                </a:cubicBezTo>
                <a:lnTo>
                  <a:pt x="8824" y="8651"/>
                </a:lnTo>
                <a:lnTo>
                  <a:pt x="8827" y="8661"/>
                </a:lnTo>
                <a:lnTo>
                  <a:pt x="8881" y="8640"/>
                </a:lnTo>
                <a:cubicBezTo>
                  <a:pt x="8888" y="8657"/>
                  <a:pt x="8898" y="8678"/>
                  <a:pt x="8905" y="8694"/>
                </a:cubicBezTo>
                <a:cubicBezTo>
                  <a:pt x="8898" y="8701"/>
                  <a:pt x="8888" y="8704"/>
                  <a:pt x="8878" y="8708"/>
                </a:cubicBezTo>
                <a:cubicBezTo>
                  <a:pt x="8838" y="8698"/>
                  <a:pt x="8801" y="8684"/>
                  <a:pt x="8760" y="8674"/>
                </a:cubicBezTo>
                <a:cubicBezTo>
                  <a:pt x="8774" y="8651"/>
                  <a:pt x="8787" y="8624"/>
                  <a:pt x="8801" y="8597"/>
                </a:cubicBezTo>
                <a:lnTo>
                  <a:pt x="8801" y="8597"/>
                </a:lnTo>
                <a:lnTo>
                  <a:pt x="8750" y="8617"/>
                </a:lnTo>
                <a:lnTo>
                  <a:pt x="8713" y="8661"/>
                </a:lnTo>
                <a:lnTo>
                  <a:pt x="8706" y="8661"/>
                </a:lnTo>
                <a:lnTo>
                  <a:pt x="8706" y="8651"/>
                </a:lnTo>
                <a:cubicBezTo>
                  <a:pt x="8706" y="8647"/>
                  <a:pt x="8700" y="8644"/>
                  <a:pt x="8696" y="8640"/>
                </a:cubicBezTo>
                <a:lnTo>
                  <a:pt x="8750" y="8617"/>
                </a:lnTo>
                <a:lnTo>
                  <a:pt x="8834" y="8523"/>
                </a:lnTo>
                <a:close/>
                <a:moveTo>
                  <a:pt x="1689" y="10582"/>
                </a:moveTo>
                <a:cubicBezTo>
                  <a:pt x="1710" y="10582"/>
                  <a:pt x="1726" y="10586"/>
                  <a:pt x="1747" y="10586"/>
                </a:cubicBezTo>
                <a:lnTo>
                  <a:pt x="1720" y="10633"/>
                </a:lnTo>
                <a:lnTo>
                  <a:pt x="1639" y="10666"/>
                </a:lnTo>
                <a:cubicBezTo>
                  <a:pt x="1632" y="10653"/>
                  <a:pt x="1626" y="10643"/>
                  <a:pt x="1619" y="10633"/>
                </a:cubicBezTo>
                <a:lnTo>
                  <a:pt x="1689" y="10582"/>
                </a:lnTo>
                <a:close/>
                <a:moveTo>
                  <a:pt x="2026" y="10603"/>
                </a:moveTo>
                <a:cubicBezTo>
                  <a:pt x="2056" y="10606"/>
                  <a:pt x="2083" y="10609"/>
                  <a:pt x="2113" y="10613"/>
                </a:cubicBezTo>
                <a:lnTo>
                  <a:pt x="2090" y="10677"/>
                </a:lnTo>
                <a:cubicBezTo>
                  <a:pt x="2076" y="10650"/>
                  <a:pt x="2050" y="10626"/>
                  <a:pt x="2023" y="10613"/>
                </a:cubicBezTo>
                <a:lnTo>
                  <a:pt x="2026" y="10603"/>
                </a:lnTo>
                <a:close/>
                <a:moveTo>
                  <a:pt x="2073" y="10730"/>
                </a:moveTo>
                <a:lnTo>
                  <a:pt x="2073" y="10730"/>
                </a:lnTo>
                <a:cubicBezTo>
                  <a:pt x="2066" y="10744"/>
                  <a:pt x="2063" y="10761"/>
                  <a:pt x="2056" y="10774"/>
                </a:cubicBezTo>
                <a:cubicBezTo>
                  <a:pt x="2056" y="10757"/>
                  <a:pt x="2060" y="10740"/>
                  <a:pt x="2073" y="10730"/>
                </a:cubicBezTo>
                <a:close/>
                <a:moveTo>
                  <a:pt x="2192" y="10768"/>
                </a:moveTo>
                <a:cubicBezTo>
                  <a:pt x="2196" y="10768"/>
                  <a:pt x="2200" y="10769"/>
                  <a:pt x="2204" y="10771"/>
                </a:cubicBezTo>
                <a:cubicBezTo>
                  <a:pt x="2204" y="10774"/>
                  <a:pt x="2204" y="10774"/>
                  <a:pt x="2208" y="10778"/>
                </a:cubicBezTo>
                <a:lnTo>
                  <a:pt x="2204" y="10778"/>
                </a:lnTo>
                <a:cubicBezTo>
                  <a:pt x="2188" y="10784"/>
                  <a:pt x="2164" y="10794"/>
                  <a:pt x="2144" y="10804"/>
                </a:cubicBezTo>
                <a:cubicBezTo>
                  <a:pt x="2160" y="10783"/>
                  <a:pt x="2176" y="10768"/>
                  <a:pt x="2192" y="10768"/>
                </a:cubicBezTo>
                <a:close/>
                <a:moveTo>
                  <a:pt x="2204" y="10794"/>
                </a:moveTo>
                <a:cubicBezTo>
                  <a:pt x="2204" y="10821"/>
                  <a:pt x="2201" y="10852"/>
                  <a:pt x="2194" y="10878"/>
                </a:cubicBezTo>
                <a:cubicBezTo>
                  <a:pt x="2161" y="10878"/>
                  <a:pt x="2144" y="10855"/>
                  <a:pt x="2113" y="10852"/>
                </a:cubicBezTo>
                <a:cubicBezTo>
                  <a:pt x="2120" y="10841"/>
                  <a:pt x="2124" y="10835"/>
                  <a:pt x="2130" y="10825"/>
                </a:cubicBezTo>
                <a:lnTo>
                  <a:pt x="2127" y="10825"/>
                </a:lnTo>
                <a:cubicBezTo>
                  <a:pt x="2151" y="10808"/>
                  <a:pt x="2177" y="10798"/>
                  <a:pt x="2204" y="10794"/>
                </a:cubicBezTo>
                <a:close/>
                <a:moveTo>
                  <a:pt x="2406" y="10653"/>
                </a:moveTo>
                <a:cubicBezTo>
                  <a:pt x="2423" y="10656"/>
                  <a:pt x="2443" y="10660"/>
                  <a:pt x="2463" y="10663"/>
                </a:cubicBezTo>
                <a:lnTo>
                  <a:pt x="2450" y="10720"/>
                </a:lnTo>
                <a:lnTo>
                  <a:pt x="2460" y="10720"/>
                </a:lnTo>
                <a:lnTo>
                  <a:pt x="2470" y="10663"/>
                </a:lnTo>
                <a:cubicBezTo>
                  <a:pt x="2490" y="10666"/>
                  <a:pt x="2507" y="10670"/>
                  <a:pt x="2527" y="10673"/>
                </a:cubicBezTo>
                <a:cubicBezTo>
                  <a:pt x="2511" y="10774"/>
                  <a:pt x="2463" y="10882"/>
                  <a:pt x="2443" y="10979"/>
                </a:cubicBezTo>
                <a:cubicBezTo>
                  <a:pt x="2413" y="10990"/>
                  <a:pt x="2383" y="11003"/>
                  <a:pt x="2352" y="11013"/>
                </a:cubicBezTo>
                <a:cubicBezTo>
                  <a:pt x="2356" y="10986"/>
                  <a:pt x="2359" y="10959"/>
                  <a:pt x="2363" y="10929"/>
                </a:cubicBezTo>
                <a:cubicBezTo>
                  <a:pt x="2376" y="10919"/>
                  <a:pt x="2393" y="10905"/>
                  <a:pt x="2410" y="10899"/>
                </a:cubicBezTo>
                <a:lnTo>
                  <a:pt x="2410" y="10899"/>
                </a:lnTo>
                <a:lnTo>
                  <a:pt x="2366" y="10902"/>
                </a:lnTo>
                <a:cubicBezTo>
                  <a:pt x="2379" y="10818"/>
                  <a:pt x="2393" y="10734"/>
                  <a:pt x="2406" y="10653"/>
                </a:cubicBezTo>
                <a:close/>
                <a:moveTo>
                  <a:pt x="2283" y="11023"/>
                </a:moveTo>
                <a:cubicBezTo>
                  <a:pt x="2288" y="11023"/>
                  <a:pt x="2292" y="11026"/>
                  <a:pt x="2295" y="11033"/>
                </a:cubicBezTo>
                <a:lnTo>
                  <a:pt x="2255" y="11047"/>
                </a:lnTo>
                <a:cubicBezTo>
                  <a:pt x="2266" y="11034"/>
                  <a:pt x="2275" y="11023"/>
                  <a:pt x="2283" y="11023"/>
                </a:cubicBezTo>
                <a:close/>
                <a:moveTo>
                  <a:pt x="1976" y="11090"/>
                </a:moveTo>
                <a:cubicBezTo>
                  <a:pt x="1976" y="11094"/>
                  <a:pt x="1976" y="11094"/>
                  <a:pt x="1976" y="11097"/>
                </a:cubicBezTo>
                <a:lnTo>
                  <a:pt x="1965" y="11097"/>
                </a:lnTo>
                <a:lnTo>
                  <a:pt x="1976" y="11090"/>
                </a:lnTo>
                <a:close/>
                <a:moveTo>
                  <a:pt x="2184" y="10939"/>
                </a:moveTo>
                <a:lnTo>
                  <a:pt x="2184" y="10939"/>
                </a:lnTo>
                <a:cubicBezTo>
                  <a:pt x="2171" y="11000"/>
                  <a:pt x="2157" y="11053"/>
                  <a:pt x="2154" y="11080"/>
                </a:cubicBezTo>
                <a:cubicBezTo>
                  <a:pt x="2168" y="11047"/>
                  <a:pt x="2202" y="11018"/>
                  <a:pt x="2220" y="11018"/>
                </a:cubicBezTo>
                <a:cubicBezTo>
                  <a:pt x="2227" y="11018"/>
                  <a:pt x="2231" y="11023"/>
                  <a:pt x="2231" y="11033"/>
                </a:cubicBezTo>
                <a:lnTo>
                  <a:pt x="2214" y="11064"/>
                </a:lnTo>
                <a:cubicBezTo>
                  <a:pt x="2194" y="11070"/>
                  <a:pt x="2174" y="11074"/>
                  <a:pt x="2154" y="11080"/>
                </a:cubicBezTo>
                <a:lnTo>
                  <a:pt x="2127" y="11087"/>
                </a:lnTo>
                <a:cubicBezTo>
                  <a:pt x="2140" y="11064"/>
                  <a:pt x="2147" y="11037"/>
                  <a:pt x="2147" y="11013"/>
                </a:cubicBezTo>
                <a:lnTo>
                  <a:pt x="2147" y="11013"/>
                </a:lnTo>
                <a:lnTo>
                  <a:pt x="2073" y="11101"/>
                </a:lnTo>
                <a:lnTo>
                  <a:pt x="2033" y="11101"/>
                </a:lnTo>
                <a:cubicBezTo>
                  <a:pt x="2036" y="11084"/>
                  <a:pt x="2039" y="11067"/>
                  <a:pt x="2043" y="11050"/>
                </a:cubicBezTo>
                <a:cubicBezTo>
                  <a:pt x="2090" y="11020"/>
                  <a:pt x="2130" y="10983"/>
                  <a:pt x="2184" y="10939"/>
                </a:cubicBezTo>
                <a:close/>
                <a:moveTo>
                  <a:pt x="2299" y="11149"/>
                </a:moveTo>
                <a:cubicBezTo>
                  <a:pt x="2313" y="11149"/>
                  <a:pt x="2307" y="11169"/>
                  <a:pt x="2288" y="11195"/>
                </a:cubicBezTo>
                <a:cubicBezTo>
                  <a:pt x="2278" y="11195"/>
                  <a:pt x="2272" y="11185"/>
                  <a:pt x="2285" y="11154"/>
                </a:cubicBezTo>
                <a:lnTo>
                  <a:pt x="2282" y="11154"/>
                </a:lnTo>
                <a:cubicBezTo>
                  <a:pt x="2289" y="11151"/>
                  <a:pt x="2295" y="11149"/>
                  <a:pt x="2299" y="11149"/>
                </a:cubicBezTo>
                <a:close/>
                <a:moveTo>
                  <a:pt x="3156" y="11635"/>
                </a:moveTo>
                <a:cubicBezTo>
                  <a:pt x="3165" y="11635"/>
                  <a:pt x="3167" y="11642"/>
                  <a:pt x="3150" y="11663"/>
                </a:cubicBezTo>
                <a:cubicBezTo>
                  <a:pt x="3113" y="11694"/>
                  <a:pt x="3096" y="11706"/>
                  <a:pt x="3089" y="11706"/>
                </a:cubicBezTo>
                <a:cubicBezTo>
                  <a:pt x="3078" y="11706"/>
                  <a:pt x="3093" y="11677"/>
                  <a:pt x="3100" y="11653"/>
                </a:cubicBezTo>
                <a:cubicBezTo>
                  <a:pt x="3113" y="11649"/>
                  <a:pt x="3142" y="11635"/>
                  <a:pt x="3156" y="11635"/>
                </a:cubicBezTo>
                <a:close/>
                <a:moveTo>
                  <a:pt x="3296" y="11811"/>
                </a:moveTo>
                <a:cubicBezTo>
                  <a:pt x="3296" y="11811"/>
                  <a:pt x="3296" y="11811"/>
                  <a:pt x="3295" y="11811"/>
                </a:cubicBezTo>
                <a:lnTo>
                  <a:pt x="3295" y="11811"/>
                </a:lnTo>
                <a:lnTo>
                  <a:pt x="3301" y="11814"/>
                </a:lnTo>
                <a:cubicBezTo>
                  <a:pt x="3300" y="11812"/>
                  <a:pt x="3299" y="11811"/>
                  <a:pt x="3296" y="11811"/>
                </a:cubicBezTo>
                <a:close/>
                <a:moveTo>
                  <a:pt x="4150" y="12278"/>
                </a:moveTo>
                <a:lnTo>
                  <a:pt x="4150" y="12278"/>
                </a:lnTo>
                <a:cubicBezTo>
                  <a:pt x="4149" y="12279"/>
                  <a:pt x="4148" y="12279"/>
                  <a:pt x="4147" y="12279"/>
                </a:cubicBezTo>
                <a:lnTo>
                  <a:pt x="4147" y="12279"/>
                </a:lnTo>
                <a:lnTo>
                  <a:pt x="4150" y="12278"/>
                </a:lnTo>
                <a:close/>
                <a:moveTo>
                  <a:pt x="4532" y="12578"/>
                </a:moveTo>
                <a:cubicBezTo>
                  <a:pt x="4531" y="12578"/>
                  <a:pt x="4531" y="12578"/>
                  <a:pt x="4530" y="12578"/>
                </a:cubicBezTo>
                <a:cubicBezTo>
                  <a:pt x="4532" y="12578"/>
                  <a:pt x="4533" y="12578"/>
                  <a:pt x="4535" y="12579"/>
                </a:cubicBezTo>
                <a:lnTo>
                  <a:pt x="4535" y="12579"/>
                </a:lnTo>
                <a:cubicBezTo>
                  <a:pt x="4534" y="12578"/>
                  <a:pt x="4533" y="12578"/>
                  <a:pt x="4532" y="12578"/>
                </a:cubicBezTo>
                <a:close/>
                <a:moveTo>
                  <a:pt x="4789" y="12857"/>
                </a:moveTo>
                <a:cubicBezTo>
                  <a:pt x="4786" y="12867"/>
                  <a:pt x="4779" y="12874"/>
                  <a:pt x="4772" y="12881"/>
                </a:cubicBezTo>
                <a:cubicBezTo>
                  <a:pt x="4776" y="12874"/>
                  <a:pt x="4779" y="12867"/>
                  <a:pt x="4786" y="12861"/>
                </a:cubicBezTo>
                <a:lnTo>
                  <a:pt x="4789" y="12857"/>
                </a:lnTo>
                <a:close/>
                <a:moveTo>
                  <a:pt x="4897" y="12820"/>
                </a:moveTo>
                <a:cubicBezTo>
                  <a:pt x="4846" y="12844"/>
                  <a:pt x="4826" y="12867"/>
                  <a:pt x="4816" y="12888"/>
                </a:cubicBezTo>
                <a:cubicBezTo>
                  <a:pt x="4813" y="12888"/>
                  <a:pt x="4806" y="12891"/>
                  <a:pt x="4802" y="12891"/>
                </a:cubicBezTo>
                <a:cubicBezTo>
                  <a:pt x="4823" y="12871"/>
                  <a:pt x="4772" y="12844"/>
                  <a:pt x="4897" y="12820"/>
                </a:cubicBezTo>
                <a:close/>
                <a:moveTo>
                  <a:pt x="4779" y="12861"/>
                </a:moveTo>
                <a:lnTo>
                  <a:pt x="4779" y="12861"/>
                </a:lnTo>
                <a:cubicBezTo>
                  <a:pt x="4752" y="12895"/>
                  <a:pt x="4736" y="12907"/>
                  <a:pt x="4726" y="12907"/>
                </a:cubicBezTo>
                <a:cubicBezTo>
                  <a:pt x="4718" y="12907"/>
                  <a:pt x="4713" y="12900"/>
                  <a:pt x="4708" y="12891"/>
                </a:cubicBezTo>
                <a:lnTo>
                  <a:pt x="4779" y="12861"/>
                </a:lnTo>
                <a:close/>
                <a:moveTo>
                  <a:pt x="2696" y="10714"/>
                </a:moveTo>
                <a:lnTo>
                  <a:pt x="2746" y="10727"/>
                </a:lnTo>
                <a:cubicBezTo>
                  <a:pt x="2746" y="10730"/>
                  <a:pt x="2746" y="10734"/>
                  <a:pt x="2746" y="10737"/>
                </a:cubicBezTo>
                <a:cubicBezTo>
                  <a:pt x="2817" y="10771"/>
                  <a:pt x="2840" y="10848"/>
                  <a:pt x="2908" y="10868"/>
                </a:cubicBezTo>
                <a:cubicBezTo>
                  <a:pt x="2904" y="10905"/>
                  <a:pt x="2925" y="10956"/>
                  <a:pt x="2891" y="11016"/>
                </a:cubicBezTo>
                <a:cubicBezTo>
                  <a:pt x="2907" y="10994"/>
                  <a:pt x="2930" y="10949"/>
                  <a:pt x="2952" y="10949"/>
                </a:cubicBezTo>
                <a:cubicBezTo>
                  <a:pt x="2953" y="10949"/>
                  <a:pt x="2954" y="10949"/>
                  <a:pt x="2955" y="10949"/>
                </a:cubicBezTo>
                <a:cubicBezTo>
                  <a:pt x="2955" y="11090"/>
                  <a:pt x="2901" y="10956"/>
                  <a:pt x="2884" y="11117"/>
                </a:cubicBezTo>
                <a:cubicBezTo>
                  <a:pt x="2914" y="11033"/>
                  <a:pt x="2972" y="11016"/>
                  <a:pt x="3019" y="10976"/>
                </a:cubicBezTo>
                <a:cubicBezTo>
                  <a:pt x="3034" y="10922"/>
                  <a:pt x="3027" y="10903"/>
                  <a:pt x="3010" y="10903"/>
                </a:cubicBezTo>
                <a:cubicBezTo>
                  <a:pt x="2986" y="10903"/>
                  <a:pt x="2941" y="10943"/>
                  <a:pt x="2914" y="10969"/>
                </a:cubicBezTo>
                <a:cubicBezTo>
                  <a:pt x="2935" y="10909"/>
                  <a:pt x="2958" y="10848"/>
                  <a:pt x="2992" y="10791"/>
                </a:cubicBezTo>
                <a:cubicBezTo>
                  <a:pt x="3069" y="10815"/>
                  <a:pt x="3147" y="10848"/>
                  <a:pt x="3224" y="10875"/>
                </a:cubicBezTo>
                <a:cubicBezTo>
                  <a:pt x="3264" y="10936"/>
                  <a:pt x="3389" y="10939"/>
                  <a:pt x="3419" y="11047"/>
                </a:cubicBezTo>
                <a:cubicBezTo>
                  <a:pt x="3439" y="11027"/>
                  <a:pt x="3460" y="11003"/>
                  <a:pt x="3480" y="10979"/>
                </a:cubicBezTo>
                <a:cubicBezTo>
                  <a:pt x="3520" y="11000"/>
                  <a:pt x="3564" y="11020"/>
                  <a:pt x="3604" y="11043"/>
                </a:cubicBezTo>
                <a:lnTo>
                  <a:pt x="3621" y="11084"/>
                </a:lnTo>
                <a:lnTo>
                  <a:pt x="3621" y="11057"/>
                </a:lnTo>
                <a:lnTo>
                  <a:pt x="3614" y="11050"/>
                </a:lnTo>
                <a:lnTo>
                  <a:pt x="3614" y="11050"/>
                </a:lnTo>
                <a:cubicBezTo>
                  <a:pt x="3662" y="11074"/>
                  <a:pt x="3709" y="11094"/>
                  <a:pt x="3752" y="11121"/>
                </a:cubicBezTo>
                <a:cubicBezTo>
                  <a:pt x="3742" y="11134"/>
                  <a:pt x="3732" y="11148"/>
                  <a:pt x="3726" y="11161"/>
                </a:cubicBezTo>
                <a:lnTo>
                  <a:pt x="3783" y="11138"/>
                </a:lnTo>
                <a:lnTo>
                  <a:pt x="3789" y="11138"/>
                </a:lnTo>
                <a:cubicBezTo>
                  <a:pt x="3773" y="11158"/>
                  <a:pt x="3746" y="11185"/>
                  <a:pt x="3746" y="11208"/>
                </a:cubicBezTo>
                <a:cubicBezTo>
                  <a:pt x="3759" y="11181"/>
                  <a:pt x="3779" y="11161"/>
                  <a:pt x="3803" y="11144"/>
                </a:cubicBezTo>
                <a:cubicBezTo>
                  <a:pt x="3820" y="11154"/>
                  <a:pt x="3837" y="11168"/>
                  <a:pt x="3853" y="11178"/>
                </a:cubicBezTo>
                <a:lnTo>
                  <a:pt x="3853" y="11185"/>
                </a:lnTo>
                <a:cubicBezTo>
                  <a:pt x="3853" y="11185"/>
                  <a:pt x="3853" y="11186"/>
                  <a:pt x="3853" y="11186"/>
                </a:cubicBezTo>
                <a:cubicBezTo>
                  <a:pt x="3854" y="11186"/>
                  <a:pt x="3854" y="11181"/>
                  <a:pt x="3857" y="11181"/>
                </a:cubicBezTo>
                <a:cubicBezTo>
                  <a:pt x="3874" y="11191"/>
                  <a:pt x="3890" y="11205"/>
                  <a:pt x="3907" y="11215"/>
                </a:cubicBezTo>
                <a:cubicBezTo>
                  <a:pt x="3907" y="11218"/>
                  <a:pt x="3904" y="11218"/>
                  <a:pt x="3904" y="11222"/>
                </a:cubicBezTo>
                <a:cubicBezTo>
                  <a:pt x="3904" y="11223"/>
                  <a:pt x="3905" y="11223"/>
                  <a:pt x="3906" y="11223"/>
                </a:cubicBezTo>
                <a:cubicBezTo>
                  <a:pt x="3908" y="11223"/>
                  <a:pt x="3912" y="11222"/>
                  <a:pt x="3914" y="11222"/>
                </a:cubicBezTo>
                <a:cubicBezTo>
                  <a:pt x="4288" y="11464"/>
                  <a:pt x="4607" y="11774"/>
                  <a:pt x="4863" y="12140"/>
                </a:cubicBezTo>
                <a:cubicBezTo>
                  <a:pt x="4880" y="12167"/>
                  <a:pt x="4893" y="12194"/>
                  <a:pt x="4910" y="12218"/>
                </a:cubicBezTo>
                <a:cubicBezTo>
                  <a:pt x="4843" y="12285"/>
                  <a:pt x="4769" y="12346"/>
                  <a:pt x="4688" y="12393"/>
                </a:cubicBezTo>
                <a:cubicBezTo>
                  <a:pt x="4706" y="12387"/>
                  <a:pt x="4719" y="12384"/>
                  <a:pt x="4727" y="12384"/>
                </a:cubicBezTo>
                <a:cubicBezTo>
                  <a:pt x="4795" y="12384"/>
                  <a:pt x="4589" y="12554"/>
                  <a:pt x="4691" y="12554"/>
                </a:cubicBezTo>
                <a:cubicBezTo>
                  <a:pt x="4707" y="12554"/>
                  <a:pt x="4730" y="12550"/>
                  <a:pt x="4762" y="12541"/>
                </a:cubicBezTo>
                <a:lnTo>
                  <a:pt x="4762" y="12541"/>
                </a:lnTo>
                <a:cubicBezTo>
                  <a:pt x="4728" y="12575"/>
                  <a:pt x="4695" y="12565"/>
                  <a:pt x="4651" y="12591"/>
                </a:cubicBezTo>
                <a:cubicBezTo>
                  <a:pt x="4684" y="12582"/>
                  <a:pt x="4709" y="12577"/>
                  <a:pt x="4725" y="12577"/>
                </a:cubicBezTo>
                <a:cubicBezTo>
                  <a:pt x="4755" y="12577"/>
                  <a:pt x="4760" y="12592"/>
                  <a:pt x="4745" y="12622"/>
                </a:cubicBezTo>
                <a:lnTo>
                  <a:pt x="4722" y="12628"/>
                </a:lnTo>
                <a:cubicBezTo>
                  <a:pt x="4779" y="12703"/>
                  <a:pt x="4728" y="12773"/>
                  <a:pt x="4698" y="12871"/>
                </a:cubicBezTo>
                <a:cubicBezTo>
                  <a:pt x="4694" y="12867"/>
                  <a:pt x="4689" y="12865"/>
                  <a:pt x="4682" y="12865"/>
                </a:cubicBezTo>
                <a:cubicBezTo>
                  <a:pt x="4670" y="12865"/>
                  <a:pt x="4652" y="12875"/>
                  <a:pt x="4621" y="12908"/>
                </a:cubicBezTo>
                <a:lnTo>
                  <a:pt x="4675" y="12817"/>
                </a:lnTo>
                <a:lnTo>
                  <a:pt x="4675" y="12817"/>
                </a:lnTo>
                <a:cubicBezTo>
                  <a:pt x="4660" y="12826"/>
                  <a:pt x="4629" y="12856"/>
                  <a:pt x="4615" y="12856"/>
                </a:cubicBezTo>
                <a:cubicBezTo>
                  <a:pt x="4613" y="12856"/>
                  <a:pt x="4612" y="12855"/>
                  <a:pt x="4611" y="12854"/>
                </a:cubicBezTo>
                <a:lnTo>
                  <a:pt x="4698" y="12746"/>
                </a:lnTo>
                <a:lnTo>
                  <a:pt x="4698" y="12746"/>
                </a:lnTo>
                <a:cubicBezTo>
                  <a:pt x="4683" y="12760"/>
                  <a:pt x="4673" y="12766"/>
                  <a:pt x="4665" y="12766"/>
                </a:cubicBezTo>
                <a:cubicBezTo>
                  <a:pt x="4632" y="12766"/>
                  <a:pt x="4663" y="12648"/>
                  <a:pt x="4630" y="12648"/>
                </a:cubicBezTo>
                <a:cubicBezTo>
                  <a:pt x="4627" y="12648"/>
                  <a:pt x="4622" y="12649"/>
                  <a:pt x="4617" y="12652"/>
                </a:cubicBezTo>
                <a:cubicBezTo>
                  <a:pt x="4688" y="12689"/>
                  <a:pt x="4570" y="12773"/>
                  <a:pt x="4560" y="12861"/>
                </a:cubicBezTo>
                <a:cubicBezTo>
                  <a:pt x="4545" y="12867"/>
                  <a:pt x="4534" y="12870"/>
                  <a:pt x="4526" y="12870"/>
                </a:cubicBezTo>
                <a:cubicBezTo>
                  <a:pt x="4446" y="12870"/>
                  <a:pt x="4630" y="12597"/>
                  <a:pt x="4535" y="12579"/>
                </a:cubicBezTo>
                <a:lnTo>
                  <a:pt x="4535" y="12579"/>
                </a:lnTo>
                <a:cubicBezTo>
                  <a:pt x="4548" y="12589"/>
                  <a:pt x="4539" y="12665"/>
                  <a:pt x="4500" y="12692"/>
                </a:cubicBezTo>
                <a:cubicBezTo>
                  <a:pt x="4489" y="12649"/>
                  <a:pt x="4493" y="12602"/>
                  <a:pt x="4506" y="12558"/>
                </a:cubicBezTo>
                <a:cubicBezTo>
                  <a:pt x="4501" y="12556"/>
                  <a:pt x="4496" y="12556"/>
                  <a:pt x="4491" y="12556"/>
                </a:cubicBezTo>
                <a:cubicBezTo>
                  <a:pt x="4436" y="12556"/>
                  <a:pt x="4455" y="12662"/>
                  <a:pt x="4399" y="12699"/>
                </a:cubicBezTo>
                <a:cubicBezTo>
                  <a:pt x="4412" y="12662"/>
                  <a:pt x="4413" y="12648"/>
                  <a:pt x="4406" y="12648"/>
                </a:cubicBezTo>
                <a:cubicBezTo>
                  <a:pt x="4388" y="12648"/>
                  <a:pt x="4323" y="12728"/>
                  <a:pt x="4288" y="12740"/>
                </a:cubicBezTo>
                <a:lnTo>
                  <a:pt x="4345" y="12649"/>
                </a:lnTo>
                <a:cubicBezTo>
                  <a:pt x="4339" y="12631"/>
                  <a:pt x="4332" y="12624"/>
                  <a:pt x="4323" y="12624"/>
                </a:cubicBezTo>
                <a:cubicBezTo>
                  <a:pt x="4288" y="12624"/>
                  <a:pt x="4233" y="12740"/>
                  <a:pt x="4204" y="12740"/>
                </a:cubicBezTo>
                <a:cubicBezTo>
                  <a:pt x="4196" y="12740"/>
                  <a:pt x="4190" y="12732"/>
                  <a:pt x="4187" y="12713"/>
                </a:cubicBezTo>
                <a:lnTo>
                  <a:pt x="4294" y="12605"/>
                </a:lnTo>
                <a:lnTo>
                  <a:pt x="4240" y="12615"/>
                </a:lnTo>
                <a:lnTo>
                  <a:pt x="4314" y="12517"/>
                </a:lnTo>
                <a:lnTo>
                  <a:pt x="4314" y="12517"/>
                </a:lnTo>
                <a:cubicBezTo>
                  <a:pt x="4283" y="12536"/>
                  <a:pt x="4263" y="12544"/>
                  <a:pt x="4250" y="12544"/>
                </a:cubicBezTo>
                <a:cubicBezTo>
                  <a:pt x="4227" y="12544"/>
                  <a:pt x="4223" y="12522"/>
                  <a:pt x="4210" y="12491"/>
                </a:cubicBezTo>
                <a:cubicBezTo>
                  <a:pt x="4180" y="12552"/>
                  <a:pt x="4110" y="12635"/>
                  <a:pt x="4073" y="12635"/>
                </a:cubicBezTo>
                <a:cubicBezTo>
                  <a:pt x="4069" y="12635"/>
                  <a:pt x="4065" y="12634"/>
                  <a:pt x="4062" y="12632"/>
                </a:cubicBezTo>
                <a:cubicBezTo>
                  <a:pt x="4079" y="12565"/>
                  <a:pt x="4133" y="12554"/>
                  <a:pt x="4079" y="12538"/>
                </a:cubicBezTo>
                <a:cubicBezTo>
                  <a:pt x="4110" y="12506"/>
                  <a:pt x="4144" y="12470"/>
                  <a:pt x="4156" y="12470"/>
                </a:cubicBezTo>
                <a:cubicBezTo>
                  <a:pt x="4164" y="12470"/>
                  <a:pt x="4164" y="12484"/>
                  <a:pt x="4150" y="12521"/>
                </a:cubicBezTo>
                <a:lnTo>
                  <a:pt x="4220" y="12443"/>
                </a:lnTo>
                <a:cubicBezTo>
                  <a:pt x="4237" y="12366"/>
                  <a:pt x="4173" y="12390"/>
                  <a:pt x="4156" y="12379"/>
                </a:cubicBezTo>
                <a:lnTo>
                  <a:pt x="4156" y="12379"/>
                </a:lnTo>
                <a:cubicBezTo>
                  <a:pt x="4160" y="12390"/>
                  <a:pt x="4163" y="12400"/>
                  <a:pt x="4160" y="12413"/>
                </a:cubicBezTo>
                <a:lnTo>
                  <a:pt x="4008" y="12494"/>
                </a:lnTo>
                <a:cubicBezTo>
                  <a:pt x="4022" y="12460"/>
                  <a:pt x="4045" y="12430"/>
                  <a:pt x="4076" y="12410"/>
                </a:cubicBezTo>
                <a:cubicBezTo>
                  <a:pt x="4057" y="12410"/>
                  <a:pt x="4024" y="12441"/>
                  <a:pt x="3998" y="12441"/>
                </a:cubicBezTo>
                <a:cubicBezTo>
                  <a:pt x="3996" y="12441"/>
                  <a:pt x="3994" y="12441"/>
                  <a:pt x="3991" y="12440"/>
                </a:cubicBezTo>
                <a:cubicBezTo>
                  <a:pt x="4048" y="12371"/>
                  <a:pt x="4097" y="12298"/>
                  <a:pt x="4147" y="12279"/>
                </a:cubicBezTo>
                <a:lnTo>
                  <a:pt x="4147" y="12279"/>
                </a:lnTo>
                <a:lnTo>
                  <a:pt x="4035" y="12319"/>
                </a:lnTo>
                <a:cubicBezTo>
                  <a:pt x="4052" y="12285"/>
                  <a:pt x="4065" y="12211"/>
                  <a:pt x="4092" y="12191"/>
                </a:cubicBezTo>
                <a:cubicBezTo>
                  <a:pt x="4092" y="12178"/>
                  <a:pt x="4084" y="12174"/>
                  <a:pt x="4073" y="12174"/>
                </a:cubicBezTo>
                <a:cubicBezTo>
                  <a:pt x="4040" y="12174"/>
                  <a:pt x="3974" y="12212"/>
                  <a:pt x="3936" y="12212"/>
                </a:cubicBezTo>
                <a:cubicBezTo>
                  <a:pt x="3919" y="12212"/>
                  <a:pt x="3908" y="12205"/>
                  <a:pt x="3907" y="12184"/>
                </a:cubicBezTo>
                <a:cubicBezTo>
                  <a:pt x="3897" y="12194"/>
                  <a:pt x="3880" y="12204"/>
                  <a:pt x="3867" y="12208"/>
                </a:cubicBezTo>
                <a:cubicBezTo>
                  <a:pt x="3843" y="12170"/>
                  <a:pt x="3857" y="12091"/>
                  <a:pt x="3801" y="12091"/>
                </a:cubicBezTo>
                <a:cubicBezTo>
                  <a:pt x="3788" y="12091"/>
                  <a:pt x="3770" y="12096"/>
                  <a:pt x="3746" y="12107"/>
                </a:cubicBezTo>
                <a:lnTo>
                  <a:pt x="3816" y="11962"/>
                </a:lnTo>
                <a:cubicBezTo>
                  <a:pt x="3816" y="11962"/>
                  <a:pt x="3815" y="11962"/>
                  <a:pt x="3815" y="11962"/>
                </a:cubicBezTo>
                <a:cubicBezTo>
                  <a:pt x="3760" y="11962"/>
                  <a:pt x="3729" y="12141"/>
                  <a:pt x="3636" y="12141"/>
                </a:cubicBezTo>
                <a:cubicBezTo>
                  <a:pt x="3635" y="12141"/>
                  <a:pt x="3633" y="12141"/>
                  <a:pt x="3631" y="12140"/>
                </a:cubicBezTo>
                <a:cubicBezTo>
                  <a:pt x="3630" y="12141"/>
                  <a:pt x="3629" y="12141"/>
                  <a:pt x="3628" y="12141"/>
                </a:cubicBezTo>
                <a:cubicBezTo>
                  <a:pt x="3558" y="12141"/>
                  <a:pt x="3699" y="12022"/>
                  <a:pt x="3712" y="11976"/>
                </a:cubicBezTo>
                <a:lnTo>
                  <a:pt x="3712" y="11976"/>
                </a:lnTo>
                <a:cubicBezTo>
                  <a:pt x="3668" y="12005"/>
                  <a:pt x="3597" y="12050"/>
                  <a:pt x="3558" y="12050"/>
                </a:cubicBezTo>
                <a:cubicBezTo>
                  <a:pt x="3535" y="12050"/>
                  <a:pt x="3524" y="12033"/>
                  <a:pt x="3540" y="11982"/>
                </a:cubicBezTo>
                <a:cubicBezTo>
                  <a:pt x="3546" y="11981"/>
                  <a:pt x="3551" y="11980"/>
                  <a:pt x="3555" y="11980"/>
                </a:cubicBezTo>
                <a:cubicBezTo>
                  <a:pt x="3573" y="11980"/>
                  <a:pt x="3571" y="11996"/>
                  <a:pt x="3588" y="11999"/>
                </a:cubicBezTo>
                <a:lnTo>
                  <a:pt x="3614" y="11905"/>
                </a:lnTo>
                <a:cubicBezTo>
                  <a:pt x="3742" y="11824"/>
                  <a:pt x="3736" y="11885"/>
                  <a:pt x="3789" y="11767"/>
                </a:cubicBezTo>
                <a:lnTo>
                  <a:pt x="3789" y="11767"/>
                </a:lnTo>
                <a:cubicBezTo>
                  <a:pt x="3726" y="11840"/>
                  <a:pt x="3689" y="11860"/>
                  <a:pt x="3662" y="11860"/>
                </a:cubicBezTo>
                <a:cubicBezTo>
                  <a:pt x="3630" y="11860"/>
                  <a:pt x="3612" y="11833"/>
                  <a:pt x="3579" y="11833"/>
                </a:cubicBezTo>
                <a:cubicBezTo>
                  <a:pt x="3552" y="11833"/>
                  <a:pt x="3516" y="11852"/>
                  <a:pt x="3453" y="11922"/>
                </a:cubicBezTo>
                <a:lnTo>
                  <a:pt x="3473" y="11858"/>
                </a:lnTo>
                <a:cubicBezTo>
                  <a:pt x="3474" y="11859"/>
                  <a:pt x="3475" y="11860"/>
                  <a:pt x="3476" y="11860"/>
                </a:cubicBezTo>
                <a:cubicBezTo>
                  <a:pt x="3480" y="11860"/>
                  <a:pt x="3486" y="11856"/>
                  <a:pt x="3490" y="11856"/>
                </a:cubicBezTo>
                <a:cubicBezTo>
                  <a:pt x="3491" y="11856"/>
                  <a:pt x="3493" y="11856"/>
                  <a:pt x="3493" y="11858"/>
                </a:cubicBezTo>
                <a:cubicBezTo>
                  <a:pt x="3506" y="11828"/>
                  <a:pt x="3506" y="11816"/>
                  <a:pt x="3498" y="11816"/>
                </a:cubicBezTo>
                <a:cubicBezTo>
                  <a:pt x="3471" y="11816"/>
                  <a:pt x="3360" y="11935"/>
                  <a:pt x="3315" y="11935"/>
                </a:cubicBezTo>
                <a:cubicBezTo>
                  <a:pt x="3307" y="11935"/>
                  <a:pt x="3301" y="11931"/>
                  <a:pt x="3298" y="11922"/>
                </a:cubicBezTo>
                <a:cubicBezTo>
                  <a:pt x="3298" y="11881"/>
                  <a:pt x="3318" y="11848"/>
                  <a:pt x="3352" y="11828"/>
                </a:cubicBezTo>
                <a:lnTo>
                  <a:pt x="3352" y="11828"/>
                </a:lnTo>
                <a:lnTo>
                  <a:pt x="3261" y="11851"/>
                </a:lnTo>
                <a:cubicBezTo>
                  <a:pt x="3256" y="11840"/>
                  <a:pt x="3282" y="11813"/>
                  <a:pt x="3295" y="11811"/>
                </a:cubicBezTo>
                <a:lnTo>
                  <a:pt x="3295" y="11811"/>
                </a:lnTo>
                <a:lnTo>
                  <a:pt x="3227" y="11780"/>
                </a:lnTo>
                <a:lnTo>
                  <a:pt x="3234" y="11774"/>
                </a:lnTo>
                <a:lnTo>
                  <a:pt x="3234" y="11774"/>
                </a:lnTo>
                <a:cubicBezTo>
                  <a:pt x="3187" y="11801"/>
                  <a:pt x="3140" y="11828"/>
                  <a:pt x="3093" y="11851"/>
                </a:cubicBezTo>
                <a:cubicBezTo>
                  <a:pt x="3110" y="11804"/>
                  <a:pt x="3123" y="11834"/>
                  <a:pt x="3143" y="11804"/>
                </a:cubicBezTo>
                <a:lnTo>
                  <a:pt x="3143" y="11804"/>
                </a:lnTo>
                <a:lnTo>
                  <a:pt x="3063" y="11828"/>
                </a:lnTo>
                <a:cubicBezTo>
                  <a:pt x="3096" y="11774"/>
                  <a:pt x="3148" y="11744"/>
                  <a:pt x="3177" y="11744"/>
                </a:cubicBezTo>
                <a:cubicBezTo>
                  <a:pt x="3187" y="11744"/>
                  <a:pt x="3194" y="11747"/>
                  <a:pt x="3197" y="11753"/>
                </a:cubicBezTo>
                <a:cubicBezTo>
                  <a:pt x="3260" y="11666"/>
                  <a:pt x="3268" y="11644"/>
                  <a:pt x="3256" y="11644"/>
                </a:cubicBezTo>
                <a:cubicBezTo>
                  <a:pt x="3244" y="11644"/>
                  <a:pt x="3209" y="11667"/>
                  <a:pt x="3187" y="11667"/>
                </a:cubicBezTo>
                <a:cubicBezTo>
                  <a:pt x="3169" y="11667"/>
                  <a:pt x="3159" y="11652"/>
                  <a:pt x="3177" y="11595"/>
                </a:cubicBezTo>
                <a:lnTo>
                  <a:pt x="3234" y="11595"/>
                </a:lnTo>
                <a:cubicBezTo>
                  <a:pt x="3335" y="11454"/>
                  <a:pt x="3268" y="11478"/>
                  <a:pt x="3312" y="11370"/>
                </a:cubicBezTo>
                <a:lnTo>
                  <a:pt x="3312" y="11370"/>
                </a:lnTo>
                <a:cubicBezTo>
                  <a:pt x="3281" y="11417"/>
                  <a:pt x="3187" y="11629"/>
                  <a:pt x="3103" y="11649"/>
                </a:cubicBezTo>
                <a:cubicBezTo>
                  <a:pt x="3107" y="11634"/>
                  <a:pt x="3106" y="11619"/>
                  <a:pt x="3087" y="11619"/>
                </a:cubicBezTo>
                <a:cubicBezTo>
                  <a:pt x="3077" y="11619"/>
                  <a:pt x="3063" y="11623"/>
                  <a:pt x="3042" y="11632"/>
                </a:cubicBezTo>
                <a:cubicBezTo>
                  <a:pt x="3120" y="11555"/>
                  <a:pt x="3079" y="11555"/>
                  <a:pt x="3056" y="11538"/>
                </a:cubicBezTo>
                <a:lnTo>
                  <a:pt x="3157" y="11437"/>
                </a:lnTo>
                <a:lnTo>
                  <a:pt x="3157" y="11437"/>
                </a:lnTo>
                <a:cubicBezTo>
                  <a:pt x="3106" y="11444"/>
                  <a:pt x="3056" y="11498"/>
                  <a:pt x="2995" y="11531"/>
                </a:cubicBezTo>
                <a:cubicBezTo>
                  <a:pt x="2982" y="11491"/>
                  <a:pt x="3056" y="11410"/>
                  <a:pt x="3116" y="11336"/>
                </a:cubicBezTo>
                <a:cubicBezTo>
                  <a:pt x="3114" y="11329"/>
                  <a:pt x="3110" y="11326"/>
                  <a:pt x="3106" y="11326"/>
                </a:cubicBezTo>
                <a:cubicBezTo>
                  <a:pt x="3077" y="11326"/>
                  <a:pt x="3017" y="11464"/>
                  <a:pt x="2962" y="11464"/>
                </a:cubicBezTo>
                <a:cubicBezTo>
                  <a:pt x="2957" y="11464"/>
                  <a:pt x="2953" y="11463"/>
                  <a:pt x="2948" y="11461"/>
                </a:cubicBezTo>
                <a:cubicBezTo>
                  <a:pt x="2950" y="11419"/>
                  <a:pt x="2930" y="11406"/>
                  <a:pt x="2893" y="11406"/>
                </a:cubicBezTo>
                <a:cubicBezTo>
                  <a:pt x="2866" y="11406"/>
                  <a:pt x="2828" y="11413"/>
                  <a:pt x="2783" y="11420"/>
                </a:cubicBezTo>
                <a:cubicBezTo>
                  <a:pt x="2793" y="11360"/>
                  <a:pt x="2851" y="11363"/>
                  <a:pt x="2871" y="11326"/>
                </a:cubicBezTo>
                <a:lnTo>
                  <a:pt x="2871" y="11326"/>
                </a:lnTo>
                <a:lnTo>
                  <a:pt x="2766" y="11380"/>
                </a:lnTo>
                <a:cubicBezTo>
                  <a:pt x="2763" y="11373"/>
                  <a:pt x="2793" y="11353"/>
                  <a:pt x="2807" y="11340"/>
                </a:cubicBezTo>
                <a:lnTo>
                  <a:pt x="2807" y="11340"/>
                </a:lnTo>
                <a:cubicBezTo>
                  <a:pt x="2758" y="11349"/>
                  <a:pt x="2703" y="11431"/>
                  <a:pt x="2648" y="11431"/>
                </a:cubicBezTo>
                <a:cubicBezTo>
                  <a:pt x="2646" y="11431"/>
                  <a:pt x="2644" y="11431"/>
                  <a:pt x="2642" y="11430"/>
                </a:cubicBezTo>
                <a:cubicBezTo>
                  <a:pt x="2625" y="11444"/>
                  <a:pt x="2615" y="11449"/>
                  <a:pt x="2609" y="11449"/>
                </a:cubicBezTo>
                <a:cubicBezTo>
                  <a:pt x="2580" y="11449"/>
                  <a:pt x="2693" y="11281"/>
                  <a:pt x="2632" y="11281"/>
                </a:cubicBezTo>
                <a:cubicBezTo>
                  <a:pt x="2622" y="11281"/>
                  <a:pt x="2608" y="11286"/>
                  <a:pt x="2588" y="11296"/>
                </a:cubicBezTo>
                <a:cubicBezTo>
                  <a:pt x="2612" y="11259"/>
                  <a:pt x="2659" y="11242"/>
                  <a:pt x="2699" y="11202"/>
                </a:cubicBezTo>
                <a:lnTo>
                  <a:pt x="2699" y="11202"/>
                </a:lnTo>
                <a:cubicBezTo>
                  <a:pt x="2608" y="11215"/>
                  <a:pt x="2521" y="11239"/>
                  <a:pt x="2437" y="11276"/>
                </a:cubicBezTo>
                <a:lnTo>
                  <a:pt x="2477" y="11175"/>
                </a:lnTo>
                <a:lnTo>
                  <a:pt x="2477" y="11175"/>
                </a:lnTo>
                <a:cubicBezTo>
                  <a:pt x="2416" y="11276"/>
                  <a:pt x="2292" y="11323"/>
                  <a:pt x="2181" y="11356"/>
                </a:cubicBezTo>
                <a:lnTo>
                  <a:pt x="2171" y="11373"/>
                </a:lnTo>
                <a:lnTo>
                  <a:pt x="2161" y="11363"/>
                </a:lnTo>
                <a:lnTo>
                  <a:pt x="2181" y="11356"/>
                </a:lnTo>
                <a:lnTo>
                  <a:pt x="2201" y="11333"/>
                </a:lnTo>
                <a:lnTo>
                  <a:pt x="2201" y="11333"/>
                </a:lnTo>
                <a:lnTo>
                  <a:pt x="2157" y="11356"/>
                </a:lnTo>
                <a:lnTo>
                  <a:pt x="2137" y="11333"/>
                </a:lnTo>
                <a:cubicBezTo>
                  <a:pt x="2174" y="11303"/>
                  <a:pt x="2211" y="11279"/>
                  <a:pt x="2255" y="11259"/>
                </a:cubicBezTo>
                <a:lnTo>
                  <a:pt x="2255" y="11259"/>
                </a:lnTo>
                <a:lnTo>
                  <a:pt x="2201" y="11333"/>
                </a:lnTo>
                <a:cubicBezTo>
                  <a:pt x="2282" y="11289"/>
                  <a:pt x="2356" y="11239"/>
                  <a:pt x="2423" y="11181"/>
                </a:cubicBezTo>
                <a:lnTo>
                  <a:pt x="2423" y="11181"/>
                </a:lnTo>
                <a:cubicBezTo>
                  <a:pt x="2413" y="11186"/>
                  <a:pt x="2403" y="11189"/>
                  <a:pt x="2394" y="11189"/>
                </a:cubicBezTo>
                <a:cubicBezTo>
                  <a:pt x="2390" y="11189"/>
                  <a:pt x="2386" y="11189"/>
                  <a:pt x="2383" y="11188"/>
                </a:cubicBezTo>
                <a:cubicBezTo>
                  <a:pt x="2400" y="11181"/>
                  <a:pt x="2416" y="11168"/>
                  <a:pt x="2430" y="11154"/>
                </a:cubicBezTo>
                <a:cubicBezTo>
                  <a:pt x="2432" y="11152"/>
                  <a:pt x="2433" y="11151"/>
                  <a:pt x="2431" y="11151"/>
                </a:cubicBezTo>
                <a:cubicBezTo>
                  <a:pt x="2427" y="11151"/>
                  <a:pt x="2404" y="11162"/>
                  <a:pt x="2376" y="11175"/>
                </a:cubicBezTo>
                <a:lnTo>
                  <a:pt x="2490" y="11060"/>
                </a:lnTo>
                <a:lnTo>
                  <a:pt x="2490" y="11060"/>
                </a:lnTo>
                <a:lnTo>
                  <a:pt x="2440" y="11097"/>
                </a:lnTo>
                <a:lnTo>
                  <a:pt x="2463" y="10973"/>
                </a:lnTo>
                <a:lnTo>
                  <a:pt x="2460" y="10973"/>
                </a:lnTo>
                <a:cubicBezTo>
                  <a:pt x="2467" y="10963"/>
                  <a:pt x="2474" y="10949"/>
                  <a:pt x="2474" y="10946"/>
                </a:cubicBezTo>
                <a:lnTo>
                  <a:pt x="2474" y="10946"/>
                </a:lnTo>
                <a:cubicBezTo>
                  <a:pt x="2483" y="10981"/>
                  <a:pt x="2448" y="11061"/>
                  <a:pt x="2478" y="11061"/>
                </a:cubicBezTo>
                <a:cubicBezTo>
                  <a:pt x="2480" y="11061"/>
                  <a:pt x="2482" y="11061"/>
                  <a:pt x="2484" y="11060"/>
                </a:cubicBezTo>
                <a:cubicBezTo>
                  <a:pt x="2496" y="11006"/>
                  <a:pt x="2508" y="10994"/>
                  <a:pt x="2517" y="10994"/>
                </a:cubicBezTo>
                <a:cubicBezTo>
                  <a:pt x="2524" y="10994"/>
                  <a:pt x="2530" y="11002"/>
                  <a:pt x="2532" y="11002"/>
                </a:cubicBezTo>
                <a:cubicBezTo>
                  <a:pt x="2536" y="11002"/>
                  <a:pt x="2534" y="10990"/>
                  <a:pt x="2524" y="10936"/>
                </a:cubicBezTo>
                <a:cubicBezTo>
                  <a:pt x="2532" y="10929"/>
                  <a:pt x="2538" y="10927"/>
                  <a:pt x="2543" y="10927"/>
                </a:cubicBezTo>
                <a:cubicBezTo>
                  <a:pt x="2565" y="10927"/>
                  <a:pt x="2562" y="10977"/>
                  <a:pt x="2598" y="10979"/>
                </a:cubicBezTo>
                <a:cubicBezTo>
                  <a:pt x="2615" y="10885"/>
                  <a:pt x="2649" y="10798"/>
                  <a:pt x="2696" y="10714"/>
                </a:cubicBezTo>
                <a:close/>
                <a:moveTo>
                  <a:pt x="4813" y="12925"/>
                </a:moveTo>
                <a:cubicBezTo>
                  <a:pt x="4813" y="12935"/>
                  <a:pt x="4813" y="12945"/>
                  <a:pt x="4816" y="12955"/>
                </a:cubicBezTo>
                <a:cubicBezTo>
                  <a:pt x="4794" y="12984"/>
                  <a:pt x="4784" y="12987"/>
                  <a:pt x="4776" y="12987"/>
                </a:cubicBezTo>
                <a:cubicBezTo>
                  <a:pt x="4775" y="12987"/>
                  <a:pt x="4773" y="12986"/>
                  <a:pt x="4772" y="12986"/>
                </a:cubicBezTo>
                <a:cubicBezTo>
                  <a:pt x="4762" y="12986"/>
                  <a:pt x="4752" y="12991"/>
                  <a:pt x="4715" y="13056"/>
                </a:cubicBezTo>
                <a:cubicBezTo>
                  <a:pt x="4708" y="13056"/>
                  <a:pt x="4708" y="13059"/>
                  <a:pt x="4701" y="13059"/>
                </a:cubicBezTo>
                <a:cubicBezTo>
                  <a:pt x="4698" y="13061"/>
                  <a:pt x="4700" y="13061"/>
                  <a:pt x="4702" y="13061"/>
                </a:cubicBezTo>
                <a:cubicBezTo>
                  <a:pt x="4705" y="13061"/>
                  <a:pt x="4708" y="13061"/>
                  <a:pt x="4708" y="13063"/>
                </a:cubicBezTo>
                <a:lnTo>
                  <a:pt x="4708" y="13066"/>
                </a:lnTo>
                <a:lnTo>
                  <a:pt x="4715" y="13066"/>
                </a:lnTo>
                <a:cubicBezTo>
                  <a:pt x="4720" y="13068"/>
                  <a:pt x="4724" y="13069"/>
                  <a:pt x="4728" y="13069"/>
                </a:cubicBezTo>
                <a:cubicBezTo>
                  <a:pt x="4733" y="13069"/>
                  <a:pt x="4737" y="13068"/>
                  <a:pt x="4742" y="13066"/>
                </a:cubicBezTo>
                <a:lnTo>
                  <a:pt x="4789" y="13063"/>
                </a:lnTo>
                <a:lnTo>
                  <a:pt x="4789" y="13063"/>
                </a:lnTo>
                <a:cubicBezTo>
                  <a:pt x="4755" y="13083"/>
                  <a:pt x="4725" y="13106"/>
                  <a:pt x="4698" y="13133"/>
                </a:cubicBezTo>
                <a:cubicBezTo>
                  <a:pt x="4698" y="13127"/>
                  <a:pt x="4681" y="13123"/>
                  <a:pt x="4678" y="13116"/>
                </a:cubicBezTo>
                <a:cubicBezTo>
                  <a:pt x="4648" y="13133"/>
                  <a:pt x="4651" y="13147"/>
                  <a:pt x="4661" y="13160"/>
                </a:cubicBezTo>
                <a:cubicBezTo>
                  <a:pt x="4646" y="13170"/>
                  <a:pt x="4632" y="13176"/>
                  <a:pt x="4620" y="13176"/>
                </a:cubicBezTo>
                <a:cubicBezTo>
                  <a:pt x="4605" y="13176"/>
                  <a:pt x="4594" y="13164"/>
                  <a:pt x="4590" y="13133"/>
                </a:cubicBezTo>
                <a:cubicBezTo>
                  <a:pt x="4614" y="13103"/>
                  <a:pt x="4644" y="13076"/>
                  <a:pt x="4675" y="13056"/>
                </a:cubicBezTo>
                <a:cubicBezTo>
                  <a:pt x="4677" y="13034"/>
                  <a:pt x="4672" y="13029"/>
                  <a:pt x="4664" y="13029"/>
                </a:cubicBezTo>
                <a:cubicBezTo>
                  <a:pt x="4658" y="13029"/>
                  <a:pt x="4650" y="13033"/>
                  <a:pt x="4644" y="13033"/>
                </a:cubicBezTo>
                <a:cubicBezTo>
                  <a:pt x="4637" y="13033"/>
                  <a:pt x="4632" y="13028"/>
                  <a:pt x="4634" y="13009"/>
                </a:cubicBezTo>
                <a:cubicBezTo>
                  <a:pt x="4668" y="12950"/>
                  <a:pt x="4690" y="12936"/>
                  <a:pt x="4709" y="12936"/>
                </a:cubicBezTo>
                <a:cubicBezTo>
                  <a:pt x="4726" y="12936"/>
                  <a:pt x="4742" y="12947"/>
                  <a:pt x="4762" y="12947"/>
                </a:cubicBezTo>
                <a:cubicBezTo>
                  <a:pt x="4776" y="12947"/>
                  <a:pt x="4792" y="12942"/>
                  <a:pt x="4813" y="12925"/>
                </a:cubicBezTo>
                <a:close/>
                <a:moveTo>
                  <a:pt x="4017" y="15207"/>
                </a:moveTo>
                <a:lnTo>
                  <a:pt x="4001" y="15227"/>
                </a:lnTo>
                <a:cubicBezTo>
                  <a:pt x="4006" y="15223"/>
                  <a:pt x="4011" y="15216"/>
                  <a:pt x="4017" y="15207"/>
                </a:cubicBezTo>
                <a:close/>
                <a:moveTo>
                  <a:pt x="8500" y="0"/>
                </a:moveTo>
                <a:cubicBezTo>
                  <a:pt x="8391" y="0"/>
                  <a:pt x="8279" y="30"/>
                  <a:pt x="8158" y="69"/>
                </a:cubicBezTo>
                <a:cubicBezTo>
                  <a:pt x="8157" y="69"/>
                  <a:pt x="8157" y="69"/>
                  <a:pt x="8156" y="69"/>
                </a:cubicBezTo>
                <a:cubicBezTo>
                  <a:pt x="8113" y="69"/>
                  <a:pt x="7802" y="207"/>
                  <a:pt x="7639" y="476"/>
                </a:cubicBezTo>
                <a:cubicBezTo>
                  <a:pt x="7468" y="749"/>
                  <a:pt x="7421" y="1082"/>
                  <a:pt x="7508" y="1395"/>
                </a:cubicBezTo>
                <a:cubicBezTo>
                  <a:pt x="7475" y="1223"/>
                  <a:pt x="7475" y="1048"/>
                  <a:pt x="7515" y="880"/>
                </a:cubicBezTo>
                <a:cubicBezTo>
                  <a:pt x="7565" y="634"/>
                  <a:pt x="7771" y="365"/>
                  <a:pt x="7963" y="274"/>
                </a:cubicBezTo>
                <a:cubicBezTo>
                  <a:pt x="8040" y="235"/>
                  <a:pt x="8114" y="210"/>
                  <a:pt x="8148" y="210"/>
                </a:cubicBezTo>
                <a:cubicBezTo>
                  <a:pt x="8155" y="210"/>
                  <a:pt x="8161" y="211"/>
                  <a:pt x="8164" y="214"/>
                </a:cubicBezTo>
                <a:cubicBezTo>
                  <a:pt x="8191" y="214"/>
                  <a:pt x="8215" y="220"/>
                  <a:pt x="8238" y="237"/>
                </a:cubicBezTo>
                <a:cubicBezTo>
                  <a:pt x="8252" y="247"/>
                  <a:pt x="8252" y="264"/>
                  <a:pt x="8235" y="284"/>
                </a:cubicBezTo>
                <a:cubicBezTo>
                  <a:pt x="8218" y="304"/>
                  <a:pt x="8201" y="318"/>
                  <a:pt x="8090" y="405"/>
                </a:cubicBezTo>
                <a:cubicBezTo>
                  <a:pt x="7939" y="500"/>
                  <a:pt x="7831" y="654"/>
                  <a:pt x="7791" y="829"/>
                </a:cubicBezTo>
                <a:cubicBezTo>
                  <a:pt x="7744" y="1048"/>
                  <a:pt x="7801" y="1277"/>
                  <a:pt x="7949" y="1442"/>
                </a:cubicBezTo>
                <a:cubicBezTo>
                  <a:pt x="7905" y="1469"/>
                  <a:pt x="7946" y="1600"/>
                  <a:pt x="8127" y="1731"/>
                </a:cubicBezTo>
                <a:cubicBezTo>
                  <a:pt x="8242" y="1805"/>
                  <a:pt x="8370" y="1849"/>
                  <a:pt x="8504" y="1859"/>
                </a:cubicBezTo>
                <a:lnTo>
                  <a:pt x="8639" y="1869"/>
                </a:lnTo>
                <a:lnTo>
                  <a:pt x="8612" y="2011"/>
                </a:lnTo>
                <a:cubicBezTo>
                  <a:pt x="8740" y="1980"/>
                  <a:pt x="8757" y="1933"/>
                  <a:pt x="8868" y="1893"/>
                </a:cubicBezTo>
                <a:cubicBezTo>
                  <a:pt x="9039" y="1994"/>
                  <a:pt x="9013" y="2118"/>
                  <a:pt x="8989" y="2219"/>
                </a:cubicBezTo>
                <a:cubicBezTo>
                  <a:pt x="9032" y="2255"/>
                  <a:pt x="9057" y="2269"/>
                  <a:pt x="9072" y="2269"/>
                </a:cubicBezTo>
                <a:cubicBezTo>
                  <a:pt x="9096" y="2269"/>
                  <a:pt x="9091" y="2230"/>
                  <a:pt x="9087" y="2186"/>
                </a:cubicBezTo>
                <a:cubicBezTo>
                  <a:pt x="9080" y="2147"/>
                  <a:pt x="9078" y="2096"/>
                  <a:pt x="9119" y="2096"/>
                </a:cubicBezTo>
                <a:cubicBezTo>
                  <a:pt x="9143" y="2096"/>
                  <a:pt x="9183" y="2114"/>
                  <a:pt x="9245" y="2162"/>
                </a:cubicBezTo>
                <a:cubicBezTo>
                  <a:pt x="9426" y="2408"/>
                  <a:pt x="9615" y="2542"/>
                  <a:pt x="9908" y="2852"/>
                </a:cubicBezTo>
                <a:cubicBezTo>
                  <a:pt x="9936" y="2939"/>
                  <a:pt x="9930" y="2963"/>
                  <a:pt x="9912" y="2963"/>
                </a:cubicBezTo>
                <a:cubicBezTo>
                  <a:pt x="9890" y="2963"/>
                  <a:pt x="9851" y="2931"/>
                  <a:pt x="9831" y="2931"/>
                </a:cubicBezTo>
                <a:cubicBezTo>
                  <a:pt x="9821" y="2931"/>
                  <a:pt x="9816" y="2937"/>
                  <a:pt x="9817" y="2956"/>
                </a:cubicBezTo>
                <a:lnTo>
                  <a:pt x="10026" y="3088"/>
                </a:lnTo>
                <a:cubicBezTo>
                  <a:pt x="10046" y="3135"/>
                  <a:pt x="10009" y="3135"/>
                  <a:pt x="9989" y="3138"/>
                </a:cubicBezTo>
                <a:cubicBezTo>
                  <a:pt x="10031" y="3187"/>
                  <a:pt x="10060" y="3195"/>
                  <a:pt x="10087" y="3195"/>
                </a:cubicBezTo>
                <a:cubicBezTo>
                  <a:pt x="10100" y="3195"/>
                  <a:pt x="10112" y="3194"/>
                  <a:pt x="10125" y="3194"/>
                </a:cubicBezTo>
                <a:cubicBezTo>
                  <a:pt x="10164" y="3194"/>
                  <a:pt x="10208" y="3209"/>
                  <a:pt x="10288" y="3330"/>
                </a:cubicBezTo>
                <a:cubicBezTo>
                  <a:pt x="10473" y="3340"/>
                  <a:pt x="10328" y="3973"/>
                  <a:pt x="10604" y="4255"/>
                </a:cubicBezTo>
                <a:cubicBezTo>
                  <a:pt x="10601" y="4286"/>
                  <a:pt x="10590" y="4296"/>
                  <a:pt x="10575" y="4296"/>
                </a:cubicBezTo>
                <a:cubicBezTo>
                  <a:pt x="10551" y="4296"/>
                  <a:pt x="10517" y="4272"/>
                  <a:pt x="10489" y="4272"/>
                </a:cubicBezTo>
                <a:cubicBezTo>
                  <a:pt x="10480" y="4272"/>
                  <a:pt x="10471" y="4275"/>
                  <a:pt x="10463" y="4282"/>
                </a:cubicBezTo>
                <a:cubicBezTo>
                  <a:pt x="10722" y="4723"/>
                  <a:pt x="10668" y="4656"/>
                  <a:pt x="10911" y="5029"/>
                </a:cubicBezTo>
                <a:cubicBezTo>
                  <a:pt x="10901" y="5151"/>
                  <a:pt x="10894" y="5272"/>
                  <a:pt x="10874" y="5393"/>
                </a:cubicBezTo>
                <a:cubicBezTo>
                  <a:pt x="10893" y="5318"/>
                  <a:pt x="10921" y="5287"/>
                  <a:pt x="10953" y="5287"/>
                </a:cubicBezTo>
                <a:cubicBezTo>
                  <a:pt x="11040" y="5287"/>
                  <a:pt x="11162" y="5507"/>
                  <a:pt x="11257" y="5719"/>
                </a:cubicBezTo>
                <a:cubicBezTo>
                  <a:pt x="11264" y="5706"/>
                  <a:pt x="11267" y="5692"/>
                  <a:pt x="11274" y="5679"/>
                </a:cubicBezTo>
                <a:cubicBezTo>
                  <a:pt x="11277" y="5713"/>
                  <a:pt x="11281" y="5750"/>
                  <a:pt x="11284" y="5787"/>
                </a:cubicBezTo>
                <a:lnTo>
                  <a:pt x="11257" y="5723"/>
                </a:lnTo>
                <a:lnTo>
                  <a:pt x="11234" y="5780"/>
                </a:lnTo>
                <a:lnTo>
                  <a:pt x="11291" y="5847"/>
                </a:lnTo>
                <a:cubicBezTo>
                  <a:pt x="11298" y="5925"/>
                  <a:pt x="11301" y="6005"/>
                  <a:pt x="11304" y="6083"/>
                </a:cubicBezTo>
                <a:cubicBezTo>
                  <a:pt x="11261" y="6083"/>
                  <a:pt x="11207" y="6026"/>
                  <a:pt x="11156" y="5958"/>
                </a:cubicBezTo>
                <a:lnTo>
                  <a:pt x="11234" y="5780"/>
                </a:lnTo>
                <a:cubicBezTo>
                  <a:pt x="11147" y="5684"/>
                  <a:pt x="11057" y="5598"/>
                  <a:pt x="10980" y="5598"/>
                </a:cubicBezTo>
                <a:cubicBezTo>
                  <a:pt x="10968" y="5598"/>
                  <a:pt x="10956" y="5600"/>
                  <a:pt x="10944" y="5605"/>
                </a:cubicBezTo>
                <a:cubicBezTo>
                  <a:pt x="10971" y="5652"/>
                  <a:pt x="10991" y="5702"/>
                  <a:pt x="10998" y="5753"/>
                </a:cubicBezTo>
                <a:cubicBezTo>
                  <a:pt x="10978" y="5733"/>
                  <a:pt x="10961" y="5718"/>
                  <a:pt x="10948" y="5718"/>
                </a:cubicBezTo>
                <a:cubicBezTo>
                  <a:pt x="10944" y="5718"/>
                  <a:pt x="10941" y="5719"/>
                  <a:pt x="10938" y="5723"/>
                </a:cubicBezTo>
                <a:cubicBezTo>
                  <a:pt x="10924" y="5740"/>
                  <a:pt x="10961" y="5787"/>
                  <a:pt x="11005" y="5857"/>
                </a:cubicBezTo>
                <a:lnTo>
                  <a:pt x="10850" y="5972"/>
                </a:lnTo>
                <a:lnTo>
                  <a:pt x="10914" y="5995"/>
                </a:lnTo>
                <a:cubicBezTo>
                  <a:pt x="10894" y="6194"/>
                  <a:pt x="10864" y="6389"/>
                  <a:pt x="10820" y="6584"/>
                </a:cubicBezTo>
                <a:cubicBezTo>
                  <a:pt x="10890" y="6793"/>
                  <a:pt x="10975" y="6998"/>
                  <a:pt x="11012" y="7240"/>
                </a:cubicBezTo>
                <a:cubicBezTo>
                  <a:pt x="11069" y="7530"/>
                  <a:pt x="11025" y="7829"/>
                  <a:pt x="10894" y="8092"/>
                </a:cubicBezTo>
                <a:cubicBezTo>
                  <a:pt x="10887" y="7887"/>
                  <a:pt x="10749" y="7967"/>
                  <a:pt x="10635" y="7883"/>
                </a:cubicBezTo>
                <a:cubicBezTo>
                  <a:pt x="10850" y="7809"/>
                  <a:pt x="10789" y="7439"/>
                  <a:pt x="10864" y="7126"/>
                </a:cubicBezTo>
                <a:lnTo>
                  <a:pt x="10864" y="7126"/>
                </a:lnTo>
                <a:cubicBezTo>
                  <a:pt x="10838" y="7212"/>
                  <a:pt x="10811" y="7239"/>
                  <a:pt x="10789" y="7239"/>
                </a:cubicBezTo>
                <a:cubicBezTo>
                  <a:pt x="10768" y="7239"/>
                  <a:pt x="10751" y="7215"/>
                  <a:pt x="10742" y="7193"/>
                </a:cubicBezTo>
                <a:lnTo>
                  <a:pt x="10742" y="7193"/>
                </a:lnTo>
                <a:cubicBezTo>
                  <a:pt x="10749" y="7288"/>
                  <a:pt x="10746" y="7385"/>
                  <a:pt x="10736" y="7483"/>
                </a:cubicBezTo>
                <a:cubicBezTo>
                  <a:pt x="10732" y="7577"/>
                  <a:pt x="10715" y="7671"/>
                  <a:pt x="10695" y="7765"/>
                </a:cubicBezTo>
                <a:cubicBezTo>
                  <a:pt x="10681" y="7754"/>
                  <a:pt x="10665" y="7749"/>
                  <a:pt x="10649" y="7749"/>
                </a:cubicBezTo>
                <a:cubicBezTo>
                  <a:pt x="10624" y="7749"/>
                  <a:pt x="10599" y="7763"/>
                  <a:pt x="10584" y="7786"/>
                </a:cubicBezTo>
                <a:cubicBezTo>
                  <a:pt x="10551" y="7819"/>
                  <a:pt x="10510" y="7863"/>
                  <a:pt x="10460" y="7903"/>
                </a:cubicBezTo>
                <a:cubicBezTo>
                  <a:pt x="10517" y="7917"/>
                  <a:pt x="10544" y="7947"/>
                  <a:pt x="10544" y="7991"/>
                </a:cubicBezTo>
                <a:cubicBezTo>
                  <a:pt x="10544" y="8038"/>
                  <a:pt x="10507" y="8089"/>
                  <a:pt x="10490" y="8126"/>
                </a:cubicBezTo>
                <a:cubicBezTo>
                  <a:pt x="10429" y="8216"/>
                  <a:pt x="10301" y="8297"/>
                  <a:pt x="10221" y="8365"/>
                </a:cubicBezTo>
                <a:cubicBezTo>
                  <a:pt x="10201" y="8277"/>
                  <a:pt x="10234" y="8203"/>
                  <a:pt x="10376" y="8115"/>
                </a:cubicBezTo>
                <a:cubicBezTo>
                  <a:pt x="10364" y="8113"/>
                  <a:pt x="10353" y="8112"/>
                  <a:pt x="10343" y="8112"/>
                </a:cubicBezTo>
                <a:cubicBezTo>
                  <a:pt x="10258" y="8112"/>
                  <a:pt x="10244" y="8187"/>
                  <a:pt x="10187" y="8284"/>
                </a:cubicBezTo>
                <a:cubicBezTo>
                  <a:pt x="10150" y="8371"/>
                  <a:pt x="10071" y="8446"/>
                  <a:pt x="9992" y="8446"/>
                </a:cubicBezTo>
                <a:cubicBezTo>
                  <a:pt x="9970" y="8446"/>
                  <a:pt x="9949" y="8441"/>
                  <a:pt x="9928" y="8428"/>
                </a:cubicBezTo>
                <a:cubicBezTo>
                  <a:pt x="9978" y="8415"/>
                  <a:pt x="10009" y="8422"/>
                  <a:pt x="10036" y="8371"/>
                </a:cubicBezTo>
                <a:lnTo>
                  <a:pt x="10036" y="8371"/>
                </a:lnTo>
                <a:cubicBezTo>
                  <a:pt x="9982" y="8415"/>
                  <a:pt x="9918" y="8435"/>
                  <a:pt x="9851" y="8435"/>
                </a:cubicBezTo>
                <a:cubicBezTo>
                  <a:pt x="9845" y="8435"/>
                  <a:pt x="9839" y="8434"/>
                  <a:pt x="9833" y="8434"/>
                </a:cubicBezTo>
                <a:cubicBezTo>
                  <a:pt x="9826" y="8434"/>
                  <a:pt x="9820" y="8435"/>
                  <a:pt x="9813" y="8435"/>
                </a:cubicBezTo>
                <a:cubicBezTo>
                  <a:pt x="9794" y="8435"/>
                  <a:pt x="9776" y="8433"/>
                  <a:pt x="9770" y="8418"/>
                </a:cubicBezTo>
                <a:cubicBezTo>
                  <a:pt x="9763" y="8388"/>
                  <a:pt x="9763" y="8358"/>
                  <a:pt x="9763" y="8328"/>
                </a:cubicBezTo>
                <a:cubicBezTo>
                  <a:pt x="9763" y="8287"/>
                  <a:pt x="9776" y="8257"/>
                  <a:pt x="9793" y="8253"/>
                </a:cubicBezTo>
                <a:lnTo>
                  <a:pt x="9800" y="8270"/>
                </a:lnTo>
                <a:lnTo>
                  <a:pt x="9807" y="8297"/>
                </a:lnTo>
                <a:lnTo>
                  <a:pt x="9800" y="8267"/>
                </a:lnTo>
                <a:cubicBezTo>
                  <a:pt x="9780" y="8176"/>
                  <a:pt x="9753" y="8089"/>
                  <a:pt x="9716" y="8001"/>
                </a:cubicBezTo>
                <a:lnTo>
                  <a:pt x="9686" y="7930"/>
                </a:lnTo>
                <a:lnTo>
                  <a:pt x="9642" y="7836"/>
                </a:lnTo>
                <a:cubicBezTo>
                  <a:pt x="9601" y="7752"/>
                  <a:pt x="9561" y="7668"/>
                  <a:pt x="9517" y="7590"/>
                </a:cubicBezTo>
                <a:cubicBezTo>
                  <a:pt x="9347" y="7290"/>
                  <a:pt x="9155" y="7072"/>
                  <a:pt x="9052" y="7072"/>
                </a:cubicBezTo>
                <a:cubicBezTo>
                  <a:pt x="9049" y="7072"/>
                  <a:pt x="9046" y="7072"/>
                  <a:pt x="9043" y="7072"/>
                </a:cubicBezTo>
                <a:cubicBezTo>
                  <a:pt x="9057" y="7058"/>
                  <a:pt x="9222" y="7026"/>
                  <a:pt x="9299" y="7026"/>
                </a:cubicBezTo>
                <a:cubicBezTo>
                  <a:pt x="9312" y="7026"/>
                  <a:pt x="9322" y="7027"/>
                  <a:pt x="9329" y="7028"/>
                </a:cubicBezTo>
                <a:cubicBezTo>
                  <a:pt x="9087" y="6904"/>
                  <a:pt x="8834" y="6796"/>
                  <a:pt x="8575" y="6709"/>
                </a:cubicBezTo>
                <a:cubicBezTo>
                  <a:pt x="8514" y="6628"/>
                  <a:pt x="8457" y="6544"/>
                  <a:pt x="8393" y="6470"/>
                </a:cubicBezTo>
                <a:cubicBezTo>
                  <a:pt x="8468" y="6373"/>
                  <a:pt x="8546" y="6256"/>
                  <a:pt x="8667" y="6256"/>
                </a:cubicBezTo>
                <a:cubicBezTo>
                  <a:pt x="8726" y="6256"/>
                  <a:pt x="8796" y="6284"/>
                  <a:pt x="8881" y="6355"/>
                </a:cubicBezTo>
                <a:cubicBezTo>
                  <a:pt x="8790" y="6174"/>
                  <a:pt x="8656" y="6022"/>
                  <a:pt x="8488" y="5908"/>
                </a:cubicBezTo>
                <a:lnTo>
                  <a:pt x="8488" y="5908"/>
                </a:lnTo>
                <a:cubicBezTo>
                  <a:pt x="8528" y="5980"/>
                  <a:pt x="8484" y="6170"/>
                  <a:pt x="8411" y="6170"/>
                </a:cubicBezTo>
                <a:cubicBezTo>
                  <a:pt x="8399" y="6170"/>
                  <a:pt x="8386" y="6165"/>
                  <a:pt x="8373" y="6153"/>
                </a:cubicBezTo>
                <a:cubicBezTo>
                  <a:pt x="8274" y="5789"/>
                  <a:pt x="8289" y="5911"/>
                  <a:pt x="8096" y="5528"/>
                </a:cubicBezTo>
                <a:lnTo>
                  <a:pt x="8096" y="5528"/>
                </a:lnTo>
                <a:cubicBezTo>
                  <a:pt x="8120" y="5595"/>
                  <a:pt x="8033" y="5646"/>
                  <a:pt x="7928" y="5646"/>
                </a:cubicBezTo>
                <a:cubicBezTo>
                  <a:pt x="7860" y="5646"/>
                  <a:pt x="7784" y="5624"/>
                  <a:pt x="7727" y="5571"/>
                </a:cubicBezTo>
                <a:cubicBezTo>
                  <a:pt x="7774" y="5565"/>
                  <a:pt x="7867" y="5396"/>
                  <a:pt x="7942" y="5396"/>
                </a:cubicBezTo>
                <a:cubicBezTo>
                  <a:pt x="7945" y="5396"/>
                  <a:pt x="7949" y="5397"/>
                  <a:pt x="7952" y="5397"/>
                </a:cubicBezTo>
                <a:lnTo>
                  <a:pt x="7952" y="5397"/>
                </a:lnTo>
                <a:cubicBezTo>
                  <a:pt x="7771" y="5344"/>
                  <a:pt x="7590" y="5299"/>
                  <a:pt x="7413" y="5263"/>
                </a:cubicBezTo>
                <a:lnTo>
                  <a:pt x="7413" y="5263"/>
                </a:lnTo>
                <a:cubicBezTo>
                  <a:pt x="7415" y="5264"/>
                  <a:pt x="7418" y="5264"/>
                  <a:pt x="7420" y="5264"/>
                </a:cubicBezTo>
                <a:cubicBezTo>
                  <a:pt x="7521" y="5264"/>
                  <a:pt x="7530" y="5092"/>
                  <a:pt x="7481" y="4972"/>
                </a:cubicBezTo>
                <a:lnTo>
                  <a:pt x="7481" y="4972"/>
                </a:lnTo>
                <a:cubicBezTo>
                  <a:pt x="7483" y="4979"/>
                  <a:pt x="7482" y="4982"/>
                  <a:pt x="7477" y="4982"/>
                </a:cubicBezTo>
                <a:cubicBezTo>
                  <a:pt x="7432" y="4982"/>
                  <a:pt x="7092" y="4685"/>
                  <a:pt x="6970" y="4642"/>
                </a:cubicBezTo>
                <a:lnTo>
                  <a:pt x="6970" y="4642"/>
                </a:lnTo>
                <a:lnTo>
                  <a:pt x="7125" y="4814"/>
                </a:lnTo>
                <a:cubicBezTo>
                  <a:pt x="6653" y="4461"/>
                  <a:pt x="6451" y="4780"/>
                  <a:pt x="5960" y="4484"/>
                </a:cubicBezTo>
                <a:cubicBezTo>
                  <a:pt x="6044" y="4471"/>
                  <a:pt x="6276" y="4289"/>
                  <a:pt x="6017" y="4114"/>
                </a:cubicBezTo>
                <a:lnTo>
                  <a:pt x="6017" y="4114"/>
                </a:lnTo>
                <a:lnTo>
                  <a:pt x="5812" y="4171"/>
                </a:lnTo>
                <a:cubicBezTo>
                  <a:pt x="5721" y="4195"/>
                  <a:pt x="5600" y="4218"/>
                  <a:pt x="5496" y="4255"/>
                </a:cubicBezTo>
                <a:cubicBezTo>
                  <a:pt x="5469" y="4265"/>
                  <a:pt x="5445" y="4276"/>
                  <a:pt x="5418" y="4286"/>
                </a:cubicBezTo>
                <a:cubicBezTo>
                  <a:pt x="5245" y="4221"/>
                  <a:pt x="5079" y="4180"/>
                  <a:pt x="4934" y="4180"/>
                </a:cubicBezTo>
                <a:cubicBezTo>
                  <a:pt x="4890" y="4180"/>
                  <a:pt x="4849" y="4184"/>
                  <a:pt x="4809" y="4191"/>
                </a:cubicBezTo>
                <a:cubicBezTo>
                  <a:pt x="4819" y="4175"/>
                  <a:pt x="4833" y="4158"/>
                  <a:pt x="4843" y="4144"/>
                </a:cubicBezTo>
                <a:cubicBezTo>
                  <a:pt x="4954" y="4050"/>
                  <a:pt x="5085" y="3986"/>
                  <a:pt x="5226" y="3952"/>
                </a:cubicBezTo>
                <a:cubicBezTo>
                  <a:pt x="5330" y="3931"/>
                  <a:pt x="5434" y="3920"/>
                  <a:pt x="5538" y="3920"/>
                </a:cubicBezTo>
                <a:cubicBezTo>
                  <a:pt x="5594" y="3920"/>
                  <a:pt x="5649" y="3923"/>
                  <a:pt x="5704" y="3929"/>
                </a:cubicBezTo>
                <a:cubicBezTo>
                  <a:pt x="5634" y="3885"/>
                  <a:pt x="5570" y="3838"/>
                  <a:pt x="5506" y="3784"/>
                </a:cubicBezTo>
                <a:cubicBezTo>
                  <a:pt x="5465" y="3757"/>
                  <a:pt x="5401" y="3724"/>
                  <a:pt x="5159" y="3683"/>
                </a:cubicBezTo>
                <a:cubicBezTo>
                  <a:pt x="5072" y="3639"/>
                  <a:pt x="5132" y="3616"/>
                  <a:pt x="5243" y="3616"/>
                </a:cubicBezTo>
                <a:cubicBezTo>
                  <a:pt x="5361" y="3623"/>
                  <a:pt x="5479" y="3643"/>
                  <a:pt x="5590" y="3680"/>
                </a:cubicBezTo>
                <a:cubicBezTo>
                  <a:pt x="5352" y="3586"/>
                  <a:pt x="5109" y="3532"/>
                  <a:pt x="4871" y="3532"/>
                </a:cubicBezTo>
                <a:cubicBezTo>
                  <a:pt x="4776" y="3532"/>
                  <a:pt x="4683" y="3540"/>
                  <a:pt x="4590" y="3559"/>
                </a:cubicBezTo>
                <a:cubicBezTo>
                  <a:pt x="4523" y="3579"/>
                  <a:pt x="4459" y="3606"/>
                  <a:pt x="4395" y="3633"/>
                </a:cubicBezTo>
                <a:cubicBezTo>
                  <a:pt x="4429" y="3660"/>
                  <a:pt x="4395" y="3707"/>
                  <a:pt x="4338" y="3761"/>
                </a:cubicBezTo>
                <a:lnTo>
                  <a:pt x="4240" y="3848"/>
                </a:lnTo>
                <a:cubicBezTo>
                  <a:pt x="4207" y="3889"/>
                  <a:pt x="4173" y="3929"/>
                  <a:pt x="4136" y="3969"/>
                </a:cubicBezTo>
                <a:cubicBezTo>
                  <a:pt x="3998" y="4134"/>
                  <a:pt x="3954" y="4350"/>
                  <a:pt x="4018" y="4363"/>
                </a:cubicBezTo>
                <a:cubicBezTo>
                  <a:pt x="4055" y="4208"/>
                  <a:pt x="4136" y="4070"/>
                  <a:pt x="4251" y="3959"/>
                </a:cubicBezTo>
                <a:cubicBezTo>
                  <a:pt x="4301" y="3892"/>
                  <a:pt x="4372" y="3858"/>
                  <a:pt x="4439" y="3811"/>
                </a:cubicBezTo>
                <a:cubicBezTo>
                  <a:pt x="4503" y="3764"/>
                  <a:pt x="4574" y="3724"/>
                  <a:pt x="4648" y="3690"/>
                </a:cubicBezTo>
                <a:cubicBezTo>
                  <a:pt x="4712" y="3670"/>
                  <a:pt x="4776" y="3650"/>
                  <a:pt x="4839" y="3636"/>
                </a:cubicBezTo>
                <a:lnTo>
                  <a:pt x="4839" y="3636"/>
                </a:lnTo>
                <a:cubicBezTo>
                  <a:pt x="4873" y="3683"/>
                  <a:pt x="4813" y="3757"/>
                  <a:pt x="4712" y="3835"/>
                </a:cubicBezTo>
                <a:cubicBezTo>
                  <a:pt x="4668" y="3878"/>
                  <a:pt x="4614" y="3926"/>
                  <a:pt x="4560" y="3986"/>
                </a:cubicBezTo>
                <a:cubicBezTo>
                  <a:pt x="4506" y="4047"/>
                  <a:pt x="4439" y="4094"/>
                  <a:pt x="4388" y="4171"/>
                </a:cubicBezTo>
                <a:cubicBezTo>
                  <a:pt x="4271" y="4309"/>
                  <a:pt x="4203" y="4508"/>
                  <a:pt x="4180" y="4700"/>
                </a:cubicBezTo>
                <a:cubicBezTo>
                  <a:pt x="4167" y="4722"/>
                  <a:pt x="4152" y="4732"/>
                  <a:pt x="4136" y="4732"/>
                </a:cubicBezTo>
                <a:cubicBezTo>
                  <a:pt x="4052" y="4732"/>
                  <a:pt x="3934" y="4467"/>
                  <a:pt x="3901" y="4447"/>
                </a:cubicBezTo>
                <a:lnTo>
                  <a:pt x="3901" y="4447"/>
                </a:lnTo>
                <a:cubicBezTo>
                  <a:pt x="3921" y="4508"/>
                  <a:pt x="3890" y="4686"/>
                  <a:pt x="3921" y="4861"/>
                </a:cubicBezTo>
                <a:cubicBezTo>
                  <a:pt x="3938" y="5036"/>
                  <a:pt x="3988" y="5201"/>
                  <a:pt x="3971" y="5238"/>
                </a:cubicBezTo>
                <a:cubicBezTo>
                  <a:pt x="3921" y="5130"/>
                  <a:pt x="3877" y="5019"/>
                  <a:pt x="3837" y="4905"/>
                </a:cubicBezTo>
                <a:lnTo>
                  <a:pt x="3837" y="4905"/>
                </a:lnTo>
                <a:cubicBezTo>
                  <a:pt x="3837" y="5009"/>
                  <a:pt x="3853" y="5114"/>
                  <a:pt x="3890" y="5211"/>
                </a:cubicBezTo>
                <a:cubicBezTo>
                  <a:pt x="3931" y="5305"/>
                  <a:pt x="3975" y="5393"/>
                  <a:pt x="4028" y="5480"/>
                </a:cubicBezTo>
                <a:cubicBezTo>
                  <a:pt x="4136" y="5669"/>
                  <a:pt x="4213" y="5766"/>
                  <a:pt x="4237" y="5978"/>
                </a:cubicBezTo>
                <a:cubicBezTo>
                  <a:pt x="4286" y="6095"/>
                  <a:pt x="4263" y="6397"/>
                  <a:pt x="4338" y="6397"/>
                </a:cubicBezTo>
                <a:cubicBezTo>
                  <a:pt x="4341" y="6397"/>
                  <a:pt x="4345" y="6397"/>
                  <a:pt x="4348" y="6396"/>
                </a:cubicBezTo>
                <a:cubicBezTo>
                  <a:pt x="4372" y="6227"/>
                  <a:pt x="4543" y="6063"/>
                  <a:pt x="4715" y="5965"/>
                </a:cubicBezTo>
                <a:cubicBezTo>
                  <a:pt x="4789" y="6093"/>
                  <a:pt x="4863" y="6217"/>
                  <a:pt x="4930" y="6325"/>
                </a:cubicBezTo>
                <a:lnTo>
                  <a:pt x="4873" y="6342"/>
                </a:lnTo>
                <a:lnTo>
                  <a:pt x="4917" y="6409"/>
                </a:lnTo>
                <a:lnTo>
                  <a:pt x="4964" y="6376"/>
                </a:lnTo>
                <a:cubicBezTo>
                  <a:pt x="5055" y="6517"/>
                  <a:pt x="5136" y="6635"/>
                  <a:pt x="5189" y="6715"/>
                </a:cubicBezTo>
                <a:cubicBezTo>
                  <a:pt x="5193" y="6722"/>
                  <a:pt x="5200" y="6729"/>
                  <a:pt x="5203" y="6736"/>
                </a:cubicBezTo>
                <a:cubicBezTo>
                  <a:pt x="5186" y="6758"/>
                  <a:pt x="5157" y="6766"/>
                  <a:pt x="5123" y="6766"/>
                </a:cubicBezTo>
                <a:cubicBezTo>
                  <a:pt x="5045" y="6766"/>
                  <a:pt x="4938" y="6727"/>
                  <a:pt x="4865" y="6727"/>
                </a:cubicBezTo>
                <a:cubicBezTo>
                  <a:pt x="4816" y="6727"/>
                  <a:pt x="4782" y="6745"/>
                  <a:pt x="4782" y="6803"/>
                </a:cubicBezTo>
                <a:cubicBezTo>
                  <a:pt x="4786" y="6801"/>
                  <a:pt x="4791" y="6800"/>
                  <a:pt x="4797" y="6800"/>
                </a:cubicBezTo>
                <a:cubicBezTo>
                  <a:pt x="4842" y="6800"/>
                  <a:pt x="4928" y="6854"/>
                  <a:pt x="4964" y="6880"/>
                </a:cubicBezTo>
                <a:cubicBezTo>
                  <a:pt x="5011" y="7012"/>
                  <a:pt x="4826" y="6907"/>
                  <a:pt x="5008" y="7140"/>
                </a:cubicBezTo>
                <a:cubicBezTo>
                  <a:pt x="5015" y="7137"/>
                  <a:pt x="5022" y="7136"/>
                  <a:pt x="5029" y="7136"/>
                </a:cubicBezTo>
                <a:cubicBezTo>
                  <a:pt x="5132" y="7136"/>
                  <a:pt x="5241" y="7355"/>
                  <a:pt x="5253" y="7355"/>
                </a:cubicBezTo>
                <a:cubicBezTo>
                  <a:pt x="5258" y="7355"/>
                  <a:pt x="5243" y="7309"/>
                  <a:pt x="5196" y="7173"/>
                </a:cubicBezTo>
                <a:lnTo>
                  <a:pt x="5196" y="7173"/>
                </a:lnTo>
                <a:cubicBezTo>
                  <a:pt x="5398" y="7375"/>
                  <a:pt x="5351" y="7436"/>
                  <a:pt x="5570" y="7688"/>
                </a:cubicBezTo>
                <a:cubicBezTo>
                  <a:pt x="5573" y="7649"/>
                  <a:pt x="5608" y="7633"/>
                  <a:pt x="5663" y="7633"/>
                </a:cubicBezTo>
                <a:cubicBezTo>
                  <a:pt x="5741" y="7633"/>
                  <a:pt x="5857" y="7666"/>
                  <a:pt x="5974" y="7715"/>
                </a:cubicBezTo>
                <a:cubicBezTo>
                  <a:pt x="6051" y="7799"/>
                  <a:pt x="6128" y="7883"/>
                  <a:pt x="6209" y="7967"/>
                </a:cubicBezTo>
                <a:cubicBezTo>
                  <a:pt x="6209" y="7974"/>
                  <a:pt x="6209" y="7984"/>
                  <a:pt x="6213" y="7991"/>
                </a:cubicBezTo>
                <a:cubicBezTo>
                  <a:pt x="6307" y="8085"/>
                  <a:pt x="6394" y="8173"/>
                  <a:pt x="6472" y="8257"/>
                </a:cubicBezTo>
                <a:cubicBezTo>
                  <a:pt x="6472" y="8260"/>
                  <a:pt x="6472" y="8267"/>
                  <a:pt x="6465" y="8270"/>
                </a:cubicBezTo>
                <a:cubicBezTo>
                  <a:pt x="6472" y="8270"/>
                  <a:pt x="6475" y="8264"/>
                  <a:pt x="6482" y="8264"/>
                </a:cubicBezTo>
                <a:cubicBezTo>
                  <a:pt x="6576" y="8361"/>
                  <a:pt x="6663" y="8449"/>
                  <a:pt x="6754" y="8533"/>
                </a:cubicBezTo>
                <a:cubicBezTo>
                  <a:pt x="6788" y="8563"/>
                  <a:pt x="6818" y="8593"/>
                  <a:pt x="6852" y="8624"/>
                </a:cubicBezTo>
                <a:cubicBezTo>
                  <a:pt x="6849" y="8644"/>
                  <a:pt x="6835" y="8661"/>
                  <a:pt x="6818" y="8674"/>
                </a:cubicBezTo>
                <a:cubicBezTo>
                  <a:pt x="6842" y="8674"/>
                  <a:pt x="6869" y="8667"/>
                  <a:pt x="6889" y="8654"/>
                </a:cubicBezTo>
                <a:cubicBezTo>
                  <a:pt x="7007" y="8755"/>
                  <a:pt x="7131" y="8846"/>
                  <a:pt x="7263" y="8927"/>
                </a:cubicBezTo>
                <a:cubicBezTo>
                  <a:pt x="7283" y="8984"/>
                  <a:pt x="7488" y="9155"/>
                  <a:pt x="7360" y="9159"/>
                </a:cubicBezTo>
                <a:cubicBezTo>
                  <a:pt x="7441" y="9176"/>
                  <a:pt x="7532" y="9159"/>
                  <a:pt x="7680" y="9233"/>
                </a:cubicBezTo>
                <a:cubicBezTo>
                  <a:pt x="7743" y="9303"/>
                  <a:pt x="7749" y="9325"/>
                  <a:pt x="7726" y="9325"/>
                </a:cubicBezTo>
                <a:cubicBezTo>
                  <a:pt x="7684" y="9325"/>
                  <a:pt x="7546" y="9250"/>
                  <a:pt x="7487" y="9250"/>
                </a:cubicBezTo>
                <a:cubicBezTo>
                  <a:pt x="7455" y="9250"/>
                  <a:pt x="7446" y="9272"/>
                  <a:pt x="7485" y="9337"/>
                </a:cubicBezTo>
                <a:cubicBezTo>
                  <a:pt x="7495" y="9325"/>
                  <a:pt x="7516" y="9320"/>
                  <a:pt x="7545" y="9320"/>
                </a:cubicBezTo>
                <a:cubicBezTo>
                  <a:pt x="7678" y="9320"/>
                  <a:pt x="7979" y="9429"/>
                  <a:pt x="8185" y="9452"/>
                </a:cubicBezTo>
                <a:cubicBezTo>
                  <a:pt x="8161" y="9300"/>
                  <a:pt x="7687" y="9223"/>
                  <a:pt x="7448" y="9149"/>
                </a:cubicBezTo>
                <a:cubicBezTo>
                  <a:pt x="7481" y="9088"/>
                  <a:pt x="7562" y="9054"/>
                  <a:pt x="7670" y="9038"/>
                </a:cubicBezTo>
                <a:cubicBezTo>
                  <a:pt x="7946" y="9186"/>
                  <a:pt x="8238" y="9303"/>
                  <a:pt x="8538" y="9391"/>
                </a:cubicBezTo>
                <a:cubicBezTo>
                  <a:pt x="8565" y="9401"/>
                  <a:pt x="8592" y="9401"/>
                  <a:pt x="8622" y="9411"/>
                </a:cubicBezTo>
                <a:cubicBezTo>
                  <a:pt x="8639" y="9421"/>
                  <a:pt x="8663" y="9425"/>
                  <a:pt x="8686" y="9425"/>
                </a:cubicBezTo>
                <a:cubicBezTo>
                  <a:pt x="8831" y="9462"/>
                  <a:pt x="8979" y="9495"/>
                  <a:pt x="9127" y="9515"/>
                </a:cubicBezTo>
                <a:cubicBezTo>
                  <a:pt x="9137" y="9573"/>
                  <a:pt x="9144" y="9627"/>
                  <a:pt x="9151" y="9680"/>
                </a:cubicBezTo>
                <a:cubicBezTo>
                  <a:pt x="9154" y="9859"/>
                  <a:pt x="9181" y="10101"/>
                  <a:pt x="9174" y="10390"/>
                </a:cubicBezTo>
                <a:cubicBezTo>
                  <a:pt x="9171" y="10784"/>
                  <a:pt x="9090" y="11232"/>
                  <a:pt x="8949" y="11511"/>
                </a:cubicBezTo>
                <a:cubicBezTo>
                  <a:pt x="8955" y="11589"/>
                  <a:pt x="8945" y="11703"/>
                  <a:pt x="8962" y="11747"/>
                </a:cubicBezTo>
                <a:cubicBezTo>
                  <a:pt x="8851" y="12050"/>
                  <a:pt x="8706" y="12336"/>
                  <a:pt x="8531" y="12605"/>
                </a:cubicBezTo>
                <a:cubicBezTo>
                  <a:pt x="8474" y="12672"/>
                  <a:pt x="8417" y="12743"/>
                  <a:pt x="8353" y="12807"/>
                </a:cubicBezTo>
                <a:lnTo>
                  <a:pt x="8424" y="12750"/>
                </a:lnTo>
                <a:lnTo>
                  <a:pt x="8514" y="12628"/>
                </a:lnTo>
                <a:lnTo>
                  <a:pt x="8514" y="12628"/>
                </a:lnTo>
                <a:cubicBezTo>
                  <a:pt x="8488" y="12669"/>
                  <a:pt x="8467" y="12709"/>
                  <a:pt x="8437" y="12750"/>
                </a:cubicBezTo>
                <a:cubicBezTo>
                  <a:pt x="8238" y="13032"/>
                  <a:pt x="7989" y="13278"/>
                  <a:pt x="7697" y="13466"/>
                </a:cubicBezTo>
                <a:cubicBezTo>
                  <a:pt x="7697" y="13450"/>
                  <a:pt x="7687" y="13436"/>
                  <a:pt x="7670" y="13426"/>
                </a:cubicBezTo>
                <a:cubicBezTo>
                  <a:pt x="7602" y="13487"/>
                  <a:pt x="7532" y="13547"/>
                  <a:pt x="7454" y="13601"/>
                </a:cubicBezTo>
                <a:cubicBezTo>
                  <a:pt x="7444" y="13604"/>
                  <a:pt x="7438" y="13611"/>
                  <a:pt x="7427" y="13615"/>
                </a:cubicBezTo>
                <a:cubicBezTo>
                  <a:pt x="7427" y="13589"/>
                  <a:pt x="7477" y="13529"/>
                  <a:pt x="7424" y="13529"/>
                </a:cubicBezTo>
                <a:cubicBezTo>
                  <a:pt x="7420" y="13529"/>
                  <a:pt x="7416" y="13530"/>
                  <a:pt x="7411" y="13530"/>
                </a:cubicBezTo>
                <a:cubicBezTo>
                  <a:pt x="7417" y="13561"/>
                  <a:pt x="7394" y="13604"/>
                  <a:pt x="7343" y="13648"/>
                </a:cubicBezTo>
                <a:cubicBezTo>
                  <a:pt x="7199" y="13709"/>
                  <a:pt x="7051" y="13753"/>
                  <a:pt x="6896" y="13783"/>
                </a:cubicBezTo>
                <a:lnTo>
                  <a:pt x="6882" y="13783"/>
                </a:lnTo>
                <a:cubicBezTo>
                  <a:pt x="6876" y="13786"/>
                  <a:pt x="6869" y="13790"/>
                  <a:pt x="6862" y="13793"/>
                </a:cubicBezTo>
                <a:cubicBezTo>
                  <a:pt x="6738" y="13813"/>
                  <a:pt x="6613" y="13827"/>
                  <a:pt x="6485" y="13830"/>
                </a:cubicBezTo>
                <a:cubicBezTo>
                  <a:pt x="6472" y="13827"/>
                  <a:pt x="6455" y="13823"/>
                  <a:pt x="6438" y="13820"/>
                </a:cubicBezTo>
                <a:cubicBezTo>
                  <a:pt x="6421" y="13827"/>
                  <a:pt x="6401" y="13830"/>
                  <a:pt x="6381" y="13830"/>
                </a:cubicBezTo>
                <a:cubicBezTo>
                  <a:pt x="6320" y="13830"/>
                  <a:pt x="6263" y="13830"/>
                  <a:pt x="6202" y="13827"/>
                </a:cubicBezTo>
                <a:cubicBezTo>
                  <a:pt x="6347" y="13137"/>
                  <a:pt x="6243" y="12416"/>
                  <a:pt x="5906" y="11794"/>
                </a:cubicBezTo>
                <a:cubicBezTo>
                  <a:pt x="5140" y="10322"/>
                  <a:pt x="3374" y="9349"/>
                  <a:pt x="1691" y="9349"/>
                </a:cubicBezTo>
                <a:cubicBezTo>
                  <a:pt x="1297" y="9349"/>
                  <a:pt x="907" y="9402"/>
                  <a:pt x="535" y="9515"/>
                </a:cubicBezTo>
                <a:cubicBezTo>
                  <a:pt x="222" y="9613"/>
                  <a:pt x="0" y="10024"/>
                  <a:pt x="212" y="10330"/>
                </a:cubicBezTo>
                <a:cubicBezTo>
                  <a:pt x="337" y="10515"/>
                  <a:pt x="468" y="10697"/>
                  <a:pt x="599" y="10872"/>
                </a:cubicBezTo>
                <a:cubicBezTo>
                  <a:pt x="599" y="11023"/>
                  <a:pt x="599" y="11185"/>
                  <a:pt x="512" y="11228"/>
                </a:cubicBezTo>
                <a:cubicBezTo>
                  <a:pt x="855" y="11363"/>
                  <a:pt x="825" y="12090"/>
                  <a:pt x="1403" y="12302"/>
                </a:cubicBezTo>
                <a:cubicBezTo>
                  <a:pt x="1419" y="12340"/>
                  <a:pt x="1413" y="12350"/>
                  <a:pt x="1397" y="12350"/>
                </a:cubicBezTo>
                <a:cubicBezTo>
                  <a:pt x="1375" y="12350"/>
                  <a:pt x="1335" y="12330"/>
                  <a:pt x="1310" y="12330"/>
                </a:cubicBezTo>
                <a:cubicBezTo>
                  <a:pt x="1296" y="12330"/>
                  <a:pt x="1287" y="12336"/>
                  <a:pt x="1289" y="12356"/>
                </a:cubicBezTo>
                <a:cubicBezTo>
                  <a:pt x="1454" y="12393"/>
                  <a:pt x="1578" y="12497"/>
                  <a:pt x="1774" y="12740"/>
                </a:cubicBezTo>
                <a:lnTo>
                  <a:pt x="1730" y="12733"/>
                </a:lnTo>
                <a:lnTo>
                  <a:pt x="2531" y="13450"/>
                </a:lnTo>
                <a:cubicBezTo>
                  <a:pt x="2817" y="13712"/>
                  <a:pt x="3130" y="13948"/>
                  <a:pt x="3463" y="14156"/>
                </a:cubicBezTo>
                <a:lnTo>
                  <a:pt x="3450" y="14028"/>
                </a:lnTo>
                <a:lnTo>
                  <a:pt x="3450" y="14028"/>
                </a:lnTo>
                <a:cubicBezTo>
                  <a:pt x="3551" y="14092"/>
                  <a:pt x="3645" y="14170"/>
                  <a:pt x="3726" y="14257"/>
                </a:cubicBezTo>
                <a:cubicBezTo>
                  <a:pt x="4012" y="14230"/>
                  <a:pt x="3207" y="13975"/>
                  <a:pt x="3487" y="13921"/>
                </a:cubicBezTo>
                <a:lnTo>
                  <a:pt x="3487" y="13921"/>
                </a:lnTo>
                <a:cubicBezTo>
                  <a:pt x="3544" y="14069"/>
                  <a:pt x="3840" y="14234"/>
                  <a:pt x="4109" y="14362"/>
                </a:cubicBezTo>
                <a:cubicBezTo>
                  <a:pt x="4264" y="14439"/>
                  <a:pt x="4446" y="14506"/>
                  <a:pt x="4409" y="14570"/>
                </a:cubicBezTo>
                <a:cubicBezTo>
                  <a:pt x="4399" y="14591"/>
                  <a:pt x="4382" y="14604"/>
                  <a:pt x="4362" y="14614"/>
                </a:cubicBezTo>
                <a:cubicBezTo>
                  <a:pt x="4351" y="14643"/>
                  <a:pt x="4355" y="14653"/>
                  <a:pt x="4367" y="14653"/>
                </a:cubicBezTo>
                <a:cubicBezTo>
                  <a:pt x="4393" y="14653"/>
                  <a:pt x="4456" y="14606"/>
                  <a:pt x="4483" y="14606"/>
                </a:cubicBezTo>
                <a:cubicBezTo>
                  <a:pt x="4498" y="14606"/>
                  <a:pt x="4502" y="14619"/>
                  <a:pt x="4486" y="14658"/>
                </a:cubicBezTo>
                <a:lnTo>
                  <a:pt x="4385" y="14712"/>
                </a:lnTo>
                <a:cubicBezTo>
                  <a:pt x="4415" y="14718"/>
                  <a:pt x="4446" y="14725"/>
                  <a:pt x="4476" y="14735"/>
                </a:cubicBezTo>
                <a:cubicBezTo>
                  <a:pt x="4433" y="14812"/>
                  <a:pt x="4350" y="14861"/>
                  <a:pt x="4262" y="14861"/>
                </a:cubicBezTo>
                <a:cubicBezTo>
                  <a:pt x="4254" y="14861"/>
                  <a:pt x="4245" y="14861"/>
                  <a:pt x="4237" y="14860"/>
                </a:cubicBezTo>
                <a:cubicBezTo>
                  <a:pt x="4254" y="14846"/>
                  <a:pt x="4247" y="14813"/>
                  <a:pt x="4247" y="14796"/>
                </a:cubicBezTo>
                <a:lnTo>
                  <a:pt x="4247" y="14796"/>
                </a:lnTo>
                <a:cubicBezTo>
                  <a:pt x="4197" y="14826"/>
                  <a:pt x="4163" y="14880"/>
                  <a:pt x="4150" y="14937"/>
                </a:cubicBezTo>
                <a:cubicBezTo>
                  <a:pt x="4101" y="15046"/>
                  <a:pt x="4050" y="15159"/>
                  <a:pt x="4017" y="15207"/>
                </a:cubicBezTo>
                <a:lnTo>
                  <a:pt x="4017" y="15207"/>
                </a:lnTo>
                <a:lnTo>
                  <a:pt x="4183" y="15004"/>
                </a:lnTo>
                <a:lnTo>
                  <a:pt x="4183" y="15004"/>
                </a:lnTo>
                <a:cubicBezTo>
                  <a:pt x="4008" y="15365"/>
                  <a:pt x="3742" y="15738"/>
                  <a:pt x="3480" y="16125"/>
                </a:cubicBezTo>
                <a:lnTo>
                  <a:pt x="3285" y="16418"/>
                </a:lnTo>
                <a:lnTo>
                  <a:pt x="3238" y="16492"/>
                </a:lnTo>
                <a:lnTo>
                  <a:pt x="3207" y="16539"/>
                </a:lnTo>
                <a:cubicBezTo>
                  <a:pt x="3177" y="16590"/>
                  <a:pt x="3153" y="16643"/>
                  <a:pt x="3137" y="16697"/>
                </a:cubicBezTo>
                <a:cubicBezTo>
                  <a:pt x="3079" y="16892"/>
                  <a:pt x="3120" y="17104"/>
                  <a:pt x="3241" y="17269"/>
                </a:cubicBezTo>
                <a:cubicBezTo>
                  <a:pt x="3352" y="17421"/>
                  <a:pt x="3524" y="17518"/>
                  <a:pt x="3709" y="17539"/>
                </a:cubicBezTo>
                <a:cubicBezTo>
                  <a:pt x="3728" y="17540"/>
                  <a:pt x="3747" y="17541"/>
                  <a:pt x="3766" y="17541"/>
                </a:cubicBezTo>
                <a:cubicBezTo>
                  <a:pt x="3860" y="17541"/>
                  <a:pt x="3951" y="17521"/>
                  <a:pt x="4035" y="17481"/>
                </a:cubicBezTo>
                <a:cubicBezTo>
                  <a:pt x="4076" y="17458"/>
                  <a:pt x="4113" y="17434"/>
                  <a:pt x="4150" y="17407"/>
                </a:cubicBezTo>
                <a:lnTo>
                  <a:pt x="4180" y="17377"/>
                </a:lnTo>
                <a:cubicBezTo>
                  <a:pt x="4261" y="17303"/>
                  <a:pt x="4341" y="17222"/>
                  <a:pt x="4415" y="17138"/>
                </a:cubicBezTo>
                <a:lnTo>
                  <a:pt x="4331" y="17138"/>
                </a:lnTo>
                <a:cubicBezTo>
                  <a:pt x="4765" y="16650"/>
                  <a:pt x="4772" y="16852"/>
                  <a:pt x="5243" y="16303"/>
                </a:cubicBezTo>
                <a:lnTo>
                  <a:pt x="5243" y="16303"/>
                </a:lnTo>
                <a:lnTo>
                  <a:pt x="5233" y="16330"/>
                </a:lnTo>
                <a:cubicBezTo>
                  <a:pt x="5311" y="16166"/>
                  <a:pt x="5412" y="16014"/>
                  <a:pt x="5529" y="15879"/>
                </a:cubicBezTo>
                <a:lnTo>
                  <a:pt x="5529" y="15879"/>
                </a:lnTo>
                <a:cubicBezTo>
                  <a:pt x="5516" y="15916"/>
                  <a:pt x="5520" y="15930"/>
                  <a:pt x="5534" y="15930"/>
                </a:cubicBezTo>
                <a:cubicBezTo>
                  <a:pt x="5574" y="15930"/>
                  <a:pt x="5691" y="15830"/>
                  <a:pt x="5734" y="15830"/>
                </a:cubicBezTo>
                <a:cubicBezTo>
                  <a:pt x="5753" y="15830"/>
                  <a:pt x="5758" y="15849"/>
                  <a:pt x="5735" y="15906"/>
                </a:cubicBezTo>
                <a:cubicBezTo>
                  <a:pt x="5913" y="15587"/>
                  <a:pt x="5940" y="15496"/>
                  <a:pt x="5947" y="15428"/>
                </a:cubicBezTo>
                <a:cubicBezTo>
                  <a:pt x="5947" y="15368"/>
                  <a:pt x="5947" y="15304"/>
                  <a:pt x="5963" y="15082"/>
                </a:cubicBezTo>
                <a:cubicBezTo>
                  <a:pt x="5997" y="15075"/>
                  <a:pt x="6031" y="15072"/>
                  <a:pt x="6064" y="15068"/>
                </a:cubicBezTo>
                <a:cubicBezTo>
                  <a:pt x="6058" y="14954"/>
                  <a:pt x="6038" y="14897"/>
                  <a:pt x="6098" y="14728"/>
                </a:cubicBezTo>
                <a:cubicBezTo>
                  <a:pt x="6105" y="14727"/>
                  <a:pt x="6113" y="14727"/>
                  <a:pt x="6124" y="14727"/>
                </a:cubicBezTo>
                <a:cubicBezTo>
                  <a:pt x="6144" y="14727"/>
                  <a:pt x="6170" y="14728"/>
                  <a:pt x="6199" y="14728"/>
                </a:cubicBezTo>
                <a:cubicBezTo>
                  <a:pt x="6105" y="14752"/>
                  <a:pt x="6172" y="14789"/>
                  <a:pt x="6219" y="14829"/>
                </a:cubicBezTo>
                <a:cubicBezTo>
                  <a:pt x="6270" y="14870"/>
                  <a:pt x="6307" y="14910"/>
                  <a:pt x="6243" y="14947"/>
                </a:cubicBezTo>
                <a:cubicBezTo>
                  <a:pt x="6359" y="14999"/>
                  <a:pt x="6417" y="15015"/>
                  <a:pt x="6489" y="15015"/>
                </a:cubicBezTo>
                <a:cubicBezTo>
                  <a:pt x="6497" y="15015"/>
                  <a:pt x="6504" y="15015"/>
                  <a:pt x="6512" y="15015"/>
                </a:cubicBezTo>
                <a:cubicBezTo>
                  <a:pt x="6653" y="15004"/>
                  <a:pt x="6791" y="14981"/>
                  <a:pt x="6926" y="14941"/>
                </a:cubicBezTo>
                <a:cubicBezTo>
                  <a:pt x="7104" y="14889"/>
                  <a:pt x="7244" y="14837"/>
                  <a:pt x="7394" y="14837"/>
                </a:cubicBezTo>
                <a:cubicBezTo>
                  <a:pt x="7449" y="14837"/>
                  <a:pt x="7505" y="14844"/>
                  <a:pt x="7565" y="14860"/>
                </a:cubicBezTo>
                <a:cubicBezTo>
                  <a:pt x="7644" y="14761"/>
                  <a:pt x="7623" y="14730"/>
                  <a:pt x="7556" y="14730"/>
                </a:cubicBezTo>
                <a:cubicBezTo>
                  <a:pt x="7504" y="14730"/>
                  <a:pt x="7422" y="14749"/>
                  <a:pt x="7340" y="14769"/>
                </a:cubicBezTo>
                <a:cubicBezTo>
                  <a:pt x="7204" y="14800"/>
                  <a:pt x="7056" y="14832"/>
                  <a:pt x="7020" y="14832"/>
                </a:cubicBezTo>
                <a:cubicBezTo>
                  <a:pt x="7007" y="14832"/>
                  <a:pt x="7010" y="14827"/>
                  <a:pt x="7037" y="14816"/>
                </a:cubicBezTo>
                <a:cubicBezTo>
                  <a:pt x="6862" y="14772"/>
                  <a:pt x="7296" y="14607"/>
                  <a:pt x="7518" y="14530"/>
                </a:cubicBezTo>
                <a:cubicBezTo>
                  <a:pt x="7573" y="14509"/>
                  <a:pt x="7634" y="14506"/>
                  <a:pt x="7703" y="14506"/>
                </a:cubicBezTo>
                <a:cubicBezTo>
                  <a:pt x="7737" y="14506"/>
                  <a:pt x="7772" y="14507"/>
                  <a:pt x="7810" y="14507"/>
                </a:cubicBezTo>
                <a:cubicBezTo>
                  <a:pt x="8000" y="14507"/>
                  <a:pt x="8242" y="14487"/>
                  <a:pt x="8564" y="14245"/>
                </a:cubicBezTo>
                <a:lnTo>
                  <a:pt x="8564" y="14245"/>
                </a:lnTo>
                <a:cubicBezTo>
                  <a:pt x="8511" y="14284"/>
                  <a:pt x="8517" y="14301"/>
                  <a:pt x="8467" y="14338"/>
                </a:cubicBezTo>
                <a:cubicBezTo>
                  <a:pt x="8700" y="14237"/>
                  <a:pt x="8784" y="13985"/>
                  <a:pt x="9053" y="13840"/>
                </a:cubicBezTo>
                <a:cubicBezTo>
                  <a:pt x="9063" y="13625"/>
                  <a:pt x="9315" y="13554"/>
                  <a:pt x="9198" y="13403"/>
                </a:cubicBezTo>
                <a:lnTo>
                  <a:pt x="9198" y="13403"/>
                </a:lnTo>
                <a:cubicBezTo>
                  <a:pt x="9093" y="13564"/>
                  <a:pt x="8979" y="13719"/>
                  <a:pt x="8851" y="13864"/>
                </a:cubicBezTo>
                <a:cubicBezTo>
                  <a:pt x="9050" y="13588"/>
                  <a:pt x="9087" y="13251"/>
                  <a:pt x="9423" y="12857"/>
                </a:cubicBezTo>
                <a:lnTo>
                  <a:pt x="9423" y="12857"/>
                </a:lnTo>
                <a:cubicBezTo>
                  <a:pt x="9437" y="12911"/>
                  <a:pt x="9393" y="13066"/>
                  <a:pt x="9359" y="13174"/>
                </a:cubicBezTo>
                <a:cubicBezTo>
                  <a:pt x="9484" y="13069"/>
                  <a:pt x="9490" y="12904"/>
                  <a:pt x="9605" y="12783"/>
                </a:cubicBezTo>
                <a:lnTo>
                  <a:pt x="9605" y="12783"/>
                </a:lnTo>
                <a:cubicBezTo>
                  <a:pt x="9753" y="12918"/>
                  <a:pt x="9299" y="13416"/>
                  <a:pt x="9151" y="13759"/>
                </a:cubicBezTo>
                <a:cubicBezTo>
                  <a:pt x="9303" y="13697"/>
                  <a:pt x="9413" y="13331"/>
                  <a:pt x="9478" y="13331"/>
                </a:cubicBezTo>
                <a:cubicBezTo>
                  <a:pt x="9494" y="13331"/>
                  <a:pt x="9507" y="13352"/>
                  <a:pt x="9517" y="13403"/>
                </a:cubicBezTo>
                <a:cubicBezTo>
                  <a:pt x="9487" y="13221"/>
                  <a:pt x="9581" y="13096"/>
                  <a:pt x="9679" y="12945"/>
                </a:cubicBezTo>
                <a:cubicBezTo>
                  <a:pt x="9776" y="12790"/>
                  <a:pt x="9888" y="12615"/>
                  <a:pt x="9877" y="12379"/>
                </a:cubicBezTo>
                <a:lnTo>
                  <a:pt x="9877" y="12379"/>
                </a:lnTo>
                <a:lnTo>
                  <a:pt x="9965" y="12447"/>
                </a:lnTo>
                <a:cubicBezTo>
                  <a:pt x="9978" y="12376"/>
                  <a:pt x="9972" y="12225"/>
                  <a:pt x="10015" y="12107"/>
                </a:cubicBezTo>
                <a:lnTo>
                  <a:pt x="10073" y="12369"/>
                </a:lnTo>
                <a:cubicBezTo>
                  <a:pt x="10079" y="11999"/>
                  <a:pt x="10372" y="11740"/>
                  <a:pt x="10365" y="11383"/>
                </a:cubicBezTo>
                <a:lnTo>
                  <a:pt x="10365" y="11383"/>
                </a:lnTo>
                <a:cubicBezTo>
                  <a:pt x="10311" y="11683"/>
                  <a:pt x="10274" y="11750"/>
                  <a:pt x="10240" y="11750"/>
                </a:cubicBezTo>
                <a:cubicBezTo>
                  <a:pt x="10212" y="11750"/>
                  <a:pt x="10186" y="11707"/>
                  <a:pt x="10152" y="11707"/>
                </a:cubicBezTo>
                <a:cubicBezTo>
                  <a:pt x="10129" y="11707"/>
                  <a:pt x="10104" y="11725"/>
                  <a:pt x="10073" y="11787"/>
                </a:cubicBezTo>
                <a:cubicBezTo>
                  <a:pt x="10096" y="11360"/>
                  <a:pt x="10170" y="11255"/>
                  <a:pt x="10268" y="11128"/>
                </a:cubicBezTo>
                <a:cubicBezTo>
                  <a:pt x="10359" y="11010"/>
                  <a:pt x="10466" y="10868"/>
                  <a:pt x="10456" y="10441"/>
                </a:cubicBezTo>
                <a:lnTo>
                  <a:pt x="10456" y="10441"/>
                </a:lnTo>
                <a:cubicBezTo>
                  <a:pt x="10449" y="10557"/>
                  <a:pt x="10406" y="10715"/>
                  <a:pt x="10370" y="10715"/>
                </a:cubicBezTo>
                <a:cubicBezTo>
                  <a:pt x="10358" y="10715"/>
                  <a:pt x="10347" y="10697"/>
                  <a:pt x="10339" y="10653"/>
                </a:cubicBezTo>
                <a:lnTo>
                  <a:pt x="10386" y="10357"/>
                </a:lnTo>
                <a:cubicBezTo>
                  <a:pt x="10392" y="10341"/>
                  <a:pt x="10395" y="10299"/>
                  <a:pt x="10402" y="10299"/>
                </a:cubicBezTo>
                <a:cubicBezTo>
                  <a:pt x="10402" y="10299"/>
                  <a:pt x="10402" y="10300"/>
                  <a:pt x="10402" y="10300"/>
                </a:cubicBezTo>
                <a:cubicBezTo>
                  <a:pt x="10409" y="10300"/>
                  <a:pt x="10413" y="10290"/>
                  <a:pt x="10419" y="10286"/>
                </a:cubicBezTo>
                <a:cubicBezTo>
                  <a:pt x="10429" y="10276"/>
                  <a:pt x="10443" y="10269"/>
                  <a:pt x="10456" y="10263"/>
                </a:cubicBezTo>
                <a:cubicBezTo>
                  <a:pt x="10442" y="10198"/>
                  <a:pt x="10422" y="10177"/>
                  <a:pt x="10393" y="10177"/>
                </a:cubicBezTo>
                <a:cubicBezTo>
                  <a:pt x="10388" y="10177"/>
                  <a:pt x="10384" y="10178"/>
                  <a:pt x="10379" y="10178"/>
                </a:cubicBezTo>
                <a:cubicBezTo>
                  <a:pt x="10360" y="10182"/>
                  <a:pt x="10342" y="10195"/>
                  <a:pt x="10322" y="10195"/>
                </a:cubicBezTo>
                <a:cubicBezTo>
                  <a:pt x="10307" y="10195"/>
                  <a:pt x="10291" y="10187"/>
                  <a:pt x="10275" y="10158"/>
                </a:cubicBezTo>
                <a:cubicBezTo>
                  <a:pt x="10332" y="10138"/>
                  <a:pt x="10325" y="10118"/>
                  <a:pt x="10295" y="10074"/>
                </a:cubicBezTo>
                <a:cubicBezTo>
                  <a:pt x="10275" y="10034"/>
                  <a:pt x="10197" y="9946"/>
                  <a:pt x="10190" y="9896"/>
                </a:cubicBezTo>
                <a:cubicBezTo>
                  <a:pt x="10197" y="9886"/>
                  <a:pt x="10204" y="9879"/>
                  <a:pt x="10217" y="9876"/>
                </a:cubicBezTo>
                <a:lnTo>
                  <a:pt x="10318" y="9970"/>
                </a:lnTo>
                <a:cubicBezTo>
                  <a:pt x="10342" y="9973"/>
                  <a:pt x="10363" y="9974"/>
                  <a:pt x="10380" y="9974"/>
                </a:cubicBezTo>
                <a:cubicBezTo>
                  <a:pt x="10484" y="9974"/>
                  <a:pt x="10466" y="9925"/>
                  <a:pt x="10463" y="9879"/>
                </a:cubicBezTo>
                <a:cubicBezTo>
                  <a:pt x="10460" y="9852"/>
                  <a:pt x="10456" y="9825"/>
                  <a:pt x="10480" y="9805"/>
                </a:cubicBezTo>
                <a:cubicBezTo>
                  <a:pt x="10497" y="9791"/>
                  <a:pt x="10517" y="9785"/>
                  <a:pt x="10537" y="9781"/>
                </a:cubicBezTo>
                <a:lnTo>
                  <a:pt x="10726" y="9741"/>
                </a:lnTo>
                <a:lnTo>
                  <a:pt x="10726" y="9741"/>
                </a:lnTo>
                <a:cubicBezTo>
                  <a:pt x="10658" y="9818"/>
                  <a:pt x="10547" y="9896"/>
                  <a:pt x="10551" y="9946"/>
                </a:cubicBezTo>
                <a:cubicBezTo>
                  <a:pt x="10584" y="9926"/>
                  <a:pt x="10621" y="9913"/>
                  <a:pt x="10658" y="9899"/>
                </a:cubicBezTo>
                <a:lnTo>
                  <a:pt x="10826" y="9825"/>
                </a:lnTo>
                <a:lnTo>
                  <a:pt x="10826" y="9825"/>
                </a:lnTo>
                <a:lnTo>
                  <a:pt x="10793" y="9966"/>
                </a:lnTo>
                <a:cubicBezTo>
                  <a:pt x="11150" y="9744"/>
                  <a:pt x="11271" y="9711"/>
                  <a:pt x="11631" y="9492"/>
                </a:cubicBezTo>
                <a:cubicBezTo>
                  <a:pt x="11506" y="9485"/>
                  <a:pt x="11570" y="9317"/>
                  <a:pt x="11799" y="9068"/>
                </a:cubicBezTo>
                <a:cubicBezTo>
                  <a:pt x="11841" y="9038"/>
                  <a:pt x="11866" y="9029"/>
                  <a:pt x="11881" y="9029"/>
                </a:cubicBezTo>
                <a:cubicBezTo>
                  <a:pt x="11907" y="9029"/>
                  <a:pt x="11905" y="9056"/>
                  <a:pt x="11917" y="9056"/>
                </a:cubicBezTo>
                <a:cubicBezTo>
                  <a:pt x="11931" y="9056"/>
                  <a:pt x="11964" y="9016"/>
                  <a:pt x="12092" y="8836"/>
                </a:cubicBezTo>
                <a:lnTo>
                  <a:pt x="12092" y="8836"/>
                </a:lnTo>
                <a:cubicBezTo>
                  <a:pt x="12085" y="8964"/>
                  <a:pt x="12072" y="9135"/>
                  <a:pt x="11839" y="9229"/>
                </a:cubicBezTo>
                <a:cubicBezTo>
                  <a:pt x="11850" y="9273"/>
                  <a:pt x="11802" y="9361"/>
                  <a:pt x="11809" y="9401"/>
                </a:cubicBezTo>
                <a:cubicBezTo>
                  <a:pt x="12075" y="9273"/>
                  <a:pt x="12290" y="8879"/>
                  <a:pt x="12368" y="8711"/>
                </a:cubicBezTo>
                <a:lnTo>
                  <a:pt x="12368" y="8711"/>
                </a:lnTo>
                <a:cubicBezTo>
                  <a:pt x="12334" y="8772"/>
                  <a:pt x="12290" y="8829"/>
                  <a:pt x="12243" y="8879"/>
                </a:cubicBezTo>
                <a:cubicBezTo>
                  <a:pt x="12327" y="8651"/>
                  <a:pt x="12385" y="8418"/>
                  <a:pt x="12418" y="8179"/>
                </a:cubicBezTo>
                <a:cubicBezTo>
                  <a:pt x="12439" y="8155"/>
                  <a:pt x="12454" y="8145"/>
                  <a:pt x="12465" y="8145"/>
                </a:cubicBezTo>
                <a:cubicBezTo>
                  <a:pt x="12492" y="8145"/>
                  <a:pt x="12492" y="8209"/>
                  <a:pt x="12492" y="8274"/>
                </a:cubicBezTo>
                <a:cubicBezTo>
                  <a:pt x="12526" y="8139"/>
                  <a:pt x="12526" y="8035"/>
                  <a:pt x="12566" y="7840"/>
                </a:cubicBezTo>
                <a:cubicBezTo>
                  <a:pt x="12634" y="7914"/>
                  <a:pt x="12738" y="7927"/>
                  <a:pt x="12671" y="8223"/>
                </a:cubicBezTo>
                <a:cubicBezTo>
                  <a:pt x="12721" y="8004"/>
                  <a:pt x="12751" y="7782"/>
                  <a:pt x="12765" y="7560"/>
                </a:cubicBezTo>
                <a:cubicBezTo>
                  <a:pt x="12806" y="7531"/>
                  <a:pt x="12902" y="7321"/>
                  <a:pt x="12938" y="7321"/>
                </a:cubicBezTo>
                <a:cubicBezTo>
                  <a:pt x="12944" y="7321"/>
                  <a:pt x="12948" y="7326"/>
                  <a:pt x="12950" y="7338"/>
                </a:cubicBezTo>
                <a:cubicBezTo>
                  <a:pt x="13064" y="6978"/>
                  <a:pt x="12876" y="6446"/>
                  <a:pt x="12916" y="5989"/>
                </a:cubicBezTo>
                <a:cubicBezTo>
                  <a:pt x="12896" y="5965"/>
                  <a:pt x="12879" y="5918"/>
                  <a:pt x="12859" y="5820"/>
                </a:cubicBezTo>
                <a:cubicBezTo>
                  <a:pt x="12846" y="5393"/>
                  <a:pt x="12889" y="4989"/>
                  <a:pt x="12654" y="4525"/>
                </a:cubicBezTo>
                <a:cubicBezTo>
                  <a:pt x="12684" y="4417"/>
                  <a:pt x="12708" y="4313"/>
                  <a:pt x="12731" y="4205"/>
                </a:cubicBezTo>
                <a:cubicBezTo>
                  <a:pt x="12701" y="4128"/>
                  <a:pt x="12680" y="4101"/>
                  <a:pt x="12663" y="4101"/>
                </a:cubicBezTo>
                <a:cubicBezTo>
                  <a:pt x="12623" y="4101"/>
                  <a:pt x="12607" y="4258"/>
                  <a:pt x="12554" y="4258"/>
                </a:cubicBezTo>
                <a:cubicBezTo>
                  <a:pt x="12522" y="4258"/>
                  <a:pt x="12477" y="4201"/>
                  <a:pt x="12405" y="4020"/>
                </a:cubicBezTo>
                <a:cubicBezTo>
                  <a:pt x="12216" y="3599"/>
                  <a:pt x="12479" y="3814"/>
                  <a:pt x="12469" y="3639"/>
                </a:cubicBezTo>
                <a:cubicBezTo>
                  <a:pt x="12314" y="3444"/>
                  <a:pt x="12014" y="3141"/>
                  <a:pt x="11940" y="2711"/>
                </a:cubicBezTo>
                <a:lnTo>
                  <a:pt x="11940" y="2711"/>
                </a:lnTo>
                <a:cubicBezTo>
                  <a:pt x="12028" y="2825"/>
                  <a:pt x="12058" y="2933"/>
                  <a:pt x="12122" y="3047"/>
                </a:cubicBezTo>
                <a:cubicBezTo>
                  <a:pt x="12105" y="2939"/>
                  <a:pt x="12082" y="2828"/>
                  <a:pt x="12062" y="2717"/>
                </a:cubicBezTo>
                <a:lnTo>
                  <a:pt x="12062" y="2717"/>
                </a:lnTo>
                <a:cubicBezTo>
                  <a:pt x="12269" y="2915"/>
                  <a:pt x="12366" y="3116"/>
                  <a:pt x="12402" y="3116"/>
                </a:cubicBezTo>
                <a:cubicBezTo>
                  <a:pt x="12419" y="3116"/>
                  <a:pt x="12423" y="3073"/>
                  <a:pt x="12418" y="2966"/>
                </a:cubicBezTo>
                <a:lnTo>
                  <a:pt x="12418" y="2966"/>
                </a:lnTo>
                <a:cubicBezTo>
                  <a:pt x="12409" y="2969"/>
                  <a:pt x="12400" y="2970"/>
                  <a:pt x="12390" y="2970"/>
                </a:cubicBezTo>
                <a:cubicBezTo>
                  <a:pt x="12253" y="2970"/>
                  <a:pt x="12122" y="2700"/>
                  <a:pt x="11974" y="2445"/>
                </a:cubicBezTo>
                <a:cubicBezTo>
                  <a:pt x="11832" y="2196"/>
                  <a:pt x="11676" y="1951"/>
                  <a:pt x="11543" y="1951"/>
                </a:cubicBezTo>
                <a:cubicBezTo>
                  <a:pt x="11528" y="1951"/>
                  <a:pt x="11514" y="1954"/>
                  <a:pt x="11500" y="1960"/>
                </a:cubicBezTo>
                <a:cubicBezTo>
                  <a:pt x="11483" y="1889"/>
                  <a:pt x="11463" y="1815"/>
                  <a:pt x="11436" y="1745"/>
                </a:cubicBezTo>
                <a:lnTo>
                  <a:pt x="11436" y="1745"/>
                </a:lnTo>
                <a:cubicBezTo>
                  <a:pt x="11469" y="1799"/>
                  <a:pt x="11493" y="1795"/>
                  <a:pt x="11520" y="1849"/>
                </a:cubicBezTo>
                <a:cubicBezTo>
                  <a:pt x="11402" y="1415"/>
                  <a:pt x="11173" y="1708"/>
                  <a:pt x="10870" y="1264"/>
                </a:cubicBezTo>
                <a:cubicBezTo>
                  <a:pt x="10786" y="1134"/>
                  <a:pt x="10729" y="1024"/>
                  <a:pt x="10770" y="1024"/>
                </a:cubicBezTo>
                <a:cubicBezTo>
                  <a:pt x="10780" y="1024"/>
                  <a:pt x="10797" y="1030"/>
                  <a:pt x="10820" y="1045"/>
                </a:cubicBezTo>
                <a:cubicBezTo>
                  <a:pt x="10699" y="957"/>
                  <a:pt x="10581" y="870"/>
                  <a:pt x="10453" y="789"/>
                </a:cubicBezTo>
                <a:cubicBezTo>
                  <a:pt x="10399" y="741"/>
                  <a:pt x="10392" y="713"/>
                  <a:pt x="10413" y="713"/>
                </a:cubicBezTo>
                <a:cubicBezTo>
                  <a:pt x="10426" y="713"/>
                  <a:pt x="10448" y="722"/>
                  <a:pt x="10475" y="743"/>
                </a:cubicBezTo>
                <a:lnTo>
                  <a:pt x="10475" y="743"/>
                </a:lnTo>
                <a:cubicBezTo>
                  <a:pt x="10303" y="601"/>
                  <a:pt x="10116" y="479"/>
                  <a:pt x="9914" y="375"/>
                </a:cubicBezTo>
                <a:lnTo>
                  <a:pt x="9925" y="368"/>
                </a:lnTo>
                <a:cubicBezTo>
                  <a:pt x="9823" y="363"/>
                  <a:pt x="9637" y="338"/>
                  <a:pt x="9504" y="338"/>
                </a:cubicBezTo>
                <a:cubicBezTo>
                  <a:pt x="9478" y="338"/>
                  <a:pt x="9454" y="339"/>
                  <a:pt x="9433" y="341"/>
                </a:cubicBezTo>
                <a:cubicBezTo>
                  <a:pt x="9364" y="305"/>
                  <a:pt x="9367" y="297"/>
                  <a:pt x="9393" y="297"/>
                </a:cubicBezTo>
                <a:cubicBezTo>
                  <a:pt x="9414" y="297"/>
                  <a:pt x="9450" y="302"/>
                  <a:pt x="9475" y="302"/>
                </a:cubicBezTo>
                <a:cubicBezTo>
                  <a:pt x="9496" y="302"/>
                  <a:pt x="9510" y="298"/>
                  <a:pt x="9501" y="284"/>
                </a:cubicBezTo>
                <a:lnTo>
                  <a:pt x="9285" y="267"/>
                </a:lnTo>
                <a:lnTo>
                  <a:pt x="9070" y="291"/>
                </a:lnTo>
                <a:cubicBezTo>
                  <a:pt x="8948" y="239"/>
                  <a:pt x="9082" y="176"/>
                  <a:pt x="9272" y="176"/>
                </a:cubicBezTo>
                <a:cubicBezTo>
                  <a:pt x="9365" y="176"/>
                  <a:pt x="9471" y="192"/>
                  <a:pt x="9568" y="230"/>
                </a:cubicBezTo>
                <a:cubicBezTo>
                  <a:pt x="9451" y="79"/>
                  <a:pt x="9356" y="35"/>
                  <a:pt x="9247" y="35"/>
                </a:cubicBezTo>
                <a:cubicBezTo>
                  <a:pt x="9208" y="35"/>
                  <a:pt x="9167" y="41"/>
                  <a:pt x="9124" y="49"/>
                </a:cubicBezTo>
                <a:cubicBezTo>
                  <a:pt x="9039" y="65"/>
                  <a:pt x="8942" y="72"/>
                  <a:pt x="8807" y="106"/>
                </a:cubicBezTo>
                <a:cubicBezTo>
                  <a:pt x="8740" y="119"/>
                  <a:pt x="8663" y="129"/>
                  <a:pt x="8572" y="139"/>
                </a:cubicBezTo>
                <a:lnTo>
                  <a:pt x="8269" y="207"/>
                </a:lnTo>
                <a:cubicBezTo>
                  <a:pt x="8400" y="139"/>
                  <a:pt x="8531" y="69"/>
                  <a:pt x="8689" y="35"/>
                </a:cubicBezTo>
                <a:cubicBezTo>
                  <a:pt x="8626" y="10"/>
                  <a:pt x="8564" y="0"/>
                  <a:pt x="8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1" name="Google Shape;741;p33"/>
          <p:cNvGrpSpPr/>
          <p:nvPr/>
        </p:nvGrpSpPr>
        <p:grpSpPr>
          <a:xfrm>
            <a:off x="4913597" y="4344312"/>
            <a:ext cx="812760" cy="193531"/>
            <a:chOff x="6743025" y="1140368"/>
            <a:chExt cx="586703" cy="139703"/>
          </a:xfrm>
        </p:grpSpPr>
        <p:sp>
          <p:nvSpPr>
            <p:cNvPr id="742" name="Google Shape;742;p33"/>
            <p:cNvSpPr/>
            <p:nvPr/>
          </p:nvSpPr>
          <p:spPr>
            <a:xfrm>
              <a:off x="6931409" y="1235786"/>
              <a:ext cx="116166" cy="44286"/>
            </a:xfrm>
            <a:custGeom>
              <a:avLst/>
              <a:gdLst/>
              <a:ahLst/>
              <a:cxnLst/>
              <a:rect l="l" t="t" r="r" b="b"/>
              <a:pathLst>
                <a:path w="2749" h="1048" extrusionOk="0">
                  <a:moveTo>
                    <a:pt x="2449" y="1"/>
                  </a:moveTo>
                  <a:cubicBezTo>
                    <a:pt x="2393" y="1"/>
                    <a:pt x="2332" y="22"/>
                    <a:pt x="2274" y="70"/>
                  </a:cubicBezTo>
                  <a:cubicBezTo>
                    <a:pt x="1994" y="296"/>
                    <a:pt x="1648" y="424"/>
                    <a:pt x="1288" y="434"/>
                  </a:cubicBezTo>
                  <a:cubicBezTo>
                    <a:pt x="1280" y="434"/>
                    <a:pt x="1273" y="434"/>
                    <a:pt x="1266" y="434"/>
                  </a:cubicBezTo>
                  <a:cubicBezTo>
                    <a:pt x="935" y="434"/>
                    <a:pt x="651" y="285"/>
                    <a:pt x="332" y="249"/>
                  </a:cubicBezTo>
                  <a:cubicBezTo>
                    <a:pt x="323" y="247"/>
                    <a:pt x="314" y="247"/>
                    <a:pt x="306" y="247"/>
                  </a:cubicBezTo>
                  <a:cubicBezTo>
                    <a:pt x="158" y="247"/>
                    <a:pt x="1" y="402"/>
                    <a:pt x="90" y="555"/>
                  </a:cubicBezTo>
                  <a:cubicBezTo>
                    <a:pt x="297" y="909"/>
                    <a:pt x="658" y="1048"/>
                    <a:pt x="1049" y="1048"/>
                  </a:cubicBezTo>
                  <a:cubicBezTo>
                    <a:pt x="1629" y="1048"/>
                    <a:pt x="2275" y="744"/>
                    <a:pt x="2590" y="387"/>
                  </a:cubicBezTo>
                  <a:cubicBezTo>
                    <a:pt x="2748" y="205"/>
                    <a:pt x="2624" y="1"/>
                    <a:pt x="2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3"/>
            <p:cNvSpPr/>
            <p:nvPr/>
          </p:nvSpPr>
          <p:spPr>
            <a:xfrm>
              <a:off x="6990063" y="1140368"/>
              <a:ext cx="123476" cy="27298"/>
            </a:xfrm>
            <a:custGeom>
              <a:avLst/>
              <a:gdLst/>
              <a:ahLst/>
              <a:cxnLst/>
              <a:rect l="l" t="t" r="r" b="b"/>
              <a:pathLst>
                <a:path w="2922" h="646" extrusionOk="0">
                  <a:moveTo>
                    <a:pt x="894" y="1"/>
                  </a:moveTo>
                  <a:cubicBezTo>
                    <a:pt x="679" y="1"/>
                    <a:pt x="467" y="19"/>
                    <a:pt x="263" y="87"/>
                  </a:cubicBezTo>
                  <a:cubicBezTo>
                    <a:pt x="28" y="164"/>
                    <a:pt x="1" y="477"/>
                    <a:pt x="240" y="561"/>
                  </a:cubicBezTo>
                  <a:cubicBezTo>
                    <a:pt x="428" y="627"/>
                    <a:pt x="628" y="646"/>
                    <a:pt x="831" y="646"/>
                  </a:cubicBezTo>
                  <a:cubicBezTo>
                    <a:pt x="1053" y="646"/>
                    <a:pt x="1277" y="624"/>
                    <a:pt x="1492" y="619"/>
                  </a:cubicBezTo>
                  <a:cubicBezTo>
                    <a:pt x="1926" y="605"/>
                    <a:pt x="2316" y="588"/>
                    <a:pt x="2737" y="484"/>
                  </a:cubicBezTo>
                  <a:cubicBezTo>
                    <a:pt x="2898" y="440"/>
                    <a:pt x="2922" y="198"/>
                    <a:pt x="2750" y="154"/>
                  </a:cubicBezTo>
                  <a:cubicBezTo>
                    <a:pt x="2336" y="43"/>
                    <a:pt x="1949" y="33"/>
                    <a:pt x="1522" y="23"/>
                  </a:cubicBezTo>
                  <a:cubicBezTo>
                    <a:pt x="1314" y="18"/>
                    <a:pt x="1103" y="1"/>
                    <a:pt x="89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3"/>
            <p:cNvSpPr/>
            <p:nvPr/>
          </p:nvSpPr>
          <p:spPr>
            <a:xfrm>
              <a:off x="7251045" y="1170329"/>
              <a:ext cx="78683" cy="34186"/>
            </a:xfrm>
            <a:custGeom>
              <a:avLst/>
              <a:gdLst/>
              <a:ahLst/>
              <a:cxnLst/>
              <a:rect l="l" t="t" r="r" b="b"/>
              <a:pathLst>
                <a:path w="1862" h="809" extrusionOk="0">
                  <a:moveTo>
                    <a:pt x="110" y="0"/>
                  </a:moveTo>
                  <a:cubicBezTo>
                    <a:pt x="51" y="0"/>
                    <a:pt x="0" y="81"/>
                    <a:pt x="30" y="132"/>
                  </a:cubicBezTo>
                  <a:cubicBezTo>
                    <a:pt x="222" y="485"/>
                    <a:pt x="431" y="637"/>
                    <a:pt x="821" y="738"/>
                  </a:cubicBezTo>
                  <a:cubicBezTo>
                    <a:pt x="993" y="781"/>
                    <a:pt x="1168" y="805"/>
                    <a:pt x="1346" y="808"/>
                  </a:cubicBezTo>
                  <a:cubicBezTo>
                    <a:pt x="1592" y="808"/>
                    <a:pt x="1626" y="768"/>
                    <a:pt x="1807" y="623"/>
                  </a:cubicBezTo>
                  <a:cubicBezTo>
                    <a:pt x="1841" y="596"/>
                    <a:pt x="1861" y="539"/>
                    <a:pt x="1811" y="512"/>
                  </a:cubicBezTo>
                  <a:cubicBezTo>
                    <a:pt x="1683" y="445"/>
                    <a:pt x="1653" y="398"/>
                    <a:pt x="1498" y="377"/>
                  </a:cubicBezTo>
                  <a:cubicBezTo>
                    <a:pt x="1333" y="364"/>
                    <a:pt x="1171" y="337"/>
                    <a:pt x="1010" y="297"/>
                  </a:cubicBezTo>
                  <a:cubicBezTo>
                    <a:pt x="858" y="253"/>
                    <a:pt x="727" y="169"/>
                    <a:pt x="579" y="118"/>
                  </a:cubicBezTo>
                  <a:cubicBezTo>
                    <a:pt x="431" y="68"/>
                    <a:pt x="279" y="51"/>
                    <a:pt x="131" y="4"/>
                  </a:cubicBezTo>
                  <a:cubicBezTo>
                    <a:pt x="124" y="1"/>
                    <a:pt x="117" y="0"/>
                    <a:pt x="1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3"/>
            <p:cNvSpPr/>
            <p:nvPr/>
          </p:nvSpPr>
          <p:spPr>
            <a:xfrm>
              <a:off x="6743025" y="1169611"/>
              <a:ext cx="118659" cy="35412"/>
            </a:xfrm>
            <a:custGeom>
              <a:avLst/>
              <a:gdLst/>
              <a:ahLst/>
              <a:cxnLst/>
              <a:rect l="l" t="t" r="r" b="b"/>
              <a:pathLst>
                <a:path w="2808" h="838" extrusionOk="0">
                  <a:moveTo>
                    <a:pt x="882" y="1"/>
                  </a:moveTo>
                  <a:cubicBezTo>
                    <a:pt x="607" y="1"/>
                    <a:pt x="332" y="48"/>
                    <a:pt x="125" y="206"/>
                  </a:cubicBezTo>
                  <a:cubicBezTo>
                    <a:pt x="55" y="260"/>
                    <a:pt x="1" y="371"/>
                    <a:pt x="82" y="442"/>
                  </a:cubicBezTo>
                  <a:cubicBezTo>
                    <a:pt x="385" y="717"/>
                    <a:pt x="896" y="707"/>
                    <a:pt x="1283" y="748"/>
                  </a:cubicBezTo>
                  <a:cubicBezTo>
                    <a:pt x="1594" y="778"/>
                    <a:pt x="1902" y="837"/>
                    <a:pt x="2211" y="837"/>
                  </a:cubicBezTo>
                  <a:cubicBezTo>
                    <a:pt x="2342" y="837"/>
                    <a:pt x="2474" y="826"/>
                    <a:pt x="2606" y="798"/>
                  </a:cubicBezTo>
                  <a:cubicBezTo>
                    <a:pt x="2734" y="771"/>
                    <a:pt x="2808" y="580"/>
                    <a:pt x="2703" y="489"/>
                  </a:cubicBezTo>
                  <a:cubicBezTo>
                    <a:pt x="2350" y="176"/>
                    <a:pt x="1865" y="105"/>
                    <a:pt x="1411" y="44"/>
                  </a:cubicBezTo>
                  <a:cubicBezTo>
                    <a:pt x="1247" y="22"/>
                    <a:pt x="1065" y="1"/>
                    <a:pt x="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52" name="Picture 4" descr="De la misma manera que los adultos, los niños también experimentan situaciones de enojo con sus compañeros y, desgraciadamente, muy a menudo las vías de resolución de sus conflictos resultan ser los i">
            <a:extLst>
              <a:ext uri="{FF2B5EF4-FFF2-40B4-BE49-F238E27FC236}">
                <a16:creationId xmlns:a16="http://schemas.microsoft.com/office/drawing/2014/main" id="{2BD638CB-C93D-40F0-9E59-DD55A9E57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043" y="978452"/>
            <a:ext cx="2098006" cy="20980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La baja tolerancia a la frustración en los niños de hoy">
            <a:extLst>
              <a:ext uri="{FF2B5EF4-FFF2-40B4-BE49-F238E27FC236}">
                <a16:creationId xmlns:a16="http://schemas.microsoft.com/office/drawing/2014/main" id="{6785F2F6-CFF6-4FF7-8A03-874E363D8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034" y="3019844"/>
            <a:ext cx="3562734" cy="1864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" name="Grupo 46">
            <a:extLst>
              <a:ext uri="{FF2B5EF4-FFF2-40B4-BE49-F238E27FC236}">
                <a16:creationId xmlns:a16="http://schemas.microsoft.com/office/drawing/2014/main" id="{BE40074A-55CD-4FED-9080-F486527D764F}"/>
              </a:ext>
            </a:extLst>
          </p:cNvPr>
          <p:cNvGrpSpPr/>
          <p:nvPr/>
        </p:nvGrpSpPr>
        <p:grpSpPr>
          <a:xfrm>
            <a:off x="2686810" y="3007591"/>
            <a:ext cx="1748100" cy="1825409"/>
            <a:chOff x="4095212" y="3104567"/>
            <a:chExt cx="1748100" cy="1825409"/>
          </a:xfrm>
        </p:grpSpPr>
        <p:pic>
          <p:nvPicPr>
            <p:cNvPr id="48" name="Imagen 47" descr="Imagen que contiene pequeño, tabla, blanco, grande&#10;&#10;Descripción generada automáticamente">
              <a:extLst>
                <a:ext uri="{FF2B5EF4-FFF2-40B4-BE49-F238E27FC236}">
                  <a16:creationId xmlns:a16="http://schemas.microsoft.com/office/drawing/2014/main" id="{2F062461-17B8-4CC8-B586-1D41BAC5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661" y="3104567"/>
              <a:ext cx="1464980" cy="1297584"/>
            </a:xfrm>
            <a:prstGeom prst="rect">
              <a:avLst/>
            </a:prstGeom>
          </p:spPr>
        </p:pic>
        <p:sp>
          <p:nvSpPr>
            <p:cNvPr id="49" name="Elipse 48">
              <a:extLst>
                <a:ext uri="{FF2B5EF4-FFF2-40B4-BE49-F238E27FC236}">
                  <a16:creationId xmlns:a16="http://schemas.microsoft.com/office/drawing/2014/main" id="{DA6A6DE9-4F98-464F-B4B1-C74BC06D8697}"/>
                </a:ext>
              </a:extLst>
            </p:cNvPr>
            <p:cNvSpPr/>
            <p:nvPr/>
          </p:nvSpPr>
          <p:spPr>
            <a:xfrm>
              <a:off x="4095212" y="4297975"/>
              <a:ext cx="1748100" cy="632001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INTÉNTALO OTRA VEZ</a:t>
              </a:r>
            </a:p>
          </p:txBody>
        </p:sp>
      </p:grpSp>
      <p:pic>
        <p:nvPicPr>
          <p:cNvPr id="2050" name="Picture 2" descr="Las niñas, feliz, ensalada, comer en el interior, en casa, los ...">
            <a:extLst>
              <a:ext uri="{FF2B5EF4-FFF2-40B4-BE49-F238E27FC236}">
                <a16:creationId xmlns:a16="http://schemas.microsoft.com/office/drawing/2014/main" id="{EE96DE8B-3B4F-4BDC-91B7-ECA32FF852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1" b="10159"/>
          <a:stretch/>
        </p:blipFill>
        <p:spPr bwMode="auto">
          <a:xfrm>
            <a:off x="6086203" y="2966452"/>
            <a:ext cx="2696894" cy="1808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Grupo 49">
            <a:extLst>
              <a:ext uri="{FF2B5EF4-FFF2-40B4-BE49-F238E27FC236}">
                <a16:creationId xmlns:a16="http://schemas.microsoft.com/office/drawing/2014/main" id="{22D8B22B-6143-4EBC-9892-286C1F035C08}"/>
              </a:ext>
            </a:extLst>
          </p:cNvPr>
          <p:cNvGrpSpPr/>
          <p:nvPr/>
        </p:nvGrpSpPr>
        <p:grpSpPr>
          <a:xfrm>
            <a:off x="4305465" y="992274"/>
            <a:ext cx="1748100" cy="1825409"/>
            <a:chOff x="4095212" y="3104567"/>
            <a:chExt cx="1748100" cy="1825409"/>
          </a:xfrm>
        </p:grpSpPr>
        <p:pic>
          <p:nvPicPr>
            <p:cNvPr id="51" name="Imagen 50" descr="Imagen que contiene pequeño, tabla, blanco, grande&#10;&#10;Descripción generada automáticamente">
              <a:extLst>
                <a:ext uri="{FF2B5EF4-FFF2-40B4-BE49-F238E27FC236}">
                  <a16:creationId xmlns:a16="http://schemas.microsoft.com/office/drawing/2014/main" id="{DF9FF78D-F0B1-4161-A6C1-EA147002F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661" y="3104567"/>
              <a:ext cx="1464980" cy="1297584"/>
            </a:xfrm>
            <a:prstGeom prst="rect">
              <a:avLst/>
            </a:prstGeom>
          </p:spPr>
        </p:pic>
        <p:sp>
          <p:nvSpPr>
            <p:cNvPr id="52" name="Elipse 51">
              <a:extLst>
                <a:ext uri="{FF2B5EF4-FFF2-40B4-BE49-F238E27FC236}">
                  <a16:creationId xmlns:a16="http://schemas.microsoft.com/office/drawing/2014/main" id="{8EB6267A-9302-4E01-B1ED-6C570BB00977}"/>
                </a:ext>
              </a:extLst>
            </p:cNvPr>
            <p:cNvSpPr/>
            <p:nvPr/>
          </p:nvSpPr>
          <p:spPr>
            <a:xfrm>
              <a:off x="4095212" y="4297975"/>
              <a:ext cx="1748100" cy="632001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INTÉNTALO OTRA VEZ</a:t>
              </a:r>
            </a:p>
          </p:txBody>
        </p:sp>
      </p:grpSp>
      <p:pic>
        <p:nvPicPr>
          <p:cNvPr id="53" name="Gráfico 52" descr="Marca de verificación">
            <a:extLst>
              <a:ext uri="{FF2B5EF4-FFF2-40B4-BE49-F238E27FC236}">
                <a16:creationId xmlns:a16="http://schemas.microsoft.com/office/drawing/2014/main" id="{DE506947-58F3-4BAB-A94A-FA42CE654C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02286" y="2995742"/>
            <a:ext cx="2295909" cy="1912454"/>
          </a:xfrm>
          <a:prstGeom prst="rect">
            <a:avLst/>
          </a:prstGeom>
        </p:spPr>
      </p:pic>
      <p:pic>
        <p:nvPicPr>
          <p:cNvPr id="54" name="Imagen 53" descr="Imagen que contiene raqueta, amarillo, naranja, sostener&#10;&#10;Descripción generada automáticamente">
            <a:extLst>
              <a:ext uri="{FF2B5EF4-FFF2-40B4-BE49-F238E27FC236}">
                <a16:creationId xmlns:a16="http://schemas.microsoft.com/office/drawing/2014/main" id="{E4D3DEE1-BE90-49F3-8819-2A78D0364DA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31933" y="714815"/>
            <a:ext cx="2533912" cy="2533912"/>
          </a:xfrm>
          <a:prstGeom prst="rect">
            <a:avLst/>
          </a:prstGeom>
        </p:spPr>
      </p:pic>
      <p:pic>
        <p:nvPicPr>
          <p:cNvPr id="58" name="Imagen 7">
            <a:extLst>
              <a:ext uri="{FF2B5EF4-FFF2-40B4-BE49-F238E27FC236}">
                <a16:creationId xmlns:a16="http://schemas.microsoft.com/office/drawing/2014/main" id="{935A7A9A-59DF-4FFC-8B6E-938C568B7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9" name="Grupo 58">
            <a:extLst>
              <a:ext uri="{FF2B5EF4-FFF2-40B4-BE49-F238E27FC236}">
                <a16:creationId xmlns:a16="http://schemas.microsoft.com/office/drawing/2014/main" id="{2CE60019-E056-4AA1-ADC1-40391328E6BC}"/>
              </a:ext>
            </a:extLst>
          </p:cNvPr>
          <p:cNvGrpSpPr/>
          <p:nvPr/>
        </p:nvGrpSpPr>
        <p:grpSpPr>
          <a:xfrm>
            <a:off x="19533" y="4229100"/>
            <a:ext cx="860577" cy="832886"/>
            <a:chOff x="10972800" y="5388495"/>
            <a:chExt cx="1219200" cy="1365354"/>
          </a:xfrm>
        </p:grpSpPr>
        <p:pic>
          <p:nvPicPr>
            <p:cNvPr id="60" name="Imagen 59" descr="Imagen que contiene objeto, reloj, firmar, tráfico&#10;&#10;Descripción generada automáticamente">
              <a:hlinkClick r:id="rId13" action="ppaction://hlinksldjump"/>
              <a:extLst>
                <a:ext uri="{FF2B5EF4-FFF2-40B4-BE49-F238E27FC236}">
                  <a16:creationId xmlns:a16="http://schemas.microsoft.com/office/drawing/2014/main" id="{0643D4AC-33D5-41E9-9AA7-118AE98C4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61" name="Rectángulo: esquinas redondeadas 60">
              <a:extLst>
                <a:ext uri="{FF2B5EF4-FFF2-40B4-BE49-F238E27FC236}">
                  <a16:creationId xmlns:a16="http://schemas.microsoft.com/office/drawing/2014/main" id="{C0BE8730-15CB-48A8-9710-7F0CF1B6A4B4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6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3A9B3309-595F-4189-8F95-2A400EC338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557920" y="1037440"/>
            <a:ext cx="609600" cy="609600"/>
          </a:xfrm>
          <a:prstGeom prst="rect">
            <a:avLst/>
          </a:prstGeom>
        </p:spPr>
      </p:pic>
      <p:sp>
        <p:nvSpPr>
          <p:cNvPr id="64" name="Flecha: a la derecha 6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AFA0262-1CC0-486E-A1B8-49589EE94622}"/>
              </a:ext>
            </a:extLst>
          </p:cNvPr>
          <p:cNvSpPr/>
          <p:nvPr/>
        </p:nvSpPr>
        <p:spPr>
          <a:xfrm>
            <a:off x="7051657" y="1241937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</p:spTree>
    <p:extLst>
      <p:ext uri="{BB962C8B-B14F-4D97-AF65-F5344CB8AC3E}">
        <p14:creationId xmlns:p14="http://schemas.microsoft.com/office/powerpoint/2010/main" val="228864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0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0" name="Google Shape;700;p33"/>
          <p:cNvGrpSpPr/>
          <p:nvPr/>
        </p:nvGrpSpPr>
        <p:grpSpPr>
          <a:xfrm>
            <a:off x="-9522" y="38772"/>
            <a:ext cx="9144000" cy="5143520"/>
            <a:chOff x="238125" y="846675"/>
            <a:chExt cx="7143750" cy="4018375"/>
          </a:xfrm>
        </p:grpSpPr>
        <p:sp>
          <p:nvSpPr>
            <p:cNvPr id="701" name="Google Shape;701;p33"/>
            <p:cNvSpPr/>
            <p:nvPr/>
          </p:nvSpPr>
          <p:spPr>
            <a:xfrm>
              <a:off x="3039950" y="3660400"/>
              <a:ext cx="1225" cy="3600"/>
            </a:xfrm>
            <a:custGeom>
              <a:avLst/>
              <a:gdLst/>
              <a:ahLst/>
              <a:cxnLst/>
              <a:rect l="l" t="t" r="r" b="b"/>
              <a:pathLst>
                <a:path w="49" h="144" extrusionOk="0">
                  <a:moveTo>
                    <a:pt x="1" y="1"/>
                  </a:moveTo>
                  <a:lnTo>
                    <a:pt x="1" y="1"/>
                  </a:lnTo>
                  <a:cubicBezTo>
                    <a:pt x="24" y="48"/>
                    <a:pt x="36" y="96"/>
                    <a:pt x="48" y="143"/>
                  </a:cubicBezTo>
                  <a:lnTo>
                    <a:pt x="48" y="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3"/>
            <p:cNvSpPr/>
            <p:nvPr/>
          </p:nvSpPr>
          <p:spPr>
            <a:xfrm>
              <a:off x="2379150" y="2011400"/>
              <a:ext cx="11625" cy="8650"/>
            </a:xfrm>
            <a:custGeom>
              <a:avLst/>
              <a:gdLst/>
              <a:ahLst/>
              <a:cxnLst/>
              <a:rect l="l" t="t" r="r" b="b"/>
              <a:pathLst>
                <a:path w="465" h="346" extrusionOk="0">
                  <a:moveTo>
                    <a:pt x="251" y="0"/>
                  </a:moveTo>
                  <a:cubicBezTo>
                    <a:pt x="167" y="12"/>
                    <a:pt x="72" y="48"/>
                    <a:pt x="1" y="107"/>
                  </a:cubicBezTo>
                  <a:cubicBezTo>
                    <a:pt x="24" y="95"/>
                    <a:pt x="48" y="83"/>
                    <a:pt x="72" y="83"/>
                  </a:cubicBezTo>
                  <a:cubicBezTo>
                    <a:pt x="179" y="155"/>
                    <a:pt x="298" y="250"/>
                    <a:pt x="405" y="345"/>
                  </a:cubicBezTo>
                  <a:cubicBezTo>
                    <a:pt x="453" y="250"/>
                    <a:pt x="465" y="119"/>
                    <a:pt x="2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3"/>
            <p:cNvSpPr/>
            <p:nvPr/>
          </p:nvSpPr>
          <p:spPr>
            <a:xfrm>
              <a:off x="3040250" y="3638675"/>
              <a:ext cx="11925" cy="24425"/>
            </a:xfrm>
            <a:custGeom>
              <a:avLst/>
              <a:gdLst/>
              <a:ahLst/>
              <a:cxnLst/>
              <a:rect l="l" t="t" r="r" b="b"/>
              <a:pathLst>
                <a:path w="477" h="977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346"/>
                    <a:pt x="12" y="655"/>
                    <a:pt x="36" y="893"/>
                  </a:cubicBezTo>
                  <a:lnTo>
                    <a:pt x="179" y="977"/>
                  </a:lnTo>
                  <a:cubicBezTo>
                    <a:pt x="477" y="584"/>
                    <a:pt x="262" y="298"/>
                    <a:pt x="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3"/>
            <p:cNvSpPr/>
            <p:nvPr/>
          </p:nvSpPr>
          <p:spPr>
            <a:xfrm>
              <a:off x="1472500" y="1876850"/>
              <a:ext cx="5975" cy="4775"/>
            </a:xfrm>
            <a:custGeom>
              <a:avLst/>
              <a:gdLst/>
              <a:ahLst/>
              <a:cxnLst/>
              <a:rect l="l" t="t" r="r" b="b"/>
              <a:pathLst>
                <a:path w="239" h="191" extrusionOk="0">
                  <a:moveTo>
                    <a:pt x="143" y="0"/>
                  </a:moveTo>
                  <a:cubicBezTo>
                    <a:pt x="95" y="72"/>
                    <a:pt x="48" y="131"/>
                    <a:pt x="0" y="191"/>
                  </a:cubicBezTo>
                  <a:lnTo>
                    <a:pt x="238" y="36"/>
                  </a:lnTo>
                  <a:cubicBezTo>
                    <a:pt x="215" y="12"/>
                    <a:pt x="179" y="12"/>
                    <a:pt x="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3"/>
            <p:cNvSpPr/>
            <p:nvPr/>
          </p:nvSpPr>
          <p:spPr>
            <a:xfrm>
              <a:off x="3571575" y="4388775"/>
              <a:ext cx="7150" cy="2400"/>
            </a:xfrm>
            <a:custGeom>
              <a:avLst/>
              <a:gdLst/>
              <a:ahLst/>
              <a:cxnLst/>
              <a:rect l="l" t="t" r="r" b="b"/>
              <a:pathLst>
                <a:path w="286" h="96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36"/>
                    <a:pt x="24" y="72"/>
                    <a:pt x="48" y="95"/>
                  </a:cubicBezTo>
                  <a:cubicBezTo>
                    <a:pt x="131" y="95"/>
                    <a:pt x="214" y="72"/>
                    <a:pt x="286" y="6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3"/>
            <p:cNvSpPr/>
            <p:nvPr/>
          </p:nvSpPr>
          <p:spPr>
            <a:xfrm>
              <a:off x="2366050" y="2014950"/>
              <a:ext cx="3600" cy="2125"/>
            </a:xfrm>
            <a:custGeom>
              <a:avLst/>
              <a:gdLst/>
              <a:ahLst/>
              <a:cxnLst/>
              <a:rect l="l" t="t" r="r" b="b"/>
              <a:pathLst>
                <a:path w="144" h="85" extrusionOk="0">
                  <a:moveTo>
                    <a:pt x="1" y="1"/>
                  </a:moveTo>
                  <a:cubicBezTo>
                    <a:pt x="6" y="6"/>
                    <a:pt x="11" y="11"/>
                    <a:pt x="17" y="16"/>
                  </a:cubicBezTo>
                  <a:lnTo>
                    <a:pt x="17" y="16"/>
                  </a:lnTo>
                  <a:lnTo>
                    <a:pt x="1" y="1"/>
                  </a:lnTo>
                  <a:close/>
                  <a:moveTo>
                    <a:pt x="17" y="16"/>
                  </a:moveTo>
                  <a:lnTo>
                    <a:pt x="96" y="84"/>
                  </a:lnTo>
                  <a:lnTo>
                    <a:pt x="144" y="72"/>
                  </a:lnTo>
                  <a:cubicBezTo>
                    <a:pt x="103" y="62"/>
                    <a:pt x="53" y="43"/>
                    <a:pt x="1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3"/>
            <p:cNvSpPr/>
            <p:nvPr/>
          </p:nvSpPr>
          <p:spPr>
            <a:xfrm>
              <a:off x="3023275" y="3644325"/>
              <a:ext cx="7775" cy="11350"/>
            </a:xfrm>
            <a:custGeom>
              <a:avLst/>
              <a:gdLst/>
              <a:ahLst/>
              <a:cxnLst/>
              <a:rect l="l" t="t" r="r" b="b"/>
              <a:pathLst>
                <a:path w="311" h="454" extrusionOk="0">
                  <a:moveTo>
                    <a:pt x="203" y="1"/>
                  </a:moveTo>
                  <a:cubicBezTo>
                    <a:pt x="96" y="36"/>
                    <a:pt x="1" y="108"/>
                    <a:pt x="60" y="358"/>
                  </a:cubicBezTo>
                  <a:cubicBezTo>
                    <a:pt x="144" y="405"/>
                    <a:pt x="227" y="429"/>
                    <a:pt x="310" y="453"/>
                  </a:cubicBezTo>
                  <a:cubicBezTo>
                    <a:pt x="298" y="441"/>
                    <a:pt x="275" y="429"/>
                    <a:pt x="251" y="417"/>
                  </a:cubicBezTo>
                  <a:cubicBezTo>
                    <a:pt x="227" y="286"/>
                    <a:pt x="203" y="143"/>
                    <a:pt x="2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3"/>
            <p:cNvSpPr/>
            <p:nvPr/>
          </p:nvSpPr>
          <p:spPr>
            <a:xfrm>
              <a:off x="4113900" y="4429550"/>
              <a:ext cx="2400" cy="1500"/>
            </a:xfrm>
            <a:custGeom>
              <a:avLst/>
              <a:gdLst/>
              <a:ahLst/>
              <a:cxnLst/>
              <a:rect l="l" t="t" r="r" b="b"/>
              <a:pathLst>
                <a:path w="96" h="60" extrusionOk="0">
                  <a:moveTo>
                    <a:pt x="60" y="0"/>
                  </a:moveTo>
                  <a:cubicBezTo>
                    <a:pt x="36" y="24"/>
                    <a:pt x="12" y="24"/>
                    <a:pt x="0" y="36"/>
                  </a:cubicBezTo>
                  <a:lnTo>
                    <a:pt x="96" y="60"/>
                  </a:lnTo>
                  <a:cubicBezTo>
                    <a:pt x="84" y="36"/>
                    <a:pt x="84" y="24"/>
                    <a:pt x="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3"/>
            <p:cNvSpPr/>
            <p:nvPr/>
          </p:nvSpPr>
          <p:spPr>
            <a:xfrm>
              <a:off x="238125" y="846675"/>
              <a:ext cx="7143750" cy="4018375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227035" y="35328"/>
                  </a:moveTo>
                  <a:cubicBezTo>
                    <a:pt x="227266" y="35328"/>
                    <a:pt x="227492" y="35509"/>
                    <a:pt x="227576" y="35719"/>
                  </a:cubicBezTo>
                  <a:cubicBezTo>
                    <a:pt x="227561" y="35723"/>
                    <a:pt x="227546" y="35724"/>
                    <a:pt x="227529" y="35724"/>
                  </a:cubicBezTo>
                  <a:cubicBezTo>
                    <a:pt x="227346" y="35724"/>
                    <a:pt x="227060" y="35498"/>
                    <a:pt x="226755" y="35433"/>
                  </a:cubicBezTo>
                  <a:cubicBezTo>
                    <a:pt x="226842" y="35359"/>
                    <a:pt x="226939" y="35328"/>
                    <a:pt x="227035" y="35328"/>
                  </a:cubicBezTo>
                  <a:close/>
                  <a:moveTo>
                    <a:pt x="242126" y="38957"/>
                  </a:moveTo>
                  <a:cubicBezTo>
                    <a:pt x="242585" y="38957"/>
                    <a:pt x="242310" y="39517"/>
                    <a:pt x="242027" y="39517"/>
                  </a:cubicBezTo>
                  <a:cubicBezTo>
                    <a:pt x="242024" y="39517"/>
                    <a:pt x="242021" y="39517"/>
                    <a:pt x="242018" y="39517"/>
                  </a:cubicBezTo>
                  <a:lnTo>
                    <a:pt x="242126" y="38957"/>
                  </a:lnTo>
                  <a:close/>
                  <a:moveTo>
                    <a:pt x="49506" y="40624"/>
                  </a:moveTo>
                  <a:lnTo>
                    <a:pt x="49435" y="40719"/>
                  </a:lnTo>
                  <a:cubicBezTo>
                    <a:pt x="49459" y="40684"/>
                    <a:pt x="49482" y="40648"/>
                    <a:pt x="49506" y="40624"/>
                  </a:cubicBezTo>
                  <a:close/>
                  <a:moveTo>
                    <a:pt x="244804" y="41017"/>
                  </a:moveTo>
                  <a:lnTo>
                    <a:pt x="244804" y="41017"/>
                  </a:lnTo>
                  <a:cubicBezTo>
                    <a:pt x="244804" y="41029"/>
                    <a:pt x="244793" y="41029"/>
                    <a:pt x="244781" y="41041"/>
                  </a:cubicBezTo>
                  <a:lnTo>
                    <a:pt x="244804" y="41017"/>
                  </a:lnTo>
                  <a:close/>
                  <a:moveTo>
                    <a:pt x="245650" y="41017"/>
                  </a:moveTo>
                  <a:cubicBezTo>
                    <a:pt x="245685" y="41041"/>
                    <a:pt x="245709" y="41065"/>
                    <a:pt x="245733" y="41100"/>
                  </a:cubicBezTo>
                  <a:cubicBezTo>
                    <a:pt x="245697" y="41065"/>
                    <a:pt x="245674" y="41041"/>
                    <a:pt x="245650" y="41017"/>
                  </a:cubicBezTo>
                  <a:close/>
                  <a:moveTo>
                    <a:pt x="250317" y="43089"/>
                  </a:moveTo>
                  <a:lnTo>
                    <a:pt x="250317" y="43089"/>
                  </a:lnTo>
                  <a:cubicBezTo>
                    <a:pt x="250341" y="43172"/>
                    <a:pt x="250329" y="43267"/>
                    <a:pt x="250293" y="43351"/>
                  </a:cubicBezTo>
                  <a:cubicBezTo>
                    <a:pt x="250281" y="43267"/>
                    <a:pt x="250293" y="43172"/>
                    <a:pt x="250317" y="43089"/>
                  </a:cubicBezTo>
                  <a:close/>
                  <a:moveTo>
                    <a:pt x="45399" y="42803"/>
                  </a:moveTo>
                  <a:lnTo>
                    <a:pt x="45399" y="42803"/>
                  </a:lnTo>
                  <a:cubicBezTo>
                    <a:pt x="45101" y="43089"/>
                    <a:pt x="45422" y="43172"/>
                    <a:pt x="45660" y="43232"/>
                  </a:cubicBezTo>
                  <a:lnTo>
                    <a:pt x="44863" y="43672"/>
                  </a:lnTo>
                  <a:cubicBezTo>
                    <a:pt x="45839" y="43005"/>
                    <a:pt x="44136" y="43053"/>
                    <a:pt x="45399" y="42803"/>
                  </a:cubicBezTo>
                  <a:close/>
                  <a:moveTo>
                    <a:pt x="42291" y="44863"/>
                  </a:moveTo>
                  <a:cubicBezTo>
                    <a:pt x="42339" y="44970"/>
                    <a:pt x="42839" y="44815"/>
                    <a:pt x="42529" y="45184"/>
                  </a:cubicBezTo>
                  <a:cubicBezTo>
                    <a:pt x="42429" y="45208"/>
                    <a:pt x="42357" y="45221"/>
                    <a:pt x="42305" y="45221"/>
                  </a:cubicBezTo>
                  <a:cubicBezTo>
                    <a:pt x="42155" y="45221"/>
                    <a:pt x="42193" y="45111"/>
                    <a:pt x="42291" y="44863"/>
                  </a:cubicBezTo>
                  <a:close/>
                  <a:moveTo>
                    <a:pt x="255954" y="50409"/>
                  </a:moveTo>
                  <a:cubicBezTo>
                    <a:pt x="255997" y="50431"/>
                    <a:pt x="256047" y="50448"/>
                    <a:pt x="256103" y="50459"/>
                  </a:cubicBezTo>
                  <a:cubicBezTo>
                    <a:pt x="256103" y="50498"/>
                    <a:pt x="256096" y="50513"/>
                    <a:pt x="256083" y="50513"/>
                  </a:cubicBezTo>
                  <a:cubicBezTo>
                    <a:pt x="256058" y="50513"/>
                    <a:pt x="256012" y="50456"/>
                    <a:pt x="255954" y="50409"/>
                  </a:cubicBezTo>
                  <a:close/>
                  <a:moveTo>
                    <a:pt x="256365" y="50351"/>
                  </a:moveTo>
                  <a:lnTo>
                    <a:pt x="256437" y="50590"/>
                  </a:lnTo>
                  <a:cubicBezTo>
                    <a:pt x="256401" y="50518"/>
                    <a:pt x="256377" y="50435"/>
                    <a:pt x="256365" y="50351"/>
                  </a:cubicBezTo>
                  <a:close/>
                  <a:moveTo>
                    <a:pt x="34230" y="52387"/>
                  </a:moveTo>
                  <a:lnTo>
                    <a:pt x="34230" y="52387"/>
                  </a:lnTo>
                  <a:cubicBezTo>
                    <a:pt x="34302" y="52399"/>
                    <a:pt x="34361" y="52423"/>
                    <a:pt x="34409" y="52459"/>
                  </a:cubicBezTo>
                  <a:cubicBezTo>
                    <a:pt x="34350" y="52459"/>
                    <a:pt x="34290" y="52423"/>
                    <a:pt x="34230" y="52387"/>
                  </a:cubicBezTo>
                  <a:close/>
                  <a:moveTo>
                    <a:pt x="258842" y="53554"/>
                  </a:moveTo>
                  <a:lnTo>
                    <a:pt x="258842" y="53554"/>
                  </a:lnTo>
                  <a:cubicBezTo>
                    <a:pt x="258890" y="53614"/>
                    <a:pt x="258937" y="53673"/>
                    <a:pt x="258961" y="53745"/>
                  </a:cubicBezTo>
                  <a:cubicBezTo>
                    <a:pt x="258913" y="53685"/>
                    <a:pt x="258878" y="53626"/>
                    <a:pt x="258842" y="53554"/>
                  </a:cubicBezTo>
                  <a:close/>
                  <a:moveTo>
                    <a:pt x="32968" y="55483"/>
                  </a:moveTo>
                  <a:lnTo>
                    <a:pt x="32814" y="55590"/>
                  </a:lnTo>
                  <a:cubicBezTo>
                    <a:pt x="32849" y="55531"/>
                    <a:pt x="32909" y="55495"/>
                    <a:pt x="32968" y="55483"/>
                  </a:cubicBezTo>
                  <a:close/>
                  <a:moveTo>
                    <a:pt x="32814" y="55590"/>
                  </a:moveTo>
                  <a:lnTo>
                    <a:pt x="32814" y="55590"/>
                  </a:lnTo>
                  <a:cubicBezTo>
                    <a:pt x="32681" y="55714"/>
                    <a:pt x="32586" y="55905"/>
                    <a:pt x="32480" y="55905"/>
                  </a:cubicBezTo>
                  <a:cubicBezTo>
                    <a:pt x="32453" y="55905"/>
                    <a:pt x="32426" y="55893"/>
                    <a:pt x="32397" y="55864"/>
                  </a:cubicBezTo>
                  <a:lnTo>
                    <a:pt x="32814" y="55590"/>
                  </a:lnTo>
                  <a:close/>
                  <a:moveTo>
                    <a:pt x="259806" y="58888"/>
                  </a:moveTo>
                  <a:lnTo>
                    <a:pt x="259806" y="58888"/>
                  </a:lnTo>
                  <a:cubicBezTo>
                    <a:pt x="259854" y="58924"/>
                    <a:pt x="259830" y="59007"/>
                    <a:pt x="259794" y="59079"/>
                  </a:cubicBezTo>
                  <a:cubicBezTo>
                    <a:pt x="259794" y="59019"/>
                    <a:pt x="259794" y="58960"/>
                    <a:pt x="259806" y="58888"/>
                  </a:cubicBezTo>
                  <a:close/>
                  <a:moveTo>
                    <a:pt x="29194" y="60722"/>
                  </a:moveTo>
                  <a:lnTo>
                    <a:pt x="29554" y="60912"/>
                  </a:lnTo>
                  <a:lnTo>
                    <a:pt x="29554" y="60912"/>
                  </a:lnTo>
                  <a:cubicBezTo>
                    <a:pt x="29515" y="60896"/>
                    <a:pt x="29477" y="60890"/>
                    <a:pt x="29440" y="60890"/>
                  </a:cubicBezTo>
                  <a:cubicBezTo>
                    <a:pt x="29359" y="60890"/>
                    <a:pt x="29287" y="60917"/>
                    <a:pt x="29239" y="60917"/>
                  </a:cubicBezTo>
                  <a:cubicBezTo>
                    <a:pt x="29183" y="60917"/>
                    <a:pt x="29159" y="60881"/>
                    <a:pt x="29194" y="60722"/>
                  </a:cubicBezTo>
                  <a:close/>
                  <a:moveTo>
                    <a:pt x="192619" y="60448"/>
                  </a:moveTo>
                  <a:cubicBezTo>
                    <a:pt x="192631" y="60567"/>
                    <a:pt x="192655" y="60698"/>
                    <a:pt x="192679" y="60817"/>
                  </a:cubicBezTo>
                  <a:lnTo>
                    <a:pt x="192548" y="61079"/>
                  </a:lnTo>
                  <a:cubicBezTo>
                    <a:pt x="192572" y="60877"/>
                    <a:pt x="192584" y="60662"/>
                    <a:pt x="192619" y="60448"/>
                  </a:cubicBezTo>
                  <a:close/>
                  <a:moveTo>
                    <a:pt x="259902" y="66520"/>
                  </a:moveTo>
                  <a:lnTo>
                    <a:pt x="259961" y="67199"/>
                  </a:lnTo>
                  <a:lnTo>
                    <a:pt x="259925" y="67020"/>
                  </a:lnTo>
                  <a:lnTo>
                    <a:pt x="259902" y="66520"/>
                  </a:lnTo>
                  <a:close/>
                  <a:moveTo>
                    <a:pt x="26968" y="66711"/>
                  </a:moveTo>
                  <a:lnTo>
                    <a:pt x="27003" y="66901"/>
                  </a:lnTo>
                  <a:lnTo>
                    <a:pt x="27027" y="67401"/>
                  </a:lnTo>
                  <a:lnTo>
                    <a:pt x="26968" y="66711"/>
                  </a:lnTo>
                  <a:close/>
                  <a:moveTo>
                    <a:pt x="257690" y="72992"/>
                  </a:moveTo>
                  <a:cubicBezTo>
                    <a:pt x="257746" y="72992"/>
                    <a:pt x="257769" y="73029"/>
                    <a:pt x="257735" y="73188"/>
                  </a:cubicBezTo>
                  <a:lnTo>
                    <a:pt x="257375" y="72997"/>
                  </a:lnTo>
                  <a:lnTo>
                    <a:pt x="257375" y="72997"/>
                  </a:lnTo>
                  <a:cubicBezTo>
                    <a:pt x="257414" y="73013"/>
                    <a:pt x="257452" y="73019"/>
                    <a:pt x="257489" y="73019"/>
                  </a:cubicBezTo>
                  <a:cubicBezTo>
                    <a:pt x="257569" y="73019"/>
                    <a:pt x="257642" y="72992"/>
                    <a:pt x="257690" y="72992"/>
                  </a:cubicBezTo>
                  <a:close/>
                  <a:moveTo>
                    <a:pt x="94381" y="72830"/>
                  </a:moveTo>
                  <a:lnTo>
                    <a:pt x="94381" y="72830"/>
                  </a:lnTo>
                  <a:cubicBezTo>
                    <a:pt x="94357" y="73033"/>
                    <a:pt x="94345" y="73247"/>
                    <a:pt x="94309" y="73461"/>
                  </a:cubicBezTo>
                  <a:cubicBezTo>
                    <a:pt x="94298" y="73330"/>
                    <a:pt x="94274" y="73211"/>
                    <a:pt x="94250" y="73092"/>
                  </a:cubicBezTo>
                  <a:lnTo>
                    <a:pt x="94381" y="72830"/>
                  </a:lnTo>
                  <a:close/>
                  <a:moveTo>
                    <a:pt x="27134" y="74831"/>
                  </a:moveTo>
                  <a:cubicBezTo>
                    <a:pt x="27134" y="74890"/>
                    <a:pt x="27134" y="74950"/>
                    <a:pt x="27122" y="75021"/>
                  </a:cubicBezTo>
                  <a:cubicBezTo>
                    <a:pt x="27075" y="74973"/>
                    <a:pt x="27099" y="74902"/>
                    <a:pt x="27134" y="74831"/>
                  </a:cubicBezTo>
                  <a:close/>
                  <a:moveTo>
                    <a:pt x="254428" y="77997"/>
                  </a:moveTo>
                  <a:cubicBezTo>
                    <a:pt x="254454" y="77997"/>
                    <a:pt x="254480" y="78008"/>
                    <a:pt x="254508" y="78033"/>
                  </a:cubicBezTo>
                  <a:lnTo>
                    <a:pt x="254103" y="78319"/>
                  </a:lnTo>
                  <a:cubicBezTo>
                    <a:pt x="254228" y="78185"/>
                    <a:pt x="254322" y="77997"/>
                    <a:pt x="254428" y="77997"/>
                  </a:cubicBezTo>
                  <a:close/>
                  <a:moveTo>
                    <a:pt x="254103" y="78319"/>
                  </a:moveTo>
                  <a:cubicBezTo>
                    <a:pt x="254056" y="78367"/>
                    <a:pt x="253996" y="78402"/>
                    <a:pt x="253937" y="78426"/>
                  </a:cubicBezTo>
                  <a:lnTo>
                    <a:pt x="254103" y="78319"/>
                  </a:lnTo>
                  <a:close/>
                  <a:moveTo>
                    <a:pt x="27956" y="80165"/>
                  </a:moveTo>
                  <a:lnTo>
                    <a:pt x="27956" y="80165"/>
                  </a:lnTo>
                  <a:cubicBezTo>
                    <a:pt x="28004" y="80224"/>
                    <a:pt x="28039" y="80284"/>
                    <a:pt x="28075" y="80355"/>
                  </a:cubicBezTo>
                  <a:cubicBezTo>
                    <a:pt x="28027" y="80296"/>
                    <a:pt x="27992" y="80236"/>
                    <a:pt x="27956" y="80165"/>
                  </a:cubicBezTo>
                  <a:close/>
                  <a:moveTo>
                    <a:pt x="27957" y="80664"/>
                  </a:moveTo>
                  <a:cubicBezTo>
                    <a:pt x="27963" y="80664"/>
                    <a:pt x="27984" y="80681"/>
                    <a:pt x="28027" y="80724"/>
                  </a:cubicBezTo>
                  <a:lnTo>
                    <a:pt x="28027" y="80760"/>
                  </a:lnTo>
                  <a:cubicBezTo>
                    <a:pt x="27982" y="80715"/>
                    <a:pt x="27946" y="80664"/>
                    <a:pt x="27957" y="80664"/>
                  </a:cubicBezTo>
                  <a:close/>
                  <a:moveTo>
                    <a:pt x="252496" y="81439"/>
                  </a:moveTo>
                  <a:lnTo>
                    <a:pt x="252496" y="81439"/>
                  </a:lnTo>
                  <a:cubicBezTo>
                    <a:pt x="252567" y="81450"/>
                    <a:pt x="252627" y="81474"/>
                    <a:pt x="252674" y="81510"/>
                  </a:cubicBezTo>
                  <a:cubicBezTo>
                    <a:pt x="252615" y="81498"/>
                    <a:pt x="252555" y="81474"/>
                    <a:pt x="252496" y="81439"/>
                  </a:cubicBezTo>
                  <a:close/>
                  <a:moveTo>
                    <a:pt x="30834" y="83392"/>
                  </a:moveTo>
                  <a:cubicBezTo>
                    <a:pt x="30861" y="83392"/>
                    <a:pt x="30912" y="83456"/>
                    <a:pt x="30975" y="83505"/>
                  </a:cubicBezTo>
                  <a:lnTo>
                    <a:pt x="30975" y="83505"/>
                  </a:lnTo>
                  <a:cubicBezTo>
                    <a:pt x="30929" y="83481"/>
                    <a:pt x="30876" y="83462"/>
                    <a:pt x="30813" y="83451"/>
                  </a:cubicBezTo>
                  <a:cubicBezTo>
                    <a:pt x="30813" y="83408"/>
                    <a:pt x="30821" y="83392"/>
                    <a:pt x="30834" y="83392"/>
                  </a:cubicBezTo>
                  <a:close/>
                  <a:moveTo>
                    <a:pt x="30480" y="83308"/>
                  </a:moveTo>
                  <a:lnTo>
                    <a:pt x="30480" y="83308"/>
                  </a:lnTo>
                  <a:cubicBezTo>
                    <a:pt x="30516" y="83391"/>
                    <a:pt x="30540" y="83463"/>
                    <a:pt x="30551" y="83546"/>
                  </a:cubicBezTo>
                  <a:lnTo>
                    <a:pt x="30480" y="83308"/>
                  </a:lnTo>
                  <a:close/>
                  <a:moveTo>
                    <a:pt x="124516" y="87296"/>
                  </a:moveTo>
                  <a:lnTo>
                    <a:pt x="124516" y="87296"/>
                  </a:lnTo>
                  <a:cubicBezTo>
                    <a:pt x="124444" y="87404"/>
                    <a:pt x="124373" y="87499"/>
                    <a:pt x="124301" y="87594"/>
                  </a:cubicBezTo>
                  <a:lnTo>
                    <a:pt x="124027" y="87689"/>
                  </a:lnTo>
                  <a:cubicBezTo>
                    <a:pt x="124194" y="87570"/>
                    <a:pt x="124349" y="87427"/>
                    <a:pt x="124516" y="87296"/>
                  </a:cubicBezTo>
                  <a:close/>
                  <a:moveTo>
                    <a:pt x="244628" y="88688"/>
                  </a:moveTo>
                  <a:cubicBezTo>
                    <a:pt x="244774" y="88688"/>
                    <a:pt x="244735" y="88798"/>
                    <a:pt x="244638" y="89047"/>
                  </a:cubicBezTo>
                  <a:cubicBezTo>
                    <a:pt x="244590" y="88940"/>
                    <a:pt x="244090" y="89094"/>
                    <a:pt x="244412" y="88725"/>
                  </a:cubicBezTo>
                  <a:cubicBezTo>
                    <a:pt x="244508" y="88701"/>
                    <a:pt x="244579" y="88688"/>
                    <a:pt x="244628" y="88688"/>
                  </a:cubicBezTo>
                  <a:close/>
                  <a:moveTo>
                    <a:pt x="36624" y="90559"/>
                  </a:moveTo>
                  <a:cubicBezTo>
                    <a:pt x="36636" y="90642"/>
                    <a:pt x="36636" y="90737"/>
                    <a:pt x="36600" y="90821"/>
                  </a:cubicBezTo>
                  <a:cubicBezTo>
                    <a:pt x="36588" y="90725"/>
                    <a:pt x="36588" y="90642"/>
                    <a:pt x="36624" y="90559"/>
                  </a:cubicBezTo>
                  <a:close/>
                  <a:moveTo>
                    <a:pt x="242066" y="90237"/>
                  </a:moveTo>
                  <a:cubicBezTo>
                    <a:pt x="241090" y="90904"/>
                    <a:pt x="242792" y="90856"/>
                    <a:pt x="241542" y="91106"/>
                  </a:cubicBezTo>
                  <a:cubicBezTo>
                    <a:pt x="241840" y="90809"/>
                    <a:pt x="241506" y="90737"/>
                    <a:pt x="241268" y="90678"/>
                  </a:cubicBezTo>
                  <a:lnTo>
                    <a:pt x="242066" y="90237"/>
                  </a:lnTo>
                  <a:close/>
                  <a:moveTo>
                    <a:pt x="41196" y="92809"/>
                  </a:moveTo>
                  <a:lnTo>
                    <a:pt x="41196" y="92809"/>
                  </a:lnTo>
                  <a:cubicBezTo>
                    <a:pt x="41219" y="92833"/>
                    <a:pt x="41243" y="92869"/>
                    <a:pt x="41267" y="92892"/>
                  </a:cubicBezTo>
                  <a:cubicBezTo>
                    <a:pt x="41231" y="92869"/>
                    <a:pt x="41208" y="92845"/>
                    <a:pt x="41196" y="92809"/>
                  </a:cubicBezTo>
                  <a:close/>
                  <a:moveTo>
                    <a:pt x="237470" y="93190"/>
                  </a:moveTo>
                  <a:lnTo>
                    <a:pt x="237470" y="93190"/>
                  </a:lnTo>
                  <a:cubicBezTo>
                    <a:pt x="237446" y="93226"/>
                    <a:pt x="237423" y="93261"/>
                    <a:pt x="237399" y="93285"/>
                  </a:cubicBezTo>
                  <a:lnTo>
                    <a:pt x="237470" y="93190"/>
                  </a:lnTo>
                  <a:close/>
                  <a:moveTo>
                    <a:pt x="166354" y="93750"/>
                  </a:moveTo>
                  <a:lnTo>
                    <a:pt x="166354" y="93750"/>
                  </a:lnTo>
                  <a:cubicBezTo>
                    <a:pt x="166735" y="93785"/>
                    <a:pt x="166854" y="94238"/>
                    <a:pt x="166735" y="94535"/>
                  </a:cubicBezTo>
                  <a:cubicBezTo>
                    <a:pt x="166568" y="94440"/>
                    <a:pt x="166533" y="94035"/>
                    <a:pt x="166354" y="93750"/>
                  </a:cubicBezTo>
                  <a:close/>
                  <a:moveTo>
                    <a:pt x="44902" y="94392"/>
                  </a:moveTo>
                  <a:cubicBezTo>
                    <a:pt x="44905" y="94392"/>
                    <a:pt x="44908" y="94392"/>
                    <a:pt x="44910" y="94393"/>
                  </a:cubicBezTo>
                  <a:lnTo>
                    <a:pt x="44803" y="94952"/>
                  </a:lnTo>
                  <a:cubicBezTo>
                    <a:pt x="44344" y="94952"/>
                    <a:pt x="44630" y="94392"/>
                    <a:pt x="44902" y="94392"/>
                  </a:cubicBezTo>
                  <a:close/>
                  <a:moveTo>
                    <a:pt x="225406" y="35170"/>
                  </a:moveTo>
                  <a:cubicBezTo>
                    <a:pt x="225575" y="35170"/>
                    <a:pt x="225727" y="35179"/>
                    <a:pt x="225838" y="35195"/>
                  </a:cubicBezTo>
                  <a:cubicBezTo>
                    <a:pt x="225242" y="35445"/>
                    <a:pt x="224326" y="35695"/>
                    <a:pt x="223897" y="36207"/>
                  </a:cubicBezTo>
                  <a:cubicBezTo>
                    <a:pt x="224326" y="36123"/>
                    <a:pt x="224742" y="36004"/>
                    <a:pt x="225159" y="35850"/>
                  </a:cubicBezTo>
                  <a:cubicBezTo>
                    <a:pt x="225588" y="35707"/>
                    <a:pt x="225981" y="35576"/>
                    <a:pt x="226207" y="35504"/>
                  </a:cubicBezTo>
                  <a:lnTo>
                    <a:pt x="226326" y="36231"/>
                  </a:lnTo>
                  <a:cubicBezTo>
                    <a:pt x="226455" y="36147"/>
                    <a:pt x="226553" y="36116"/>
                    <a:pt x="226630" y="36116"/>
                  </a:cubicBezTo>
                  <a:cubicBezTo>
                    <a:pt x="226876" y="36116"/>
                    <a:pt x="226920" y="36434"/>
                    <a:pt x="227143" y="36434"/>
                  </a:cubicBezTo>
                  <a:cubicBezTo>
                    <a:pt x="227231" y="36434"/>
                    <a:pt x="227348" y="36384"/>
                    <a:pt x="227517" y="36243"/>
                  </a:cubicBezTo>
                  <a:lnTo>
                    <a:pt x="227409" y="36016"/>
                  </a:lnTo>
                  <a:lnTo>
                    <a:pt x="227409" y="36016"/>
                  </a:lnTo>
                  <a:cubicBezTo>
                    <a:pt x="227538" y="36043"/>
                    <a:pt x="227669" y="36056"/>
                    <a:pt x="227801" y="36056"/>
                  </a:cubicBezTo>
                  <a:cubicBezTo>
                    <a:pt x="228082" y="36056"/>
                    <a:pt x="228364" y="35995"/>
                    <a:pt x="228624" y="35873"/>
                  </a:cubicBezTo>
                  <a:cubicBezTo>
                    <a:pt x="228927" y="35712"/>
                    <a:pt x="229273" y="35627"/>
                    <a:pt x="229618" y="35627"/>
                  </a:cubicBezTo>
                  <a:cubicBezTo>
                    <a:pt x="229680" y="35627"/>
                    <a:pt x="229741" y="35630"/>
                    <a:pt x="229803" y="35635"/>
                  </a:cubicBezTo>
                  <a:lnTo>
                    <a:pt x="229695" y="35909"/>
                  </a:lnTo>
                  <a:cubicBezTo>
                    <a:pt x="229751" y="35937"/>
                    <a:pt x="229815" y="35947"/>
                    <a:pt x="229883" y="35947"/>
                  </a:cubicBezTo>
                  <a:cubicBezTo>
                    <a:pt x="230069" y="35947"/>
                    <a:pt x="230290" y="35873"/>
                    <a:pt x="230489" y="35873"/>
                  </a:cubicBezTo>
                  <a:cubicBezTo>
                    <a:pt x="230687" y="35873"/>
                    <a:pt x="230862" y="35947"/>
                    <a:pt x="230957" y="36243"/>
                  </a:cubicBezTo>
                  <a:lnTo>
                    <a:pt x="230255" y="36123"/>
                  </a:lnTo>
                  <a:lnTo>
                    <a:pt x="230255" y="36123"/>
                  </a:lnTo>
                  <a:cubicBezTo>
                    <a:pt x="230231" y="36624"/>
                    <a:pt x="230719" y="36945"/>
                    <a:pt x="230910" y="37231"/>
                  </a:cubicBezTo>
                  <a:cubicBezTo>
                    <a:pt x="230927" y="37232"/>
                    <a:pt x="230944" y="37232"/>
                    <a:pt x="230960" y="37232"/>
                  </a:cubicBezTo>
                  <a:cubicBezTo>
                    <a:pt x="231640" y="37232"/>
                    <a:pt x="231340" y="36516"/>
                    <a:pt x="231699" y="36516"/>
                  </a:cubicBezTo>
                  <a:cubicBezTo>
                    <a:pt x="231702" y="36516"/>
                    <a:pt x="231705" y="36516"/>
                    <a:pt x="231708" y="36516"/>
                  </a:cubicBezTo>
                  <a:cubicBezTo>
                    <a:pt x="231767" y="37005"/>
                    <a:pt x="231696" y="36766"/>
                    <a:pt x="231338" y="37159"/>
                  </a:cubicBezTo>
                  <a:cubicBezTo>
                    <a:pt x="231563" y="37162"/>
                    <a:pt x="231807" y="37169"/>
                    <a:pt x="232058" y="37169"/>
                  </a:cubicBezTo>
                  <a:cubicBezTo>
                    <a:pt x="232762" y="37169"/>
                    <a:pt x="233517" y="37118"/>
                    <a:pt x="234053" y="36802"/>
                  </a:cubicBezTo>
                  <a:lnTo>
                    <a:pt x="234053" y="36802"/>
                  </a:lnTo>
                  <a:cubicBezTo>
                    <a:pt x="234053" y="36862"/>
                    <a:pt x="234041" y="36921"/>
                    <a:pt x="234005" y="36969"/>
                  </a:cubicBezTo>
                  <a:cubicBezTo>
                    <a:pt x="234178" y="37029"/>
                    <a:pt x="234357" y="37049"/>
                    <a:pt x="234535" y="37049"/>
                  </a:cubicBezTo>
                  <a:cubicBezTo>
                    <a:pt x="234929" y="37049"/>
                    <a:pt x="235322" y="36949"/>
                    <a:pt x="235646" y="36949"/>
                  </a:cubicBezTo>
                  <a:cubicBezTo>
                    <a:pt x="235876" y="36949"/>
                    <a:pt x="236072" y="37000"/>
                    <a:pt x="236208" y="37171"/>
                  </a:cubicBezTo>
                  <a:lnTo>
                    <a:pt x="236018" y="37195"/>
                  </a:lnTo>
                  <a:cubicBezTo>
                    <a:pt x="236268" y="37612"/>
                    <a:pt x="236744" y="37588"/>
                    <a:pt x="237149" y="37600"/>
                  </a:cubicBezTo>
                  <a:cubicBezTo>
                    <a:pt x="237542" y="37612"/>
                    <a:pt x="237863" y="37671"/>
                    <a:pt x="237756" y="38243"/>
                  </a:cubicBezTo>
                  <a:cubicBezTo>
                    <a:pt x="237819" y="38318"/>
                    <a:pt x="237806" y="38338"/>
                    <a:pt x="237756" y="38338"/>
                  </a:cubicBezTo>
                  <a:cubicBezTo>
                    <a:pt x="237696" y="38338"/>
                    <a:pt x="237582" y="38309"/>
                    <a:pt x="237487" y="38309"/>
                  </a:cubicBezTo>
                  <a:cubicBezTo>
                    <a:pt x="237348" y="38309"/>
                    <a:pt x="237246" y="38372"/>
                    <a:pt x="237399" y="38683"/>
                  </a:cubicBezTo>
                  <a:cubicBezTo>
                    <a:pt x="237575" y="38812"/>
                    <a:pt x="237716" y="38860"/>
                    <a:pt x="237837" y="38860"/>
                  </a:cubicBezTo>
                  <a:cubicBezTo>
                    <a:pt x="238020" y="38860"/>
                    <a:pt x="238156" y="38750"/>
                    <a:pt x="238292" y="38636"/>
                  </a:cubicBezTo>
                  <a:cubicBezTo>
                    <a:pt x="238426" y="38517"/>
                    <a:pt x="238559" y="38398"/>
                    <a:pt x="238737" y="38398"/>
                  </a:cubicBezTo>
                  <a:cubicBezTo>
                    <a:pt x="238843" y="38398"/>
                    <a:pt x="238966" y="38441"/>
                    <a:pt x="239113" y="38552"/>
                  </a:cubicBezTo>
                  <a:cubicBezTo>
                    <a:pt x="239079" y="38532"/>
                    <a:pt x="239057" y="38523"/>
                    <a:pt x="239041" y="38523"/>
                  </a:cubicBezTo>
                  <a:cubicBezTo>
                    <a:pt x="239000" y="38523"/>
                    <a:pt x="238998" y="38579"/>
                    <a:pt x="238947" y="38648"/>
                  </a:cubicBezTo>
                  <a:cubicBezTo>
                    <a:pt x="239578" y="38826"/>
                    <a:pt x="240447" y="39017"/>
                    <a:pt x="241173" y="39171"/>
                  </a:cubicBezTo>
                  <a:cubicBezTo>
                    <a:pt x="241161" y="39124"/>
                    <a:pt x="241137" y="39088"/>
                    <a:pt x="241125" y="39041"/>
                  </a:cubicBezTo>
                  <a:lnTo>
                    <a:pt x="241125" y="39041"/>
                  </a:lnTo>
                  <a:lnTo>
                    <a:pt x="241340" y="39207"/>
                  </a:lnTo>
                  <a:lnTo>
                    <a:pt x="241173" y="39171"/>
                  </a:lnTo>
                  <a:lnTo>
                    <a:pt x="241173" y="39171"/>
                  </a:lnTo>
                  <a:cubicBezTo>
                    <a:pt x="241304" y="39457"/>
                    <a:pt x="241530" y="39683"/>
                    <a:pt x="241804" y="39826"/>
                  </a:cubicBezTo>
                  <a:cubicBezTo>
                    <a:pt x="241947" y="39910"/>
                    <a:pt x="242102" y="39969"/>
                    <a:pt x="242256" y="40029"/>
                  </a:cubicBezTo>
                  <a:cubicBezTo>
                    <a:pt x="242411" y="40088"/>
                    <a:pt x="242578" y="40148"/>
                    <a:pt x="242745" y="40219"/>
                  </a:cubicBezTo>
                  <a:cubicBezTo>
                    <a:pt x="243411" y="40457"/>
                    <a:pt x="244078" y="40743"/>
                    <a:pt x="244304" y="41469"/>
                  </a:cubicBezTo>
                  <a:cubicBezTo>
                    <a:pt x="244185" y="41005"/>
                    <a:pt x="244650" y="41136"/>
                    <a:pt x="244781" y="41041"/>
                  </a:cubicBezTo>
                  <a:lnTo>
                    <a:pt x="244781" y="41041"/>
                  </a:lnTo>
                  <a:cubicBezTo>
                    <a:pt x="244745" y="41076"/>
                    <a:pt x="244733" y="41124"/>
                    <a:pt x="244733" y="41172"/>
                  </a:cubicBezTo>
                  <a:cubicBezTo>
                    <a:pt x="244807" y="41215"/>
                    <a:pt x="244874" y="41233"/>
                    <a:pt x="244937" y="41233"/>
                  </a:cubicBezTo>
                  <a:cubicBezTo>
                    <a:pt x="245147" y="41233"/>
                    <a:pt x="245303" y="41036"/>
                    <a:pt x="245459" y="40981"/>
                  </a:cubicBezTo>
                  <a:cubicBezTo>
                    <a:pt x="245447" y="40957"/>
                    <a:pt x="245447" y="40934"/>
                    <a:pt x="245447" y="40910"/>
                  </a:cubicBezTo>
                  <a:cubicBezTo>
                    <a:pt x="245531" y="40910"/>
                    <a:pt x="245602" y="40946"/>
                    <a:pt x="245650" y="41017"/>
                  </a:cubicBezTo>
                  <a:cubicBezTo>
                    <a:pt x="245618" y="40985"/>
                    <a:pt x="245576" y="40969"/>
                    <a:pt x="245530" y="40969"/>
                  </a:cubicBezTo>
                  <a:cubicBezTo>
                    <a:pt x="245507" y="40969"/>
                    <a:pt x="245483" y="40973"/>
                    <a:pt x="245459" y="40981"/>
                  </a:cubicBezTo>
                  <a:cubicBezTo>
                    <a:pt x="245590" y="41422"/>
                    <a:pt x="246567" y="41160"/>
                    <a:pt x="246638" y="41457"/>
                  </a:cubicBezTo>
                  <a:cubicBezTo>
                    <a:pt x="246677" y="41393"/>
                    <a:pt x="246726" y="41367"/>
                    <a:pt x="246783" y="41367"/>
                  </a:cubicBezTo>
                  <a:cubicBezTo>
                    <a:pt x="246917" y="41367"/>
                    <a:pt x="247096" y="41507"/>
                    <a:pt x="247305" y="41624"/>
                  </a:cubicBezTo>
                  <a:cubicBezTo>
                    <a:pt x="247228" y="41613"/>
                    <a:pt x="247163" y="41608"/>
                    <a:pt x="247106" y="41608"/>
                  </a:cubicBezTo>
                  <a:cubicBezTo>
                    <a:pt x="246618" y="41608"/>
                    <a:pt x="246805" y="41988"/>
                    <a:pt x="246400" y="42148"/>
                  </a:cubicBezTo>
                  <a:cubicBezTo>
                    <a:pt x="246619" y="42316"/>
                    <a:pt x="246832" y="42365"/>
                    <a:pt x="247043" y="42365"/>
                  </a:cubicBezTo>
                  <a:cubicBezTo>
                    <a:pt x="247222" y="42365"/>
                    <a:pt x="247399" y="42330"/>
                    <a:pt x="247579" y="42303"/>
                  </a:cubicBezTo>
                  <a:cubicBezTo>
                    <a:pt x="247721" y="42281"/>
                    <a:pt x="247866" y="42258"/>
                    <a:pt x="248013" y="42258"/>
                  </a:cubicBezTo>
                  <a:cubicBezTo>
                    <a:pt x="248261" y="42258"/>
                    <a:pt x="248515" y="42321"/>
                    <a:pt x="248769" y="42553"/>
                  </a:cubicBezTo>
                  <a:cubicBezTo>
                    <a:pt x="248853" y="42803"/>
                    <a:pt x="248924" y="43029"/>
                    <a:pt x="249007" y="43267"/>
                  </a:cubicBezTo>
                  <a:cubicBezTo>
                    <a:pt x="249126" y="43142"/>
                    <a:pt x="249260" y="43098"/>
                    <a:pt x="249394" y="43098"/>
                  </a:cubicBezTo>
                  <a:cubicBezTo>
                    <a:pt x="249528" y="43098"/>
                    <a:pt x="249662" y="43142"/>
                    <a:pt x="249781" y="43196"/>
                  </a:cubicBezTo>
                  <a:cubicBezTo>
                    <a:pt x="249968" y="43285"/>
                    <a:pt x="250121" y="43393"/>
                    <a:pt x="250217" y="43393"/>
                  </a:cubicBezTo>
                  <a:cubicBezTo>
                    <a:pt x="250249" y="43393"/>
                    <a:pt x="250275" y="43381"/>
                    <a:pt x="250293" y="43351"/>
                  </a:cubicBezTo>
                  <a:lnTo>
                    <a:pt x="250293" y="43351"/>
                  </a:lnTo>
                  <a:cubicBezTo>
                    <a:pt x="250317" y="43636"/>
                    <a:pt x="250448" y="43898"/>
                    <a:pt x="250210" y="44160"/>
                  </a:cubicBezTo>
                  <a:cubicBezTo>
                    <a:pt x="250436" y="44220"/>
                    <a:pt x="250615" y="44422"/>
                    <a:pt x="250781" y="44577"/>
                  </a:cubicBezTo>
                  <a:cubicBezTo>
                    <a:pt x="250913" y="44700"/>
                    <a:pt x="251038" y="44796"/>
                    <a:pt x="251175" y="44796"/>
                  </a:cubicBezTo>
                  <a:cubicBezTo>
                    <a:pt x="251224" y="44796"/>
                    <a:pt x="251276" y="44784"/>
                    <a:pt x="251329" y="44756"/>
                  </a:cubicBezTo>
                  <a:cubicBezTo>
                    <a:pt x="251258" y="44613"/>
                    <a:pt x="251186" y="44482"/>
                    <a:pt x="251115" y="44339"/>
                  </a:cubicBezTo>
                  <a:lnTo>
                    <a:pt x="251115" y="44339"/>
                  </a:lnTo>
                  <a:cubicBezTo>
                    <a:pt x="251555" y="44863"/>
                    <a:pt x="252079" y="45077"/>
                    <a:pt x="252555" y="45303"/>
                  </a:cubicBezTo>
                  <a:cubicBezTo>
                    <a:pt x="252674" y="45351"/>
                    <a:pt x="252794" y="45410"/>
                    <a:pt x="252913" y="45470"/>
                  </a:cubicBezTo>
                  <a:cubicBezTo>
                    <a:pt x="253020" y="45529"/>
                    <a:pt x="253127" y="45601"/>
                    <a:pt x="253222" y="45684"/>
                  </a:cubicBezTo>
                  <a:cubicBezTo>
                    <a:pt x="253425" y="45839"/>
                    <a:pt x="253591" y="46053"/>
                    <a:pt x="253675" y="46303"/>
                  </a:cubicBezTo>
                  <a:lnTo>
                    <a:pt x="252901" y="47018"/>
                  </a:lnTo>
                  <a:cubicBezTo>
                    <a:pt x="252984" y="47411"/>
                    <a:pt x="253305" y="47530"/>
                    <a:pt x="253591" y="47684"/>
                  </a:cubicBezTo>
                  <a:cubicBezTo>
                    <a:pt x="253877" y="47827"/>
                    <a:pt x="254151" y="47982"/>
                    <a:pt x="254079" y="48411"/>
                  </a:cubicBezTo>
                  <a:cubicBezTo>
                    <a:pt x="254173" y="48180"/>
                    <a:pt x="254166" y="48098"/>
                    <a:pt x="254268" y="48098"/>
                  </a:cubicBezTo>
                  <a:cubicBezTo>
                    <a:pt x="254334" y="48098"/>
                    <a:pt x="254447" y="48133"/>
                    <a:pt x="254663" y="48184"/>
                  </a:cubicBezTo>
                  <a:cubicBezTo>
                    <a:pt x="254568" y="48030"/>
                    <a:pt x="254425" y="47899"/>
                    <a:pt x="254270" y="47827"/>
                  </a:cubicBezTo>
                  <a:cubicBezTo>
                    <a:pt x="254079" y="47708"/>
                    <a:pt x="253901" y="47577"/>
                    <a:pt x="253746" y="47411"/>
                  </a:cubicBezTo>
                  <a:lnTo>
                    <a:pt x="253746" y="47411"/>
                  </a:lnTo>
                  <a:cubicBezTo>
                    <a:pt x="254103" y="47506"/>
                    <a:pt x="254472" y="47601"/>
                    <a:pt x="254829" y="47708"/>
                  </a:cubicBezTo>
                  <a:cubicBezTo>
                    <a:pt x="254627" y="47553"/>
                    <a:pt x="254425" y="47411"/>
                    <a:pt x="254234" y="47256"/>
                  </a:cubicBezTo>
                  <a:lnTo>
                    <a:pt x="253937" y="47030"/>
                  </a:lnTo>
                  <a:lnTo>
                    <a:pt x="253639" y="46827"/>
                  </a:lnTo>
                  <a:lnTo>
                    <a:pt x="253639" y="46827"/>
                  </a:lnTo>
                  <a:cubicBezTo>
                    <a:pt x="253941" y="46888"/>
                    <a:pt x="254107" y="46940"/>
                    <a:pt x="254194" y="46940"/>
                  </a:cubicBezTo>
                  <a:cubicBezTo>
                    <a:pt x="254210" y="46940"/>
                    <a:pt x="254223" y="46938"/>
                    <a:pt x="254234" y="46934"/>
                  </a:cubicBezTo>
                  <a:cubicBezTo>
                    <a:pt x="254318" y="46911"/>
                    <a:pt x="254329" y="46791"/>
                    <a:pt x="254401" y="46553"/>
                  </a:cubicBezTo>
                  <a:cubicBezTo>
                    <a:pt x="254699" y="46696"/>
                    <a:pt x="254913" y="46982"/>
                    <a:pt x="254960" y="47303"/>
                  </a:cubicBezTo>
                  <a:cubicBezTo>
                    <a:pt x="255008" y="47625"/>
                    <a:pt x="255222" y="47899"/>
                    <a:pt x="255520" y="48018"/>
                  </a:cubicBezTo>
                  <a:cubicBezTo>
                    <a:pt x="255603" y="48351"/>
                    <a:pt x="255103" y="48339"/>
                    <a:pt x="255151" y="48744"/>
                  </a:cubicBezTo>
                  <a:cubicBezTo>
                    <a:pt x="255520" y="48935"/>
                    <a:pt x="255591" y="49339"/>
                    <a:pt x="255639" y="49697"/>
                  </a:cubicBezTo>
                  <a:cubicBezTo>
                    <a:pt x="255666" y="49974"/>
                    <a:pt x="255706" y="50224"/>
                    <a:pt x="255881" y="50362"/>
                  </a:cubicBezTo>
                  <a:lnTo>
                    <a:pt x="255881" y="50362"/>
                  </a:lnTo>
                  <a:cubicBezTo>
                    <a:pt x="255862" y="50353"/>
                    <a:pt x="255843" y="50349"/>
                    <a:pt x="255823" y="50349"/>
                  </a:cubicBezTo>
                  <a:cubicBezTo>
                    <a:pt x="255794" y="50349"/>
                    <a:pt x="255764" y="50360"/>
                    <a:pt x="255734" y="50387"/>
                  </a:cubicBezTo>
                  <a:cubicBezTo>
                    <a:pt x="256049" y="50725"/>
                    <a:pt x="256194" y="51009"/>
                    <a:pt x="256501" y="51009"/>
                  </a:cubicBezTo>
                  <a:cubicBezTo>
                    <a:pt x="256519" y="51009"/>
                    <a:pt x="256537" y="51008"/>
                    <a:pt x="256556" y="51006"/>
                  </a:cubicBezTo>
                  <a:cubicBezTo>
                    <a:pt x="256520" y="50863"/>
                    <a:pt x="256473" y="50732"/>
                    <a:pt x="256437" y="50590"/>
                  </a:cubicBezTo>
                  <a:lnTo>
                    <a:pt x="256437" y="50590"/>
                  </a:lnTo>
                  <a:cubicBezTo>
                    <a:pt x="256604" y="50911"/>
                    <a:pt x="257008" y="50756"/>
                    <a:pt x="257139" y="51483"/>
                  </a:cubicBezTo>
                  <a:cubicBezTo>
                    <a:pt x="257309" y="51587"/>
                    <a:pt x="257507" y="51644"/>
                    <a:pt x="257666" y="51644"/>
                  </a:cubicBezTo>
                  <a:cubicBezTo>
                    <a:pt x="257887" y="51644"/>
                    <a:pt x="258031" y="51534"/>
                    <a:pt x="257913" y="51292"/>
                  </a:cubicBezTo>
                  <a:lnTo>
                    <a:pt x="257913" y="51292"/>
                  </a:lnTo>
                  <a:cubicBezTo>
                    <a:pt x="258056" y="51435"/>
                    <a:pt x="257997" y="51923"/>
                    <a:pt x="257639" y="51935"/>
                  </a:cubicBezTo>
                  <a:cubicBezTo>
                    <a:pt x="257889" y="52435"/>
                    <a:pt x="258187" y="52435"/>
                    <a:pt x="258449" y="52459"/>
                  </a:cubicBezTo>
                  <a:cubicBezTo>
                    <a:pt x="258711" y="52495"/>
                    <a:pt x="258913" y="52542"/>
                    <a:pt x="258901" y="53149"/>
                  </a:cubicBezTo>
                  <a:cubicBezTo>
                    <a:pt x="258946" y="53193"/>
                    <a:pt x="258976" y="53242"/>
                    <a:pt x="258968" y="53242"/>
                  </a:cubicBezTo>
                  <a:cubicBezTo>
                    <a:pt x="258963" y="53242"/>
                    <a:pt x="258942" y="53223"/>
                    <a:pt x="258901" y="53173"/>
                  </a:cubicBezTo>
                  <a:lnTo>
                    <a:pt x="258901" y="53149"/>
                  </a:lnTo>
                  <a:cubicBezTo>
                    <a:pt x="258861" y="53109"/>
                    <a:pt x="258810" y="53074"/>
                    <a:pt x="258767" y="53074"/>
                  </a:cubicBezTo>
                  <a:cubicBezTo>
                    <a:pt x="258746" y="53074"/>
                    <a:pt x="258726" y="53082"/>
                    <a:pt x="258711" y="53102"/>
                  </a:cubicBezTo>
                  <a:cubicBezTo>
                    <a:pt x="258735" y="53233"/>
                    <a:pt x="258759" y="53352"/>
                    <a:pt x="258806" y="53471"/>
                  </a:cubicBezTo>
                  <a:cubicBezTo>
                    <a:pt x="258818" y="53495"/>
                    <a:pt x="258830" y="53530"/>
                    <a:pt x="258842" y="53554"/>
                  </a:cubicBezTo>
                  <a:cubicBezTo>
                    <a:pt x="258782" y="53480"/>
                    <a:pt x="258723" y="53453"/>
                    <a:pt x="258668" y="53453"/>
                  </a:cubicBezTo>
                  <a:cubicBezTo>
                    <a:pt x="258581" y="53453"/>
                    <a:pt x="258503" y="53520"/>
                    <a:pt x="258437" y="53578"/>
                  </a:cubicBezTo>
                  <a:cubicBezTo>
                    <a:pt x="258378" y="53619"/>
                    <a:pt x="258326" y="53657"/>
                    <a:pt x="258276" y="53657"/>
                  </a:cubicBezTo>
                  <a:cubicBezTo>
                    <a:pt x="258197" y="53657"/>
                    <a:pt x="258125" y="53559"/>
                    <a:pt x="258044" y="53221"/>
                  </a:cubicBezTo>
                  <a:cubicBezTo>
                    <a:pt x="257806" y="53388"/>
                    <a:pt x="257866" y="53590"/>
                    <a:pt x="257973" y="53804"/>
                  </a:cubicBezTo>
                  <a:cubicBezTo>
                    <a:pt x="258080" y="54019"/>
                    <a:pt x="258211" y="54257"/>
                    <a:pt x="258175" y="54447"/>
                  </a:cubicBezTo>
                  <a:cubicBezTo>
                    <a:pt x="258277" y="54528"/>
                    <a:pt x="258401" y="54571"/>
                    <a:pt x="258527" y="54571"/>
                  </a:cubicBezTo>
                  <a:cubicBezTo>
                    <a:pt x="258622" y="54571"/>
                    <a:pt x="258719" y="54546"/>
                    <a:pt x="258806" y="54495"/>
                  </a:cubicBezTo>
                  <a:cubicBezTo>
                    <a:pt x="258937" y="54442"/>
                    <a:pt x="259049" y="54364"/>
                    <a:pt x="259170" y="54364"/>
                  </a:cubicBezTo>
                  <a:cubicBezTo>
                    <a:pt x="259214" y="54364"/>
                    <a:pt x="259259" y="54374"/>
                    <a:pt x="259306" y="54400"/>
                  </a:cubicBezTo>
                  <a:cubicBezTo>
                    <a:pt x="259140" y="54447"/>
                    <a:pt x="259211" y="54673"/>
                    <a:pt x="259235" y="54947"/>
                  </a:cubicBezTo>
                  <a:lnTo>
                    <a:pt x="259544" y="54566"/>
                  </a:lnTo>
                  <a:cubicBezTo>
                    <a:pt x="259616" y="54804"/>
                    <a:pt x="259723" y="55031"/>
                    <a:pt x="259866" y="55245"/>
                  </a:cubicBezTo>
                  <a:cubicBezTo>
                    <a:pt x="259771" y="55102"/>
                    <a:pt x="259675" y="54971"/>
                    <a:pt x="259568" y="54840"/>
                  </a:cubicBezTo>
                  <a:lnTo>
                    <a:pt x="259568" y="54840"/>
                  </a:lnTo>
                  <a:cubicBezTo>
                    <a:pt x="259616" y="55102"/>
                    <a:pt x="259521" y="55459"/>
                    <a:pt x="259497" y="55840"/>
                  </a:cubicBezTo>
                  <a:cubicBezTo>
                    <a:pt x="259449" y="56245"/>
                    <a:pt x="259556" y="56662"/>
                    <a:pt x="259794" y="56995"/>
                  </a:cubicBezTo>
                  <a:cubicBezTo>
                    <a:pt x="259670" y="56884"/>
                    <a:pt x="259473" y="56721"/>
                    <a:pt x="259311" y="56721"/>
                  </a:cubicBezTo>
                  <a:cubicBezTo>
                    <a:pt x="259194" y="56721"/>
                    <a:pt x="259096" y="56806"/>
                    <a:pt x="259056" y="57055"/>
                  </a:cubicBezTo>
                  <a:cubicBezTo>
                    <a:pt x="259521" y="57900"/>
                    <a:pt x="258937" y="57305"/>
                    <a:pt x="258723" y="57876"/>
                  </a:cubicBezTo>
                  <a:cubicBezTo>
                    <a:pt x="258973" y="58733"/>
                    <a:pt x="259509" y="57888"/>
                    <a:pt x="259449" y="59257"/>
                  </a:cubicBezTo>
                  <a:cubicBezTo>
                    <a:pt x="259452" y="59301"/>
                    <a:pt x="259474" y="59319"/>
                    <a:pt x="259504" y="59319"/>
                  </a:cubicBezTo>
                  <a:cubicBezTo>
                    <a:pt x="259583" y="59319"/>
                    <a:pt x="259726" y="59199"/>
                    <a:pt x="259794" y="59079"/>
                  </a:cubicBezTo>
                  <a:lnTo>
                    <a:pt x="259794" y="59079"/>
                  </a:lnTo>
                  <a:cubicBezTo>
                    <a:pt x="259771" y="59472"/>
                    <a:pt x="259782" y="59865"/>
                    <a:pt x="259854" y="60257"/>
                  </a:cubicBezTo>
                  <a:cubicBezTo>
                    <a:pt x="259878" y="60436"/>
                    <a:pt x="259890" y="60626"/>
                    <a:pt x="259890" y="60805"/>
                  </a:cubicBezTo>
                  <a:cubicBezTo>
                    <a:pt x="259878" y="60960"/>
                    <a:pt x="259854" y="61115"/>
                    <a:pt x="259830" y="61258"/>
                  </a:cubicBezTo>
                  <a:cubicBezTo>
                    <a:pt x="259877" y="61089"/>
                    <a:pt x="259936" y="60959"/>
                    <a:pt x="260014" y="60959"/>
                  </a:cubicBezTo>
                  <a:cubicBezTo>
                    <a:pt x="260074" y="60959"/>
                    <a:pt x="260147" y="61037"/>
                    <a:pt x="260235" y="61234"/>
                  </a:cubicBezTo>
                  <a:cubicBezTo>
                    <a:pt x="260200" y="61213"/>
                    <a:pt x="260170" y="61203"/>
                    <a:pt x="260142" y="61203"/>
                  </a:cubicBezTo>
                  <a:cubicBezTo>
                    <a:pt x="260029" y="61203"/>
                    <a:pt x="259976" y="61368"/>
                    <a:pt x="259937" y="61579"/>
                  </a:cubicBezTo>
                  <a:cubicBezTo>
                    <a:pt x="259890" y="61829"/>
                    <a:pt x="259842" y="62162"/>
                    <a:pt x="259735" y="62341"/>
                  </a:cubicBezTo>
                  <a:lnTo>
                    <a:pt x="259925" y="62424"/>
                  </a:lnTo>
                  <a:cubicBezTo>
                    <a:pt x="259857" y="62503"/>
                    <a:pt x="259802" y="62534"/>
                    <a:pt x="259755" y="62534"/>
                  </a:cubicBezTo>
                  <a:cubicBezTo>
                    <a:pt x="259639" y="62534"/>
                    <a:pt x="259580" y="62339"/>
                    <a:pt x="259521" y="62186"/>
                  </a:cubicBezTo>
                  <a:cubicBezTo>
                    <a:pt x="259473" y="62186"/>
                    <a:pt x="259413" y="62127"/>
                    <a:pt x="259390" y="61984"/>
                  </a:cubicBezTo>
                  <a:cubicBezTo>
                    <a:pt x="259395" y="61981"/>
                    <a:pt x="259399" y="61980"/>
                    <a:pt x="259404" y="61980"/>
                  </a:cubicBezTo>
                  <a:cubicBezTo>
                    <a:pt x="259447" y="61980"/>
                    <a:pt x="259489" y="62069"/>
                    <a:pt x="259521" y="62186"/>
                  </a:cubicBezTo>
                  <a:cubicBezTo>
                    <a:pt x="259592" y="62186"/>
                    <a:pt x="259663" y="62103"/>
                    <a:pt x="259640" y="61948"/>
                  </a:cubicBezTo>
                  <a:cubicBezTo>
                    <a:pt x="259575" y="61789"/>
                    <a:pt x="259428" y="61713"/>
                    <a:pt x="259263" y="61713"/>
                  </a:cubicBezTo>
                  <a:cubicBezTo>
                    <a:pt x="258973" y="61713"/>
                    <a:pt x="258630" y="61947"/>
                    <a:pt x="258592" y="62365"/>
                  </a:cubicBezTo>
                  <a:cubicBezTo>
                    <a:pt x="258720" y="62816"/>
                    <a:pt x="258989" y="62939"/>
                    <a:pt x="259225" y="62939"/>
                  </a:cubicBezTo>
                  <a:cubicBezTo>
                    <a:pt x="259363" y="62939"/>
                    <a:pt x="259489" y="62897"/>
                    <a:pt x="259568" y="62853"/>
                  </a:cubicBezTo>
                  <a:lnTo>
                    <a:pt x="259568" y="62853"/>
                  </a:lnTo>
                  <a:cubicBezTo>
                    <a:pt x="259449" y="63341"/>
                    <a:pt x="259675" y="63579"/>
                    <a:pt x="259902" y="63817"/>
                  </a:cubicBezTo>
                  <a:cubicBezTo>
                    <a:pt x="260128" y="64055"/>
                    <a:pt x="260318" y="64294"/>
                    <a:pt x="260128" y="64770"/>
                  </a:cubicBezTo>
                  <a:cubicBezTo>
                    <a:pt x="260116" y="64877"/>
                    <a:pt x="259878" y="65103"/>
                    <a:pt x="259628" y="65365"/>
                  </a:cubicBezTo>
                  <a:cubicBezTo>
                    <a:pt x="259378" y="65627"/>
                    <a:pt x="259092" y="65949"/>
                    <a:pt x="259009" y="66282"/>
                  </a:cubicBezTo>
                  <a:cubicBezTo>
                    <a:pt x="259075" y="66345"/>
                    <a:pt x="259132" y="66370"/>
                    <a:pt x="259183" y="66370"/>
                  </a:cubicBezTo>
                  <a:cubicBezTo>
                    <a:pt x="259414" y="66370"/>
                    <a:pt x="259505" y="65827"/>
                    <a:pt x="259694" y="65827"/>
                  </a:cubicBezTo>
                  <a:cubicBezTo>
                    <a:pt x="259737" y="65827"/>
                    <a:pt x="259786" y="65855"/>
                    <a:pt x="259842" y="65925"/>
                  </a:cubicBezTo>
                  <a:cubicBezTo>
                    <a:pt x="259699" y="66032"/>
                    <a:pt x="259568" y="66163"/>
                    <a:pt x="259473" y="66318"/>
                  </a:cubicBezTo>
                  <a:cubicBezTo>
                    <a:pt x="259390" y="66449"/>
                    <a:pt x="259342" y="66592"/>
                    <a:pt x="259330" y="66746"/>
                  </a:cubicBezTo>
                  <a:cubicBezTo>
                    <a:pt x="259294" y="67056"/>
                    <a:pt x="259318" y="67377"/>
                    <a:pt x="259401" y="67687"/>
                  </a:cubicBezTo>
                  <a:cubicBezTo>
                    <a:pt x="259473" y="68032"/>
                    <a:pt x="259509" y="68377"/>
                    <a:pt x="259509" y="68723"/>
                  </a:cubicBezTo>
                  <a:cubicBezTo>
                    <a:pt x="259509" y="69104"/>
                    <a:pt x="259366" y="69473"/>
                    <a:pt x="259128" y="69759"/>
                  </a:cubicBezTo>
                  <a:lnTo>
                    <a:pt x="258592" y="69425"/>
                  </a:lnTo>
                  <a:cubicBezTo>
                    <a:pt x="258449" y="69747"/>
                    <a:pt x="258354" y="70092"/>
                    <a:pt x="258294" y="70449"/>
                  </a:cubicBezTo>
                  <a:cubicBezTo>
                    <a:pt x="258449" y="70318"/>
                    <a:pt x="258604" y="70187"/>
                    <a:pt x="258747" y="70044"/>
                  </a:cubicBezTo>
                  <a:lnTo>
                    <a:pt x="258747" y="70044"/>
                  </a:lnTo>
                  <a:cubicBezTo>
                    <a:pt x="258775" y="70350"/>
                    <a:pt x="258551" y="70893"/>
                    <a:pt x="258283" y="70893"/>
                  </a:cubicBezTo>
                  <a:cubicBezTo>
                    <a:pt x="258217" y="70893"/>
                    <a:pt x="258148" y="70860"/>
                    <a:pt x="258080" y="70783"/>
                  </a:cubicBezTo>
                  <a:lnTo>
                    <a:pt x="258080" y="70783"/>
                  </a:lnTo>
                  <a:cubicBezTo>
                    <a:pt x="258187" y="71235"/>
                    <a:pt x="258151" y="71473"/>
                    <a:pt x="258056" y="71675"/>
                  </a:cubicBezTo>
                  <a:cubicBezTo>
                    <a:pt x="257961" y="71890"/>
                    <a:pt x="257770" y="72056"/>
                    <a:pt x="257580" y="72378"/>
                  </a:cubicBezTo>
                  <a:cubicBezTo>
                    <a:pt x="257704" y="72081"/>
                    <a:pt x="257739" y="72033"/>
                    <a:pt x="257730" y="72033"/>
                  </a:cubicBezTo>
                  <a:lnTo>
                    <a:pt x="257730" y="72033"/>
                  </a:lnTo>
                  <a:cubicBezTo>
                    <a:pt x="257726" y="72033"/>
                    <a:pt x="257712" y="72044"/>
                    <a:pt x="257692" y="72044"/>
                  </a:cubicBezTo>
                  <a:cubicBezTo>
                    <a:pt x="257655" y="72044"/>
                    <a:pt x="257597" y="72002"/>
                    <a:pt x="257556" y="71759"/>
                  </a:cubicBezTo>
                  <a:cubicBezTo>
                    <a:pt x="257282" y="72080"/>
                    <a:pt x="257187" y="72271"/>
                    <a:pt x="257151" y="72461"/>
                  </a:cubicBezTo>
                  <a:cubicBezTo>
                    <a:pt x="257104" y="72640"/>
                    <a:pt x="257139" y="72807"/>
                    <a:pt x="257092" y="73092"/>
                  </a:cubicBezTo>
                  <a:cubicBezTo>
                    <a:pt x="257040" y="73041"/>
                    <a:pt x="256966" y="73019"/>
                    <a:pt x="256885" y="73019"/>
                  </a:cubicBezTo>
                  <a:cubicBezTo>
                    <a:pt x="256705" y="73019"/>
                    <a:pt x="256494" y="73128"/>
                    <a:pt x="256437" y="73259"/>
                  </a:cubicBezTo>
                  <a:cubicBezTo>
                    <a:pt x="256520" y="73569"/>
                    <a:pt x="256437" y="73914"/>
                    <a:pt x="256318" y="74283"/>
                  </a:cubicBezTo>
                  <a:cubicBezTo>
                    <a:pt x="256211" y="74640"/>
                    <a:pt x="256056" y="75021"/>
                    <a:pt x="255972" y="75378"/>
                  </a:cubicBezTo>
                  <a:lnTo>
                    <a:pt x="255830" y="75295"/>
                  </a:lnTo>
                  <a:cubicBezTo>
                    <a:pt x="255651" y="75890"/>
                    <a:pt x="255199" y="76355"/>
                    <a:pt x="254782" y="76843"/>
                  </a:cubicBezTo>
                  <a:cubicBezTo>
                    <a:pt x="254568" y="77069"/>
                    <a:pt x="254377" y="77319"/>
                    <a:pt x="254210" y="77581"/>
                  </a:cubicBezTo>
                  <a:cubicBezTo>
                    <a:pt x="254032" y="77843"/>
                    <a:pt x="253901" y="78141"/>
                    <a:pt x="253841" y="78438"/>
                  </a:cubicBezTo>
                  <a:cubicBezTo>
                    <a:pt x="253852" y="78442"/>
                    <a:pt x="253862" y="78443"/>
                    <a:pt x="253872" y="78443"/>
                  </a:cubicBezTo>
                  <a:cubicBezTo>
                    <a:pt x="253897" y="78443"/>
                    <a:pt x="253920" y="78435"/>
                    <a:pt x="253937" y="78426"/>
                  </a:cubicBezTo>
                  <a:lnTo>
                    <a:pt x="253937" y="78426"/>
                  </a:lnTo>
                  <a:lnTo>
                    <a:pt x="253913" y="78450"/>
                  </a:lnTo>
                  <a:cubicBezTo>
                    <a:pt x="253927" y="78449"/>
                    <a:pt x="253941" y="78449"/>
                    <a:pt x="253955" y="78449"/>
                  </a:cubicBezTo>
                  <a:cubicBezTo>
                    <a:pt x="254254" y="78449"/>
                    <a:pt x="254204" y="78701"/>
                    <a:pt x="254067" y="78998"/>
                  </a:cubicBezTo>
                  <a:cubicBezTo>
                    <a:pt x="253913" y="79295"/>
                    <a:pt x="253675" y="79665"/>
                    <a:pt x="253663" y="79891"/>
                  </a:cubicBezTo>
                  <a:cubicBezTo>
                    <a:pt x="253562" y="79876"/>
                    <a:pt x="253440" y="79827"/>
                    <a:pt x="253330" y="79827"/>
                  </a:cubicBezTo>
                  <a:cubicBezTo>
                    <a:pt x="253258" y="79827"/>
                    <a:pt x="253191" y="79849"/>
                    <a:pt x="253139" y="79915"/>
                  </a:cubicBezTo>
                  <a:cubicBezTo>
                    <a:pt x="253556" y="80248"/>
                    <a:pt x="253079" y="80462"/>
                    <a:pt x="253163" y="80748"/>
                  </a:cubicBezTo>
                  <a:cubicBezTo>
                    <a:pt x="253100" y="80781"/>
                    <a:pt x="253046" y="80794"/>
                    <a:pt x="252998" y="80794"/>
                  </a:cubicBezTo>
                  <a:cubicBezTo>
                    <a:pt x="252835" y="80794"/>
                    <a:pt x="252735" y="80651"/>
                    <a:pt x="252600" y="80651"/>
                  </a:cubicBezTo>
                  <a:cubicBezTo>
                    <a:pt x="252513" y="80651"/>
                    <a:pt x="252411" y="80710"/>
                    <a:pt x="252270" y="80903"/>
                  </a:cubicBezTo>
                  <a:cubicBezTo>
                    <a:pt x="252139" y="81141"/>
                    <a:pt x="252329" y="81343"/>
                    <a:pt x="252496" y="81439"/>
                  </a:cubicBezTo>
                  <a:cubicBezTo>
                    <a:pt x="252468" y="81434"/>
                    <a:pt x="252438" y="81432"/>
                    <a:pt x="252407" y="81432"/>
                  </a:cubicBezTo>
                  <a:cubicBezTo>
                    <a:pt x="252114" y="81432"/>
                    <a:pt x="251718" y="81629"/>
                    <a:pt x="251448" y="81855"/>
                  </a:cubicBezTo>
                  <a:cubicBezTo>
                    <a:pt x="251424" y="81665"/>
                    <a:pt x="251698" y="81629"/>
                    <a:pt x="251722" y="81534"/>
                  </a:cubicBezTo>
                  <a:cubicBezTo>
                    <a:pt x="251659" y="81458"/>
                    <a:pt x="251608" y="81442"/>
                    <a:pt x="251557" y="81442"/>
                  </a:cubicBezTo>
                  <a:cubicBezTo>
                    <a:pt x="251517" y="81442"/>
                    <a:pt x="251478" y="81452"/>
                    <a:pt x="251433" y="81452"/>
                  </a:cubicBezTo>
                  <a:cubicBezTo>
                    <a:pt x="251370" y="81452"/>
                    <a:pt x="251297" y="81433"/>
                    <a:pt x="251198" y="81343"/>
                  </a:cubicBezTo>
                  <a:lnTo>
                    <a:pt x="251198" y="81343"/>
                  </a:lnTo>
                  <a:cubicBezTo>
                    <a:pt x="250948" y="81570"/>
                    <a:pt x="251496" y="81772"/>
                    <a:pt x="251067" y="81962"/>
                  </a:cubicBezTo>
                  <a:cubicBezTo>
                    <a:pt x="251055" y="81772"/>
                    <a:pt x="251031" y="81581"/>
                    <a:pt x="251008" y="81403"/>
                  </a:cubicBezTo>
                  <a:cubicBezTo>
                    <a:pt x="250829" y="81450"/>
                    <a:pt x="250817" y="81724"/>
                    <a:pt x="250781" y="81808"/>
                  </a:cubicBezTo>
                  <a:cubicBezTo>
                    <a:pt x="250817" y="81665"/>
                    <a:pt x="250769" y="81522"/>
                    <a:pt x="250650" y="81427"/>
                  </a:cubicBezTo>
                  <a:cubicBezTo>
                    <a:pt x="250543" y="81558"/>
                    <a:pt x="250436" y="81677"/>
                    <a:pt x="250329" y="81796"/>
                  </a:cubicBezTo>
                  <a:cubicBezTo>
                    <a:pt x="250400" y="81879"/>
                    <a:pt x="250472" y="81939"/>
                    <a:pt x="250567" y="81986"/>
                  </a:cubicBezTo>
                  <a:cubicBezTo>
                    <a:pt x="250829" y="82141"/>
                    <a:pt x="251198" y="82212"/>
                    <a:pt x="251353" y="82391"/>
                  </a:cubicBezTo>
                  <a:cubicBezTo>
                    <a:pt x="251150" y="82498"/>
                    <a:pt x="250972" y="82641"/>
                    <a:pt x="250829" y="82808"/>
                  </a:cubicBezTo>
                  <a:cubicBezTo>
                    <a:pt x="250698" y="82963"/>
                    <a:pt x="250591" y="83129"/>
                    <a:pt x="250496" y="83308"/>
                  </a:cubicBezTo>
                  <a:cubicBezTo>
                    <a:pt x="250305" y="83665"/>
                    <a:pt x="250150" y="84022"/>
                    <a:pt x="249900" y="84284"/>
                  </a:cubicBezTo>
                  <a:lnTo>
                    <a:pt x="249650" y="83844"/>
                  </a:lnTo>
                  <a:cubicBezTo>
                    <a:pt x="249460" y="84141"/>
                    <a:pt x="249424" y="84332"/>
                    <a:pt x="249472" y="84570"/>
                  </a:cubicBezTo>
                  <a:cubicBezTo>
                    <a:pt x="249507" y="84546"/>
                    <a:pt x="249543" y="84510"/>
                    <a:pt x="249579" y="84475"/>
                  </a:cubicBezTo>
                  <a:lnTo>
                    <a:pt x="249579" y="84475"/>
                  </a:lnTo>
                  <a:lnTo>
                    <a:pt x="249555" y="84832"/>
                  </a:lnTo>
                  <a:cubicBezTo>
                    <a:pt x="249531" y="84749"/>
                    <a:pt x="249495" y="84665"/>
                    <a:pt x="249472" y="84570"/>
                  </a:cubicBezTo>
                  <a:lnTo>
                    <a:pt x="249091" y="84951"/>
                  </a:lnTo>
                  <a:cubicBezTo>
                    <a:pt x="249198" y="84606"/>
                    <a:pt x="249162" y="84427"/>
                    <a:pt x="248900" y="84129"/>
                  </a:cubicBezTo>
                  <a:cubicBezTo>
                    <a:pt x="248745" y="84379"/>
                    <a:pt x="248507" y="84606"/>
                    <a:pt x="248341" y="84856"/>
                  </a:cubicBezTo>
                  <a:cubicBezTo>
                    <a:pt x="248186" y="85094"/>
                    <a:pt x="248102" y="85356"/>
                    <a:pt x="248269" y="85641"/>
                  </a:cubicBezTo>
                  <a:lnTo>
                    <a:pt x="248210" y="85546"/>
                  </a:lnTo>
                  <a:cubicBezTo>
                    <a:pt x="247852" y="85725"/>
                    <a:pt x="247352" y="86034"/>
                    <a:pt x="246936" y="86296"/>
                  </a:cubicBezTo>
                  <a:cubicBezTo>
                    <a:pt x="246598" y="86494"/>
                    <a:pt x="246304" y="86639"/>
                    <a:pt x="246172" y="86639"/>
                  </a:cubicBezTo>
                  <a:cubicBezTo>
                    <a:pt x="246136" y="86639"/>
                    <a:pt x="246112" y="86629"/>
                    <a:pt x="246102" y="86606"/>
                  </a:cubicBezTo>
                  <a:cubicBezTo>
                    <a:pt x="245864" y="86951"/>
                    <a:pt x="245483" y="87201"/>
                    <a:pt x="245209" y="87439"/>
                  </a:cubicBezTo>
                  <a:cubicBezTo>
                    <a:pt x="244947" y="87677"/>
                    <a:pt x="244781" y="87892"/>
                    <a:pt x="244971" y="88142"/>
                  </a:cubicBezTo>
                  <a:cubicBezTo>
                    <a:pt x="245043" y="88011"/>
                    <a:pt x="245043" y="87844"/>
                    <a:pt x="244971" y="87701"/>
                  </a:cubicBezTo>
                  <a:lnTo>
                    <a:pt x="244971" y="87701"/>
                  </a:lnTo>
                  <a:cubicBezTo>
                    <a:pt x="245078" y="87904"/>
                    <a:pt x="245352" y="88320"/>
                    <a:pt x="245233" y="88380"/>
                  </a:cubicBezTo>
                  <a:cubicBezTo>
                    <a:pt x="245138" y="88320"/>
                    <a:pt x="245043" y="88237"/>
                    <a:pt x="244971" y="88142"/>
                  </a:cubicBezTo>
                  <a:cubicBezTo>
                    <a:pt x="244697" y="88559"/>
                    <a:pt x="243483" y="88261"/>
                    <a:pt x="243733" y="89106"/>
                  </a:cubicBezTo>
                  <a:cubicBezTo>
                    <a:pt x="243704" y="89107"/>
                    <a:pt x="243677" y="89107"/>
                    <a:pt x="243652" y="89107"/>
                  </a:cubicBezTo>
                  <a:cubicBezTo>
                    <a:pt x="243065" y="89107"/>
                    <a:pt x="243595" y="88968"/>
                    <a:pt x="243435" y="88511"/>
                  </a:cubicBezTo>
                  <a:lnTo>
                    <a:pt x="243435" y="88511"/>
                  </a:lnTo>
                  <a:cubicBezTo>
                    <a:pt x="242873" y="88520"/>
                    <a:pt x="242906" y="89300"/>
                    <a:pt x="242569" y="89300"/>
                  </a:cubicBezTo>
                  <a:cubicBezTo>
                    <a:pt x="242485" y="89300"/>
                    <a:pt x="242378" y="89251"/>
                    <a:pt x="242233" y="89130"/>
                  </a:cubicBezTo>
                  <a:cubicBezTo>
                    <a:pt x="242086" y="89408"/>
                    <a:pt x="242115" y="89450"/>
                    <a:pt x="242200" y="89450"/>
                  </a:cubicBezTo>
                  <a:cubicBezTo>
                    <a:pt x="242237" y="89450"/>
                    <a:pt x="242285" y="89442"/>
                    <a:pt x="242334" y="89442"/>
                  </a:cubicBezTo>
                  <a:cubicBezTo>
                    <a:pt x="242427" y="89442"/>
                    <a:pt x="242524" y="89472"/>
                    <a:pt x="242554" y="89642"/>
                  </a:cubicBezTo>
                  <a:cubicBezTo>
                    <a:pt x="242430" y="89527"/>
                    <a:pt x="242316" y="89481"/>
                    <a:pt x="242206" y="89481"/>
                  </a:cubicBezTo>
                  <a:cubicBezTo>
                    <a:pt x="241748" y="89481"/>
                    <a:pt x="241369" y="90285"/>
                    <a:pt x="240732" y="90285"/>
                  </a:cubicBezTo>
                  <a:cubicBezTo>
                    <a:pt x="240728" y="90285"/>
                    <a:pt x="240724" y="90285"/>
                    <a:pt x="240721" y="90285"/>
                  </a:cubicBezTo>
                  <a:lnTo>
                    <a:pt x="240721" y="90285"/>
                  </a:lnTo>
                  <a:cubicBezTo>
                    <a:pt x="240721" y="90737"/>
                    <a:pt x="241078" y="90285"/>
                    <a:pt x="240923" y="90868"/>
                  </a:cubicBezTo>
                  <a:cubicBezTo>
                    <a:pt x="240885" y="90787"/>
                    <a:pt x="240825" y="90760"/>
                    <a:pt x="240760" y="90760"/>
                  </a:cubicBezTo>
                  <a:cubicBezTo>
                    <a:pt x="240663" y="90760"/>
                    <a:pt x="240554" y="90821"/>
                    <a:pt x="240482" y="90856"/>
                  </a:cubicBezTo>
                  <a:lnTo>
                    <a:pt x="240721" y="91368"/>
                  </a:lnTo>
                  <a:cubicBezTo>
                    <a:pt x="240423" y="91214"/>
                    <a:pt x="240125" y="91047"/>
                    <a:pt x="239828" y="90892"/>
                  </a:cubicBezTo>
                  <a:lnTo>
                    <a:pt x="239363" y="91237"/>
                  </a:lnTo>
                  <a:cubicBezTo>
                    <a:pt x="239399" y="91345"/>
                    <a:pt x="239447" y="91428"/>
                    <a:pt x="239530" y="91511"/>
                  </a:cubicBezTo>
                  <a:cubicBezTo>
                    <a:pt x="239637" y="91654"/>
                    <a:pt x="239709" y="91785"/>
                    <a:pt x="239268" y="92249"/>
                  </a:cubicBezTo>
                  <a:lnTo>
                    <a:pt x="239304" y="92166"/>
                  </a:lnTo>
                  <a:cubicBezTo>
                    <a:pt x="239246" y="92143"/>
                    <a:pt x="239194" y="92132"/>
                    <a:pt x="239148" y="92132"/>
                  </a:cubicBezTo>
                  <a:cubicBezTo>
                    <a:pt x="238954" y="92132"/>
                    <a:pt x="238843" y="92314"/>
                    <a:pt x="238708" y="92535"/>
                  </a:cubicBezTo>
                  <a:cubicBezTo>
                    <a:pt x="238530" y="92797"/>
                    <a:pt x="238304" y="93130"/>
                    <a:pt x="237815" y="93202"/>
                  </a:cubicBezTo>
                  <a:cubicBezTo>
                    <a:pt x="238125" y="93119"/>
                    <a:pt x="237768" y="92916"/>
                    <a:pt x="237768" y="92726"/>
                  </a:cubicBezTo>
                  <a:cubicBezTo>
                    <a:pt x="237673" y="92880"/>
                    <a:pt x="237565" y="93035"/>
                    <a:pt x="237470" y="93190"/>
                  </a:cubicBezTo>
                  <a:cubicBezTo>
                    <a:pt x="237494" y="93142"/>
                    <a:pt x="237494" y="93095"/>
                    <a:pt x="237411" y="93071"/>
                  </a:cubicBezTo>
                  <a:cubicBezTo>
                    <a:pt x="237354" y="93061"/>
                    <a:pt x="237306" y="93056"/>
                    <a:pt x="237266" y="93056"/>
                  </a:cubicBezTo>
                  <a:cubicBezTo>
                    <a:pt x="236902" y="93056"/>
                    <a:pt x="237133" y="93431"/>
                    <a:pt x="236657" y="93431"/>
                  </a:cubicBezTo>
                  <a:cubicBezTo>
                    <a:pt x="236633" y="93431"/>
                    <a:pt x="236606" y="93430"/>
                    <a:pt x="236577" y="93428"/>
                  </a:cubicBezTo>
                  <a:cubicBezTo>
                    <a:pt x="236661" y="93345"/>
                    <a:pt x="236696" y="93226"/>
                    <a:pt x="236649" y="93107"/>
                  </a:cubicBezTo>
                  <a:lnTo>
                    <a:pt x="236649" y="93107"/>
                  </a:lnTo>
                  <a:cubicBezTo>
                    <a:pt x="236446" y="93238"/>
                    <a:pt x="236244" y="93357"/>
                    <a:pt x="236041" y="93476"/>
                  </a:cubicBezTo>
                  <a:lnTo>
                    <a:pt x="235982" y="93678"/>
                  </a:lnTo>
                  <a:lnTo>
                    <a:pt x="235958" y="93535"/>
                  </a:lnTo>
                  <a:cubicBezTo>
                    <a:pt x="234434" y="94452"/>
                    <a:pt x="232827" y="95202"/>
                    <a:pt x="231136" y="95774"/>
                  </a:cubicBezTo>
                  <a:lnTo>
                    <a:pt x="231029" y="95809"/>
                  </a:lnTo>
                  <a:lnTo>
                    <a:pt x="230957" y="95821"/>
                  </a:lnTo>
                  <a:cubicBezTo>
                    <a:pt x="230969" y="95881"/>
                    <a:pt x="230981" y="95928"/>
                    <a:pt x="230993" y="95976"/>
                  </a:cubicBezTo>
                  <a:lnTo>
                    <a:pt x="231065" y="95928"/>
                  </a:lnTo>
                  <a:lnTo>
                    <a:pt x="231065" y="95928"/>
                  </a:lnTo>
                  <a:lnTo>
                    <a:pt x="231053" y="96250"/>
                  </a:lnTo>
                  <a:cubicBezTo>
                    <a:pt x="231029" y="96155"/>
                    <a:pt x="231005" y="96071"/>
                    <a:pt x="230993" y="95976"/>
                  </a:cubicBezTo>
                  <a:lnTo>
                    <a:pt x="230588" y="96250"/>
                  </a:lnTo>
                  <a:cubicBezTo>
                    <a:pt x="230667" y="96467"/>
                    <a:pt x="230918" y="96545"/>
                    <a:pt x="231124" y="96545"/>
                  </a:cubicBezTo>
                  <a:cubicBezTo>
                    <a:pt x="231166" y="96545"/>
                    <a:pt x="231207" y="96542"/>
                    <a:pt x="231243" y="96536"/>
                  </a:cubicBezTo>
                  <a:lnTo>
                    <a:pt x="231243" y="96536"/>
                  </a:lnTo>
                  <a:cubicBezTo>
                    <a:pt x="231374" y="96595"/>
                    <a:pt x="231255" y="96857"/>
                    <a:pt x="231041" y="97143"/>
                  </a:cubicBezTo>
                  <a:cubicBezTo>
                    <a:pt x="230826" y="97441"/>
                    <a:pt x="230565" y="97679"/>
                    <a:pt x="230255" y="97869"/>
                  </a:cubicBezTo>
                  <a:cubicBezTo>
                    <a:pt x="230108" y="97896"/>
                    <a:pt x="229985" y="97908"/>
                    <a:pt x="229883" y="97908"/>
                  </a:cubicBezTo>
                  <a:cubicBezTo>
                    <a:pt x="229478" y="97908"/>
                    <a:pt x="229383" y="97723"/>
                    <a:pt x="229326" y="97524"/>
                  </a:cubicBezTo>
                  <a:cubicBezTo>
                    <a:pt x="229255" y="97274"/>
                    <a:pt x="229231" y="97000"/>
                    <a:pt x="228755" y="97000"/>
                  </a:cubicBezTo>
                  <a:cubicBezTo>
                    <a:pt x="228374" y="97214"/>
                    <a:pt x="227993" y="97441"/>
                    <a:pt x="227600" y="97667"/>
                  </a:cubicBezTo>
                  <a:lnTo>
                    <a:pt x="227540" y="97393"/>
                  </a:lnTo>
                  <a:cubicBezTo>
                    <a:pt x="227496" y="97359"/>
                    <a:pt x="227457" y="97344"/>
                    <a:pt x="227424" y="97344"/>
                  </a:cubicBezTo>
                  <a:cubicBezTo>
                    <a:pt x="227294" y="97344"/>
                    <a:pt x="227235" y="97553"/>
                    <a:pt x="227207" y="97619"/>
                  </a:cubicBezTo>
                  <a:cubicBezTo>
                    <a:pt x="227220" y="97466"/>
                    <a:pt x="227092" y="97419"/>
                    <a:pt x="226900" y="97419"/>
                  </a:cubicBezTo>
                  <a:cubicBezTo>
                    <a:pt x="226600" y="97419"/>
                    <a:pt x="226143" y="97533"/>
                    <a:pt x="225812" y="97533"/>
                  </a:cubicBezTo>
                  <a:cubicBezTo>
                    <a:pt x="225762" y="97533"/>
                    <a:pt x="225715" y="97530"/>
                    <a:pt x="225671" y="97524"/>
                  </a:cubicBezTo>
                  <a:lnTo>
                    <a:pt x="225671" y="97524"/>
                  </a:lnTo>
                  <a:lnTo>
                    <a:pt x="225873" y="97881"/>
                  </a:lnTo>
                  <a:cubicBezTo>
                    <a:pt x="225636" y="98049"/>
                    <a:pt x="225358" y="98143"/>
                    <a:pt x="225073" y="98143"/>
                  </a:cubicBezTo>
                  <a:cubicBezTo>
                    <a:pt x="225015" y="98143"/>
                    <a:pt x="224956" y="98139"/>
                    <a:pt x="224897" y="98131"/>
                  </a:cubicBezTo>
                  <a:cubicBezTo>
                    <a:pt x="224600" y="98083"/>
                    <a:pt x="224326" y="97976"/>
                    <a:pt x="224064" y="97810"/>
                  </a:cubicBezTo>
                  <a:cubicBezTo>
                    <a:pt x="223814" y="97679"/>
                    <a:pt x="223564" y="97500"/>
                    <a:pt x="223326" y="97393"/>
                  </a:cubicBezTo>
                  <a:cubicBezTo>
                    <a:pt x="223175" y="97321"/>
                    <a:pt x="223016" y="97284"/>
                    <a:pt x="222856" y="97284"/>
                  </a:cubicBezTo>
                  <a:cubicBezTo>
                    <a:pt x="222750" y="97284"/>
                    <a:pt x="222644" y="97300"/>
                    <a:pt x="222540" y="97333"/>
                  </a:cubicBezTo>
                  <a:cubicBezTo>
                    <a:pt x="222266" y="97500"/>
                    <a:pt x="221980" y="97679"/>
                    <a:pt x="221682" y="97845"/>
                  </a:cubicBezTo>
                  <a:lnTo>
                    <a:pt x="221599" y="97298"/>
                  </a:lnTo>
                  <a:cubicBezTo>
                    <a:pt x="221480" y="97357"/>
                    <a:pt x="221373" y="97429"/>
                    <a:pt x="221278" y="97500"/>
                  </a:cubicBezTo>
                  <a:cubicBezTo>
                    <a:pt x="221182" y="97572"/>
                    <a:pt x="221087" y="97619"/>
                    <a:pt x="220992" y="97679"/>
                  </a:cubicBezTo>
                  <a:cubicBezTo>
                    <a:pt x="220904" y="97717"/>
                    <a:pt x="220810" y="97743"/>
                    <a:pt x="220700" y="97743"/>
                  </a:cubicBezTo>
                  <a:cubicBezTo>
                    <a:pt x="220572" y="97743"/>
                    <a:pt x="220422" y="97709"/>
                    <a:pt x="220230" y="97619"/>
                  </a:cubicBezTo>
                  <a:cubicBezTo>
                    <a:pt x="219004" y="96893"/>
                    <a:pt x="217694" y="96595"/>
                    <a:pt x="216372" y="96226"/>
                  </a:cubicBezTo>
                  <a:cubicBezTo>
                    <a:pt x="215051" y="95869"/>
                    <a:pt x="213717" y="95416"/>
                    <a:pt x="212669" y="94559"/>
                  </a:cubicBezTo>
                  <a:lnTo>
                    <a:pt x="212669" y="94559"/>
                  </a:lnTo>
                  <a:cubicBezTo>
                    <a:pt x="212658" y="94643"/>
                    <a:pt x="212681" y="94714"/>
                    <a:pt x="212729" y="94785"/>
                  </a:cubicBezTo>
                  <a:cubicBezTo>
                    <a:pt x="212586" y="94571"/>
                    <a:pt x="212419" y="94381"/>
                    <a:pt x="212217" y="94214"/>
                  </a:cubicBezTo>
                  <a:cubicBezTo>
                    <a:pt x="212027" y="94059"/>
                    <a:pt x="211812" y="93928"/>
                    <a:pt x="211574" y="93821"/>
                  </a:cubicBezTo>
                  <a:cubicBezTo>
                    <a:pt x="211134" y="93631"/>
                    <a:pt x="210657" y="93571"/>
                    <a:pt x="210181" y="93500"/>
                  </a:cubicBezTo>
                  <a:cubicBezTo>
                    <a:pt x="209705" y="93428"/>
                    <a:pt x="209217" y="93381"/>
                    <a:pt x="208788" y="93190"/>
                  </a:cubicBezTo>
                  <a:cubicBezTo>
                    <a:pt x="208312" y="93011"/>
                    <a:pt x="207919" y="92654"/>
                    <a:pt x="207681" y="92202"/>
                  </a:cubicBezTo>
                  <a:lnTo>
                    <a:pt x="207919" y="92118"/>
                  </a:lnTo>
                  <a:cubicBezTo>
                    <a:pt x="206978" y="91583"/>
                    <a:pt x="208157" y="92035"/>
                    <a:pt x="207693" y="91345"/>
                  </a:cubicBezTo>
                  <a:lnTo>
                    <a:pt x="207693" y="91345"/>
                  </a:lnTo>
                  <a:cubicBezTo>
                    <a:pt x="207590" y="91438"/>
                    <a:pt x="207471" y="91476"/>
                    <a:pt x="207341" y="91476"/>
                  </a:cubicBezTo>
                  <a:cubicBezTo>
                    <a:pt x="207154" y="91476"/>
                    <a:pt x="206945" y="91397"/>
                    <a:pt x="206728" y="91285"/>
                  </a:cubicBezTo>
                  <a:cubicBezTo>
                    <a:pt x="206550" y="91202"/>
                    <a:pt x="206359" y="91095"/>
                    <a:pt x="206181" y="90987"/>
                  </a:cubicBezTo>
                  <a:cubicBezTo>
                    <a:pt x="206014" y="90892"/>
                    <a:pt x="205847" y="90809"/>
                    <a:pt x="205669" y="90749"/>
                  </a:cubicBezTo>
                  <a:cubicBezTo>
                    <a:pt x="205692" y="90743"/>
                    <a:pt x="205715" y="90740"/>
                    <a:pt x="205738" y="90740"/>
                  </a:cubicBezTo>
                  <a:cubicBezTo>
                    <a:pt x="205879" y="90740"/>
                    <a:pt x="206017" y="90850"/>
                    <a:pt x="206181" y="90880"/>
                  </a:cubicBezTo>
                  <a:cubicBezTo>
                    <a:pt x="206181" y="90702"/>
                    <a:pt x="206395" y="90356"/>
                    <a:pt x="206085" y="90261"/>
                  </a:cubicBezTo>
                  <a:cubicBezTo>
                    <a:pt x="205940" y="90302"/>
                    <a:pt x="205795" y="90321"/>
                    <a:pt x="205651" y="90321"/>
                  </a:cubicBezTo>
                  <a:cubicBezTo>
                    <a:pt x="204677" y="90321"/>
                    <a:pt x="203744" y="89464"/>
                    <a:pt x="202883" y="88987"/>
                  </a:cubicBezTo>
                  <a:cubicBezTo>
                    <a:pt x="203073" y="88582"/>
                    <a:pt x="202656" y="87654"/>
                    <a:pt x="202811" y="86820"/>
                  </a:cubicBezTo>
                  <a:lnTo>
                    <a:pt x="202811" y="86820"/>
                  </a:lnTo>
                  <a:cubicBezTo>
                    <a:pt x="202621" y="86856"/>
                    <a:pt x="202251" y="86951"/>
                    <a:pt x="201894" y="87046"/>
                  </a:cubicBezTo>
                  <a:cubicBezTo>
                    <a:pt x="201894" y="87106"/>
                    <a:pt x="201906" y="87165"/>
                    <a:pt x="201906" y="87225"/>
                  </a:cubicBezTo>
                  <a:cubicBezTo>
                    <a:pt x="201882" y="87201"/>
                    <a:pt x="201847" y="87189"/>
                    <a:pt x="201811" y="87177"/>
                  </a:cubicBezTo>
                  <a:lnTo>
                    <a:pt x="201811" y="87177"/>
                  </a:lnTo>
                  <a:cubicBezTo>
                    <a:pt x="201946" y="87292"/>
                    <a:pt x="202045" y="87361"/>
                    <a:pt x="202076" y="87361"/>
                  </a:cubicBezTo>
                  <a:cubicBezTo>
                    <a:pt x="202080" y="87361"/>
                    <a:pt x="202083" y="87359"/>
                    <a:pt x="202085" y="87356"/>
                  </a:cubicBezTo>
                  <a:lnTo>
                    <a:pt x="202085" y="87356"/>
                  </a:lnTo>
                  <a:cubicBezTo>
                    <a:pt x="202085" y="87939"/>
                    <a:pt x="201823" y="87558"/>
                    <a:pt x="201489" y="87927"/>
                  </a:cubicBezTo>
                  <a:cubicBezTo>
                    <a:pt x="201251" y="87654"/>
                    <a:pt x="200597" y="87237"/>
                    <a:pt x="200811" y="86915"/>
                  </a:cubicBezTo>
                  <a:cubicBezTo>
                    <a:pt x="200692" y="86761"/>
                    <a:pt x="200585" y="86582"/>
                    <a:pt x="200513" y="86392"/>
                  </a:cubicBezTo>
                  <a:cubicBezTo>
                    <a:pt x="200370" y="86356"/>
                    <a:pt x="200239" y="86249"/>
                    <a:pt x="200156" y="86118"/>
                  </a:cubicBezTo>
                  <a:lnTo>
                    <a:pt x="200156" y="86118"/>
                  </a:lnTo>
                  <a:lnTo>
                    <a:pt x="200251" y="86130"/>
                  </a:lnTo>
                  <a:cubicBezTo>
                    <a:pt x="200275" y="86082"/>
                    <a:pt x="200299" y="86022"/>
                    <a:pt x="200299" y="85951"/>
                  </a:cubicBezTo>
                  <a:cubicBezTo>
                    <a:pt x="200156" y="85630"/>
                    <a:pt x="199775" y="85391"/>
                    <a:pt x="199346" y="85213"/>
                  </a:cubicBezTo>
                  <a:cubicBezTo>
                    <a:pt x="198930" y="85034"/>
                    <a:pt x="198465" y="84891"/>
                    <a:pt x="198144" y="84772"/>
                  </a:cubicBezTo>
                  <a:lnTo>
                    <a:pt x="198144" y="84772"/>
                  </a:lnTo>
                  <a:cubicBezTo>
                    <a:pt x="198183" y="84775"/>
                    <a:pt x="198220" y="84776"/>
                    <a:pt x="198255" y="84776"/>
                  </a:cubicBezTo>
                  <a:cubicBezTo>
                    <a:pt x="198966" y="84776"/>
                    <a:pt x="198625" y="84211"/>
                    <a:pt x="198965" y="83939"/>
                  </a:cubicBezTo>
                  <a:lnTo>
                    <a:pt x="198965" y="83939"/>
                  </a:lnTo>
                  <a:cubicBezTo>
                    <a:pt x="199025" y="84058"/>
                    <a:pt x="199108" y="84165"/>
                    <a:pt x="199192" y="84272"/>
                  </a:cubicBezTo>
                  <a:cubicBezTo>
                    <a:pt x="199358" y="84498"/>
                    <a:pt x="199608" y="84820"/>
                    <a:pt x="199894" y="85153"/>
                  </a:cubicBezTo>
                  <a:cubicBezTo>
                    <a:pt x="199894" y="85046"/>
                    <a:pt x="199942" y="84939"/>
                    <a:pt x="200037" y="84868"/>
                  </a:cubicBezTo>
                  <a:cubicBezTo>
                    <a:pt x="199965" y="84415"/>
                    <a:pt x="199680" y="84237"/>
                    <a:pt x="199346" y="84034"/>
                  </a:cubicBezTo>
                  <a:cubicBezTo>
                    <a:pt x="199168" y="83927"/>
                    <a:pt x="199001" y="83808"/>
                    <a:pt x="198846" y="83665"/>
                  </a:cubicBezTo>
                  <a:cubicBezTo>
                    <a:pt x="198668" y="83486"/>
                    <a:pt x="198525" y="83272"/>
                    <a:pt x="198441" y="83034"/>
                  </a:cubicBezTo>
                  <a:lnTo>
                    <a:pt x="198441" y="83034"/>
                  </a:lnTo>
                  <a:cubicBezTo>
                    <a:pt x="198484" y="83059"/>
                    <a:pt x="198530" y="83071"/>
                    <a:pt x="198577" y="83071"/>
                  </a:cubicBezTo>
                  <a:cubicBezTo>
                    <a:pt x="198661" y="83071"/>
                    <a:pt x="198745" y="83032"/>
                    <a:pt x="198799" y="82963"/>
                  </a:cubicBezTo>
                  <a:cubicBezTo>
                    <a:pt x="198701" y="82680"/>
                    <a:pt x="198394" y="82567"/>
                    <a:pt x="198130" y="82567"/>
                  </a:cubicBezTo>
                  <a:cubicBezTo>
                    <a:pt x="198039" y="82567"/>
                    <a:pt x="197952" y="82581"/>
                    <a:pt x="197882" y="82605"/>
                  </a:cubicBezTo>
                  <a:cubicBezTo>
                    <a:pt x="198025" y="82427"/>
                    <a:pt x="198049" y="82117"/>
                    <a:pt x="197989" y="81831"/>
                  </a:cubicBezTo>
                  <a:cubicBezTo>
                    <a:pt x="197953" y="81689"/>
                    <a:pt x="197894" y="81558"/>
                    <a:pt x="197822" y="81439"/>
                  </a:cubicBezTo>
                  <a:cubicBezTo>
                    <a:pt x="197763" y="81320"/>
                    <a:pt x="197668" y="81224"/>
                    <a:pt x="197560" y="81153"/>
                  </a:cubicBezTo>
                  <a:cubicBezTo>
                    <a:pt x="197060" y="81058"/>
                    <a:pt x="196941" y="81200"/>
                    <a:pt x="196596" y="80629"/>
                  </a:cubicBezTo>
                  <a:lnTo>
                    <a:pt x="196596" y="80629"/>
                  </a:lnTo>
                  <a:cubicBezTo>
                    <a:pt x="196751" y="80653"/>
                    <a:pt x="196882" y="80677"/>
                    <a:pt x="197025" y="80688"/>
                  </a:cubicBezTo>
                  <a:cubicBezTo>
                    <a:pt x="196917" y="80296"/>
                    <a:pt x="196739" y="80224"/>
                    <a:pt x="196560" y="80165"/>
                  </a:cubicBezTo>
                  <a:cubicBezTo>
                    <a:pt x="196370" y="80141"/>
                    <a:pt x="196215" y="79986"/>
                    <a:pt x="196179" y="79796"/>
                  </a:cubicBezTo>
                  <a:lnTo>
                    <a:pt x="196179" y="79796"/>
                  </a:lnTo>
                  <a:cubicBezTo>
                    <a:pt x="196202" y="79853"/>
                    <a:pt x="196241" y="79877"/>
                    <a:pt x="196282" y="79877"/>
                  </a:cubicBezTo>
                  <a:cubicBezTo>
                    <a:pt x="196369" y="79877"/>
                    <a:pt x="196465" y="79770"/>
                    <a:pt x="196441" y="79641"/>
                  </a:cubicBezTo>
                  <a:cubicBezTo>
                    <a:pt x="195858" y="79034"/>
                    <a:pt x="195703" y="79105"/>
                    <a:pt x="194858" y="78903"/>
                  </a:cubicBezTo>
                  <a:lnTo>
                    <a:pt x="195346" y="78748"/>
                  </a:lnTo>
                  <a:cubicBezTo>
                    <a:pt x="195191" y="78641"/>
                    <a:pt x="195001" y="78486"/>
                    <a:pt x="194822" y="78331"/>
                  </a:cubicBezTo>
                  <a:cubicBezTo>
                    <a:pt x="194643" y="78176"/>
                    <a:pt x="194465" y="78021"/>
                    <a:pt x="194310" y="77843"/>
                  </a:cubicBezTo>
                  <a:cubicBezTo>
                    <a:pt x="194048" y="77545"/>
                    <a:pt x="193917" y="77259"/>
                    <a:pt x="194096" y="77093"/>
                  </a:cubicBezTo>
                  <a:lnTo>
                    <a:pt x="194096" y="77093"/>
                  </a:lnTo>
                  <a:cubicBezTo>
                    <a:pt x="194004" y="77147"/>
                    <a:pt x="193919" y="77172"/>
                    <a:pt x="193840" y="77172"/>
                  </a:cubicBezTo>
                  <a:cubicBezTo>
                    <a:pt x="193592" y="77172"/>
                    <a:pt x="193404" y="76927"/>
                    <a:pt x="193250" y="76593"/>
                  </a:cubicBezTo>
                  <a:cubicBezTo>
                    <a:pt x="193143" y="76355"/>
                    <a:pt x="193060" y="76105"/>
                    <a:pt x="192988" y="75843"/>
                  </a:cubicBezTo>
                  <a:cubicBezTo>
                    <a:pt x="192917" y="75593"/>
                    <a:pt x="192869" y="75354"/>
                    <a:pt x="192810" y="75200"/>
                  </a:cubicBezTo>
                  <a:lnTo>
                    <a:pt x="192810" y="75200"/>
                  </a:lnTo>
                  <a:cubicBezTo>
                    <a:pt x="192886" y="75328"/>
                    <a:pt x="193000" y="75356"/>
                    <a:pt x="193100" y="75356"/>
                  </a:cubicBezTo>
                  <a:cubicBezTo>
                    <a:pt x="193158" y="75356"/>
                    <a:pt x="193211" y="75347"/>
                    <a:pt x="193250" y="75343"/>
                  </a:cubicBezTo>
                  <a:cubicBezTo>
                    <a:pt x="192988" y="75104"/>
                    <a:pt x="192774" y="74819"/>
                    <a:pt x="192619" y="74497"/>
                  </a:cubicBezTo>
                  <a:cubicBezTo>
                    <a:pt x="192476" y="74176"/>
                    <a:pt x="192381" y="73842"/>
                    <a:pt x="192322" y="73509"/>
                  </a:cubicBezTo>
                  <a:cubicBezTo>
                    <a:pt x="192262" y="73164"/>
                    <a:pt x="192215" y="72818"/>
                    <a:pt x="192191" y="72461"/>
                  </a:cubicBezTo>
                  <a:cubicBezTo>
                    <a:pt x="192167" y="72295"/>
                    <a:pt x="192143" y="72116"/>
                    <a:pt x="192119" y="71949"/>
                  </a:cubicBezTo>
                  <a:cubicBezTo>
                    <a:pt x="192095" y="71771"/>
                    <a:pt x="192072" y="71604"/>
                    <a:pt x="192036" y="71437"/>
                  </a:cubicBezTo>
                  <a:cubicBezTo>
                    <a:pt x="192274" y="71318"/>
                    <a:pt x="192500" y="71199"/>
                    <a:pt x="192738" y="71080"/>
                  </a:cubicBezTo>
                  <a:cubicBezTo>
                    <a:pt x="192643" y="70735"/>
                    <a:pt x="192250" y="70580"/>
                    <a:pt x="191845" y="70390"/>
                  </a:cubicBezTo>
                  <a:cubicBezTo>
                    <a:pt x="191643" y="70306"/>
                    <a:pt x="191453" y="70199"/>
                    <a:pt x="191274" y="70068"/>
                  </a:cubicBezTo>
                  <a:cubicBezTo>
                    <a:pt x="191119" y="69949"/>
                    <a:pt x="191024" y="69770"/>
                    <a:pt x="191012" y="69580"/>
                  </a:cubicBezTo>
                  <a:lnTo>
                    <a:pt x="191012" y="69580"/>
                  </a:lnTo>
                  <a:lnTo>
                    <a:pt x="191405" y="69830"/>
                  </a:lnTo>
                  <a:cubicBezTo>
                    <a:pt x="191119" y="68413"/>
                    <a:pt x="191191" y="67794"/>
                    <a:pt x="191369" y="66627"/>
                  </a:cubicBezTo>
                  <a:lnTo>
                    <a:pt x="191369" y="66627"/>
                  </a:lnTo>
                  <a:lnTo>
                    <a:pt x="191869" y="66675"/>
                  </a:lnTo>
                  <a:cubicBezTo>
                    <a:pt x="191774" y="66461"/>
                    <a:pt x="191714" y="66234"/>
                    <a:pt x="191691" y="65996"/>
                  </a:cubicBezTo>
                  <a:cubicBezTo>
                    <a:pt x="191667" y="65877"/>
                    <a:pt x="191655" y="65758"/>
                    <a:pt x="191619" y="65639"/>
                  </a:cubicBezTo>
                  <a:cubicBezTo>
                    <a:pt x="191607" y="65532"/>
                    <a:pt x="191572" y="65413"/>
                    <a:pt x="191524" y="65306"/>
                  </a:cubicBezTo>
                  <a:cubicBezTo>
                    <a:pt x="192191" y="64913"/>
                    <a:pt x="192179" y="63996"/>
                    <a:pt x="192298" y="62972"/>
                  </a:cubicBezTo>
                  <a:cubicBezTo>
                    <a:pt x="192417" y="61948"/>
                    <a:pt x="192679" y="60841"/>
                    <a:pt x="193643" y="60341"/>
                  </a:cubicBezTo>
                  <a:lnTo>
                    <a:pt x="192810" y="59876"/>
                  </a:lnTo>
                  <a:cubicBezTo>
                    <a:pt x="193074" y="59301"/>
                    <a:pt x="193261" y="58504"/>
                    <a:pt x="193960" y="58504"/>
                  </a:cubicBezTo>
                  <a:cubicBezTo>
                    <a:pt x="193985" y="58504"/>
                    <a:pt x="194010" y="58505"/>
                    <a:pt x="194036" y="58507"/>
                  </a:cubicBezTo>
                  <a:lnTo>
                    <a:pt x="193965" y="58626"/>
                  </a:lnTo>
                  <a:cubicBezTo>
                    <a:pt x="194067" y="58689"/>
                    <a:pt x="194143" y="58716"/>
                    <a:pt x="194201" y="58716"/>
                  </a:cubicBezTo>
                  <a:cubicBezTo>
                    <a:pt x="194496" y="58716"/>
                    <a:pt x="194317" y="58024"/>
                    <a:pt x="194596" y="57805"/>
                  </a:cubicBezTo>
                  <a:cubicBezTo>
                    <a:pt x="194647" y="57546"/>
                    <a:pt x="194466" y="57144"/>
                    <a:pt x="194245" y="57144"/>
                  </a:cubicBezTo>
                  <a:cubicBezTo>
                    <a:pt x="194212" y="57144"/>
                    <a:pt x="194178" y="57153"/>
                    <a:pt x="194143" y="57174"/>
                  </a:cubicBezTo>
                  <a:cubicBezTo>
                    <a:pt x="194762" y="56543"/>
                    <a:pt x="195310" y="55674"/>
                    <a:pt x="195870" y="54912"/>
                  </a:cubicBezTo>
                  <a:cubicBezTo>
                    <a:pt x="196441" y="54150"/>
                    <a:pt x="197025" y="53507"/>
                    <a:pt x="197668" y="53364"/>
                  </a:cubicBezTo>
                  <a:cubicBezTo>
                    <a:pt x="198037" y="52626"/>
                    <a:pt x="198263" y="51911"/>
                    <a:pt x="198561" y="51221"/>
                  </a:cubicBezTo>
                  <a:cubicBezTo>
                    <a:pt x="198846" y="50482"/>
                    <a:pt x="199275" y="49804"/>
                    <a:pt x="199823" y="49232"/>
                  </a:cubicBezTo>
                  <a:lnTo>
                    <a:pt x="199894" y="49316"/>
                  </a:lnTo>
                  <a:cubicBezTo>
                    <a:pt x="200247" y="49051"/>
                    <a:pt x="200869" y="48602"/>
                    <a:pt x="201405" y="48602"/>
                  </a:cubicBezTo>
                  <a:cubicBezTo>
                    <a:pt x="201591" y="48602"/>
                    <a:pt x="201767" y="48656"/>
                    <a:pt x="201918" y="48792"/>
                  </a:cubicBezTo>
                  <a:cubicBezTo>
                    <a:pt x="202251" y="48280"/>
                    <a:pt x="202359" y="47696"/>
                    <a:pt x="202537" y="47137"/>
                  </a:cubicBezTo>
                  <a:cubicBezTo>
                    <a:pt x="202621" y="46851"/>
                    <a:pt x="202740" y="46577"/>
                    <a:pt x="202883" y="46327"/>
                  </a:cubicBezTo>
                  <a:cubicBezTo>
                    <a:pt x="203073" y="46041"/>
                    <a:pt x="203311" y="45803"/>
                    <a:pt x="203585" y="45625"/>
                  </a:cubicBezTo>
                  <a:lnTo>
                    <a:pt x="203585" y="46053"/>
                  </a:lnTo>
                  <a:cubicBezTo>
                    <a:pt x="203775" y="45946"/>
                    <a:pt x="203918" y="45756"/>
                    <a:pt x="203978" y="45541"/>
                  </a:cubicBezTo>
                  <a:cubicBezTo>
                    <a:pt x="204049" y="45375"/>
                    <a:pt x="204097" y="45208"/>
                    <a:pt x="204133" y="45029"/>
                  </a:cubicBezTo>
                  <a:cubicBezTo>
                    <a:pt x="204150" y="45014"/>
                    <a:pt x="204166" y="45008"/>
                    <a:pt x="204180" y="45008"/>
                  </a:cubicBezTo>
                  <a:cubicBezTo>
                    <a:pt x="204246" y="45008"/>
                    <a:pt x="204289" y="45140"/>
                    <a:pt x="204347" y="45208"/>
                  </a:cubicBezTo>
                  <a:cubicBezTo>
                    <a:pt x="204788" y="45137"/>
                    <a:pt x="204621" y="44696"/>
                    <a:pt x="204764" y="44434"/>
                  </a:cubicBezTo>
                  <a:lnTo>
                    <a:pt x="204764" y="44434"/>
                  </a:lnTo>
                  <a:lnTo>
                    <a:pt x="204871" y="44708"/>
                  </a:lnTo>
                  <a:cubicBezTo>
                    <a:pt x="205192" y="44565"/>
                    <a:pt x="205466" y="44363"/>
                    <a:pt x="205680" y="44101"/>
                  </a:cubicBezTo>
                  <a:cubicBezTo>
                    <a:pt x="205931" y="43791"/>
                    <a:pt x="206169" y="43482"/>
                    <a:pt x="206371" y="43148"/>
                  </a:cubicBezTo>
                  <a:cubicBezTo>
                    <a:pt x="206597" y="42791"/>
                    <a:pt x="206823" y="42434"/>
                    <a:pt x="207085" y="42100"/>
                  </a:cubicBezTo>
                  <a:cubicBezTo>
                    <a:pt x="207324" y="41767"/>
                    <a:pt x="207609" y="41469"/>
                    <a:pt x="207931" y="41219"/>
                  </a:cubicBezTo>
                  <a:lnTo>
                    <a:pt x="207931" y="41219"/>
                  </a:lnTo>
                  <a:cubicBezTo>
                    <a:pt x="207776" y="41469"/>
                    <a:pt x="208086" y="41588"/>
                    <a:pt x="208252" y="41612"/>
                  </a:cubicBezTo>
                  <a:cubicBezTo>
                    <a:pt x="208145" y="40529"/>
                    <a:pt x="209657" y="39541"/>
                    <a:pt x="210086" y="38993"/>
                  </a:cubicBezTo>
                  <a:lnTo>
                    <a:pt x="210086" y="38993"/>
                  </a:lnTo>
                  <a:lnTo>
                    <a:pt x="209967" y="39517"/>
                  </a:lnTo>
                  <a:cubicBezTo>
                    <a:pt x="210251" y="39008"/>
                    <a:pt x="210551" y="38925"/>
                    <a:pt x="210847" y="38925"/>
                  </a:cubicBezTo>
                  <a:cubicBezTo>
                    <a:pt x="210911" y="38925"/>
                    <a:pt x="210975" y="38929"/>
                    <a:pt x="211038" y="38933"/>
                  </a:cubicBezTo>
                  <a:cubicBezTo>
                    <a:pt x="211114" y="38938"/>
                    <a:pt x="211190" y="38944"/>
                    <a:pt x="211265" y="38944"/>
                  </a:cubicBezTo>
                  <a:cubicBezTo>
                    <a:pt x="211547" y="38944"/>
                    <a:pt x="211831" y="38867"/>
                    <a:pt x="212122" y="38398"/>
                  </a:cubicBezTo>
                  <a:lnTo>
                    <a:pt x="211229" y="38398"/>
                  </a:lnTo>
                  <a:cubicBezTo>
                    <a:pt x="211753" y="38219"/>
                    <a:pt x="212038" y="37826"/>
                    <a:pt x="211717" y="37564"/>
                  </a:cubicBezTo>
                  <a:cubicBezTo>
                    <a:pt x="211762" y="37559"/>
                    <a:pt x="211804" y="37556"/>
                    <a:pt x="211841" y="37556"/>
                  </a:cubicBezTo>
                  <a:cubicBezTo>
                    <a:pt x="212228" y="37556"/>
                    <a:pt x="212244" y="37819"/>
                    <a:pt x="212520" y="37819"/>
                  </a:cubicBezTo>
                  <a:cubicBezTo>
                    <a:pt x="212626" y="37819"/>
                    <a:pt x="212771" y="37780"/>
                    <a:pt x="212991" y="37671"/>
                  </a:cubicBezTo>
                  <a:lnTo>
                    <a:pt x="212991" y="37671"/>
                  </a:lnTo>
                  <a:cubicBezTo>
                    <a:pt x="213146" y="37862"/>
                    <a:pt x="212503" y="38159"/>
                    <a:pt x="212931" y="38279"/>
                  </a:cubicBezTo>
                  <a:cubicBezTo>
                    <a:pt x="213408" y="38243"/>
                    <a:pt x="213872" y="38207"/>
                    <a:pt x="214336" y="38207"/>
                  </a:cubicBezTo>
                  <a:cubicBezTo>
                    <a:pt x="213836" y="38195"/>
                    <a:pt x="213896" y="37981"/>
                    <a:pt x="214003" y="37767"/>
                  </a:cubicBezTo>
                  <a:cubicBezTo>
                    <a:pt x="214122" y="37540"/>
                    <a:pt x="214265" y="37290"/>
                    <a:pt x="213896" y="37243"/>
                  </a:cubicBezTo>
                  <a:cubicBezTo>
                    <a:pt x="213933" y="37238"/>
                    <a:pt x="213967" y="37236"/>
                    <a:pt x="213999" y="37236"/>
                  </a:cubicBezTo>
                  <a:cubicBezTo>
                    <a:pt x="214299" y="37236"/>
                    <a:pt x="214348" y="37432"/>
                    <a:pt x="214348" y="37647"/>
                  </a:cubicBezTo>
                  <a:cubicBezTo>
                    <a:pt x="214336" y="37886"/>
                    <a:pt x="214265" y="38148"/>
                    <a:pt x="214348" y="38219"/>
                  </a:cubicBezTo>
                  <a:cubicBezTo>
                    <a:pt x="214362" y="38226"/>
                    <a:pt x="214377" y="38229"/>
                    <a:pt x="214396" y="38229"/>
                  </a:cubicBezTo>
                  <a:cubicBezTo>
                    <a:pt x="214479" y="38229"/>
                    <a:pt x="214623" y="38158"/>
                    <a:pt x="214884" y="37945"/>
                  </a:cubicBezTo>
                  <a:cubicBezTo>
                    <a:pt x="214586" y="37493"/>
                    <a:pt x="214813" y="37350"/>
                    <a:pt x="214991" y="37255"/>
                  </a:cubicBezTo>
                  <a:cubicBezTo>
                    <a:pt x="215170" y="37159"/>
                    <a:pt x="215289" y="37100"/>
                    <a:pt x="214753" y="36755"/>
                  </a:cubicBezTo>
                  <a:cubicBezTo>
                    <a:pt x="215158" y="36552"/>
                    <a:pt x="215575" y="36385"/>
                    <a:pt x="216003" y="36254"/>
                  </a:cubicBezTo>
                  <a:cubicBezTo>
                    <a:pt x="216432" y="36135"/>
                    <a:pt x="216849" y="36052"/>
                    <a:pt x="217241" y="35957"/>
                  </a:cubicBezTo>
                  <a:cubicBezTo>
                    <a:pt x="217646" y="35885"/>
                    <a:pt x="218051" y="35802"/>
                    <a:pt x="218432" y="35683"/>
                  </a:cubicBezTo>
                  <a:cubicBezTo>
                    <a:pt x="218527" y="35647"/>
                    <a:pt x="218623" y="35612"/>
                    <a:pt x="218718" y="35588"/>
                  </a:cubicBezTo>
                  <a:cubicBezTo>
                    <a:pt x="218813" y="35552"/>
                    <a:pt x="218908" y="35528"/>
                    <a:pt x="219004" y="35492"/>
                  </a:cubicBezTo>
                  <a:cubicBezTo>
                    <a:pt x="219194" y="35409"/>
                    <a:pt x="219385" y="35326"/>
                    <a:pt x="219563" y="35219"/>
                  </a:cubicBezTo>
                  <a:cubicBezTo>
                    <a:pt x="219812" y="35482"/>
                    <a:pt x="220174" y="35539"/>
                    <a:pt x="220566" y="35539"/>
                  </a:cubicBezTo>
                  <a:cubicBezTo>
                    <a:pt x="220849" y="35539"/>
                    <a:pt x="221148" y="35509"/>
                    <a:pt x="221432" y="35504"/>
                  </a:cubicBezTo>
                  <a:cubicBezTo>
                    <a:pt x="221482" y="35503"/>
                    <a:pt x="221530" y="35503"/>
                    <a:pt x="221578" y="35503"/>
                  </a:cubicBezTo>
                  <a:cubicBezTo>
                    <a:pt x="222180" y="35503"/>
                    <a:pt x="222668" y="35590"/>
                    <a:pt x="222635" y="36219"/>
                  </a:cubicBezTo>
                  <a:cubicBezTo>
                    <a:pt x="223468" y="36183"/>
                    <a:pt x="224147" y="35921"/>
                    <a:pt x="224695" y="35397"/>
                  </a:cubicBezTo>
                  <a:cubicBezTo>
                    <a:pt x="224653" y="35367"/>
                    <a:pt x="224608" y="35356"/>
                    <a:pt x="224560" y="35356"/>
                  </a:cubicBezTo>
                  <a:cubicBezTo>
                    <a:pt x="224418" y="35356"/>
                    <a:pt x="224257" y="35463"/>
                    <a:pt x="224123" y="35516"/>
                  </a:cubicBezTo>
                  <a:cubicBezTo>
                    <a:pt x="224291" y="35251"/>
                    <a:pt x="224918" y="35170"/>
                    <a:pt x="225406" y="35170"/>
                  </a:cubicBezTo>
                  <a:close/>
                  <a:moveTo>
                    <a:pt x="59399" y="98185"/>
                  </a:moveTo>
                  <a:cubicBezTo>
                    <a:pt x="59582" y="98185"/>
                    <a:pt x="59868" y="98411"/>
                    <a:pt x="60174" y="98476"/>
                  </a:cubicBezTo>
                  <a:cubicBezTo>
                    <a:pt x="60087" y="98550"/>
                    <a:pt x="59990" y="98581"/>
                    <a:pt x="59894" y="98581"/>
                  </a:cubicBezTo>
                  <a:cubicBezTo>
                    <a:pt x="59663" y="98581"/>
                    <a:pt x="59437" y="98401"/>
                    <a:pt x="59353" y="98191"/>
                  </a:cubicBezTo>
                  <a:cubicBezTo>
                    <a:pt x="59367" y="98187"/>
                    <a:pt x="59383" y="98185"/>
                    <a:pt x="59399" y="98185"/>
                  </a:cubicBezTo>
                  <a:close/>
                  <a:moveTo>
                    <a:pt x="61869" y="35771"/>
                  </a:moveTo>
                  <a:cubicBezTo>
                    <a:pt x="61915" y="35771"/>
                    <a:pt x="61962" y="35773"/>
                    <a:pt x="62008" y="35778"/>
                  </a:cubicBezTo>
                  <a:cubicBezTo>
                    <a:pt x="62305" y="35838"/>
                    <a:pt x="62591" y="35945"/>
                    <a:pt x="62841" y="36100"/>
                  </a:cubicBezTo>
                  <a:cubicBezTo>
                    <a:pt x="63103" y="36243"/>
                    <a:pt x="63341" y="36421"/>
                    <a:pt x="63591" y="36528"/>
                  </a:cubicBezTo>
                  <a:cubicBezTo>
                    <a:pt x="63735" y="36600"/>
                    <a:pt x="63895" y="36637"/>
                    <a:pt x="64055" y="36637"/>
                  </a:cubicBezTo>
                  <a:cubicBezTo>
                    <a:pt x="64161" y="36637"/>
                    <a:pt x="64266" y="36621"/>
                    <a:pt x="64365" y="36588"/>
                  </a:cubicBezTo>
                  <a:cubicBezTo>
                    <a:pt x="64651" y="36409"/>
                    <a:pt x="64937" y="36243"/>
                    <a:pt x="65222" y="36064"/>
                  </a:cubicBezTo>
                  <a:lnTo>
                    <a:pt x="65342" y="36612"/>
                  </a:lnTo>
                  <a:cubicBezTo>
                    <a:pt x="65449" y="36552"/>
                    <a:pt x="65556" y="36481"/>
                    <a:pt x="65663" y="36409"/>
                  </a:cubicBezTo>
                  <a:cubicBezTo>
                    <a:pt x="65746" y="36338"/>
                    <a:pt x="65842" y="36278"/>
                    <a:pt x="65937" y="36231"/>
                  </a:cubicBezTo>
                  <a:cubicBezTo>
                    <a:pt x="66025" y="36192"/>
                    <a:pt x="66121" y="36166"/>
                    <a:pt x="66234" y="36166"/>
                  </a:cubicBezTo>
                  <a:cubicBezTo>
                    <a:pt x="66365" y="36166"/>
                    <a:pt x="66519" y="36201"/>
                    <a:pt x="66711" y="36290"/>
                  </a:cubicBezTo>
                  <a:cubicBezTo>
                    <a:pt x="67925" y="37005"/>
                    <a:pt x="69235" y="37314"/>
                    <a:pt x="70556" y="37683"/>
                  </a:cubicBezTo>
                  <a:cubicBezTo>
                    <a:pt x="71890" y="38040"/>
                    <a:pt x="73212" y="38481"/>
                    <a:pt x="74271" y="39350"/>
                  </a:cubicBezTo>
                  <a:cubicBezTo>
                    <a:pt x="74279" y="39297"/>
                    <a:pt x="74272" y="39244"/>
                    <a:pt x="74251" y="39198"/>
                  </a:cubicBezTo>
                  <a:lnTo>
                    <a:pt x="74251" y="39198"/>
                  </a:lnTo>
                  <a:cubicBezTo>
                    <a:pt x="74533" y="39591"/>
                    <a:pt x="74917" y="39897"/>
                    <a:pt x="75355" y="40076"/>
                  </a:cubicBezTo>
                  <a:cubicBezTo>
                    <a:pt x="75795" y="40279"/>
                    <a:pt x="76283" y="40326"/>
                    <a:pt x="76748" y="40398"/>
                  </a:cubicBezTo>
                  <a:cubicBezTo>
                    <a:pt x="77224" y="40481"/>
                    <a:pt x="77712" y="40529"/>
                    <a:pt x="78141" y="40707"/>
                  </a:cubicBezTo>
                  <a:cubicBezTo>
                    <a:pt x="78617" y="40898"/>
                    <a:pt x="79010" y="41255"/>
                    <a:pt x="79248" y="41708"/>
                  </a:cubicBezTo>
                  <a:lnTo>
                    <a:pt x="79010" y="41791"/>
                  </a:lnTo>
                  <a:cubicBezTo>
                    <a:pt x="79950" y="42327"/>
                    <a:pt x="78784" y="41874"/>
                    <a:pt x="79236" y="42565"/>
                  </a:cubicBezTo>
                  <a:cubicBezTo>
                    <a:pt x="79345" y="42471"/>
                    <a:pt x="79468" y="42432"/>
                    <a:pt x="79601" y="42432"/>
                  </a:cubicBezTo>
                  <a:cubicBezTo>
                    <a:pt x="79787" y="42432"/>
                    <a:pt x="79992" y="42508"/>
                    <a:pt x="80201" y="42612"/>
                  </a:cubicBezTo>
                  <a:cubicBezTo>
                    <a:pt x="80391" y="42708"/>
                    <a:pt x="80570" y="42815"/>
                    <a:pt x="80748" y="42910"/>
                  </a:cubicBezTo>
                  <a:cubicBezTo>
                    <a:pt x="80915" y="43005"/>
                    <a:pt x="81082" y="43089"/>
                    <a:pt x="81260" y="43160"/>
                  </a:cubicBezTo>
                  <a:cubicBezTo>
                    <a:pt x="81239" y="43167"/>
                    <a:pt x="81217" y="43170"/>
                    <a:pt x="81195" y="43170"/>
                  </a:cubicBezTo>
                  <a:cubicBezTo>
                    <a:pt x="81061" y="43170"/>
                    <a:pt x="80922" y="43058"/>
                    <a:pt x="80748" y="43017"/>
                  </a:cubicBezTo>
                  <a:lnTo>
                    <a:pt x="80748" y="43017"/>
                  </a:lnTo>
                  <a:cubicBezTo>
                    <a:pt x="80748" y="43208"/>
                    <a:pt x="80534" y="43541"/>
                    <a:pt x="80855" y="43648"/>
                  </a:cubicBezTo>
                  <a:cubicBezTo>
                    <a:pt x="80999" y="43607"/>
                    <a:pt x="81143" y="43588"/>
                    <a:pt x="81286" y="43588"/>
                  </a:cubicBezTo>
                  <a:cubicBezTo>
                    <a:pt x="82252" y="43588"/>
                    <a:pt x="83187" y="44445"/>
                    <a:pt x="84058" y="44922"/>
                  </a:cubicBezTo>
                  <a:cubicBezTo>
                    <a:pt x="83868" y="45315"/>
                    <a:pt x="84272" y="46256"/>
                    <a:pt x="84118" y="47089"/>
                  </a:cubicBezTo>
                  <a:cubicBezTo>
                    <a:pt x="84308" y="47053"/>
                    <a:pt x="84689" y="46958"/>
                    <a:pt x="85046" y="46863"/>
                  </a:cubicBezTo>
                  <a:cubicBezTo>
                    <a:pt x="85034" y="46803"/>
                    <a:pt x="85023" y="46744"/>
                    <a:pt x="85023" y="46684"/>
                  </a:cubicBezTo>
                  <a:lnTo>
                    <a:pt x="85023" y="46684"/>
                  </a:lnTo>
                  <a:cubicBezTo>
                    <a:pt x="85058" y="46708"/>
                    <a:pt x="85082" y="46720"/>
                    <a:pt x="85118" y="46732"/>
                  </a:cubicBezTo>
                  <a:cubicBezTo>
                    <a:pt x="84983" y="46618"/>
                    <a:pt x="84884" y="46549"/>
                    <a:pt x="84853" y="46549"/>
                  </a:cubicBezTo>
                  <a:cubicBezTo>
                    <a:pt x="84849" y="46549"/>
                    <a:pt x="84845" y="46550"/>
                    <a:pt x="84844" y="46553"/>
                  </a:cubicBezTo>
                  <a:cubicBezTo>
                    <a:pt x="84844" y="45970"/>
                    <a:pt x="85106" y="46351"/>
                    <a:pt x="85439" y="45982"/>
                  </a:cubicBezTo>
                  <a:cubicBezTo>
                    <a:pt x="85677" y="46256"/>
                    <a:pt x="86332" y="46672"/>
                    <a:pt x="86118" y="46994"/>
                  </a:cubicBezTo>
                  <a:cubicBezTo>
                    <a:pt x="86237" y="47149"/>
                    <a:pt x="86344" y="47327"/>
                    <a:pt x="86416" y="47518"/>
                  </a:cubicBezTo>
                  <a:cubicBezTo>
                    <a:pt x="86570" y="47553"/>
                    <a:pt x="86701" y="47661"/>
                    <a:pt x="86773" y="47803"/>
                  </a:cubicBezTo>
                  <a:lnTo>
                    <a:pt x="86678" y="47780"/>
                  </a:lnTo>
                  <a:cubicBezTo>
                    <a:pt x="86654" y="47827"/>
                    <a:pt x="86630" y="47887"/>
                    <a:pt x="86630" y="47958"/>
                  </a:cubicBezTo>
                  <a:cubicBezTo>
                    <a:pt x="86773" y="48280"/>
                    <a:pt x="87154" y="48518"/>
                    <a:pt x="87582" y="48696"/>
                  </a:cubicBezTo>
                  <a:cubicBezTo>
                    <a:pt x="87999" y="48875"/>
                    <a:pt x="88463" y="49018"/>
                    <a:pt x="88785" y="49137"/>
                  </a:cubicBezTo>
                  <a:cubicBezTo>
                    <a:pt x="88745" y="49134"/>
                    <a:pt x="88708" y="49133"/>
                    <a:pt x="88674" y="49133"/>
                  </a:cubicBezTo>
                  <a:cubicBezTo>
                    <a:pt x="87962" y="49133"/>
                    <a:pt x="88304" y="49698"/>
                    <a:pt x="87963" y="49982"/>
                  </a:cubicBezTo>
                  <a:cubicBezTo>
                    <a:pt x="87904" y="49851"/>
                    <a:pt x="87832" y="49744"/>
                    <a:pt x="87737" y="49637"/>
                  </a:cubicBezTo>
                  <a:cubicBezTo>
                    <a:pt x="87570" y="49411"/>
                    <a:pt x="87332" y="49089"/>
                    <a:pt x="87035" y="48756"/>
                  </a:cubicBezTo>
                  <a:cubicBezTo>
                    <a:pt x="87035" y="48875"/>
                    <a:pt x="86987" y="48982"/>
                    <a:pt x="86892" y="49054"/>
                  </a:cubicBezTo>
                  <a:cubicBezTo>
                    <a:pt x="86963" y="49494"/>
                    <a:pt x="87249" y="49685"/>
                    <a:pt x="87582" y="49887"/>
                  </a:cubicBezTo>
                  <a:cubicBezTo>
                    <a:pt x="87761" y="49994"/>
                    <a:pt x="87928" y="50113"/>
                    <a:pt x="88082" y="50256"/>
                  </a:cubicBezTo>
                  <a:cubicBezTo>
                    <a:pt x="88261" y="50423"/>
                    <a:pt x="88404" y="50637"/>
                    <a:pt x="88487" y="50875"/>
                  </a:cubicBezTo>
                  <a:cubicBezTo>
                    <a:pt x="88445" y="50854"/>
                    <a:pt x="88399" y="50843"/>
                    <a:pt x="88354" y="50843"/>
                  </a:cubicBezTo>
                  <a:cubicBezTo>
                    <a:pt x="88272" y="50843"/>
                    <a:pt x="88191" y="50878"/>
                    <a:pt x="88130" y="50947"/>
                  </a:cubicBezTo>
                  <a:cubicBezTo>
                    <a:pt x="88230" y="51236"/>
                    <a:pt x="88549" y="51347"/>
                    <a:pt x="88817" y="51347"/>
                  </a:cubicBezTo>
                  <a:cubicBezTo>
                    <a:pt x="88901" y="51347"/>
                    <a:pt x="88981" y="51336"/>
                    <a:pt x="89047" y="51316"/>
                  </a:cubicBezTo>
                  <a:lnTo>
                    <a:pt x="89047" y="51316"/>
                  </a:lnTo>
                  <a:cubicBezTo>
                    <a:pt x="88904" y="51483"/>
                    <a:pt x="88880" y="51792"/>
                    <a:pt x="88952" y="52078"/>
                  </a:cubicBezTo>
                  <a:cubicBezTo>
                    <a:pt x="88975" y="52221"/>
                    <a:pt x="89035" y="52352"/>
                    <a:pt x="89106" y="52483"/>
                  </a:cubicBezTo>
                  <a:cubicBezTo>
                    <a:pt x="89178" y="52590"/>
                    <a:pt x="89261" y="52685"/>
                    <a:pt x="89368" y="52756"/>
                  </a:cubicBezTo>
                  <a:cubicBezTo>
                    <a:pt x="89880" y="52852"/>
                    <a:pt x="89999" y="52709"/>
                    <a:pt x="90333" y="53292"/>
                  </a:cubicBezTo>
                  <a:cubicBezTo>
                    <a:pt x="90190" y="53268"/>
                    <a:pt x="90047" y="53245"/>
                    <a:pt x="89904" y="53221"/>
                  </a:cubicBezTo>
                  <a:lnTo>
                    <a:pt x="89904" y="53221"/>
                  </a:lnTo>
                  <a:cubicBezTo>
                    <a:pt x="90011" y="53614"/>
                    <a:pt x="90190" y="53697"/>
                    <a:pt x="90368" y="53745"/>
                  </a:cubicBezTo>
                  <a:cubicBezTo>
                    <a:pt x="90559" y="53780"/>
                    <a:pt x="90714" y="53923"/>
                    <a:pt x="90749" y="54126"/>
                  </a:cubicBezTo>
                  <a:cubicBezTo>
                    <a:pt x="90726" y="54068"/>
                    <a:pt x="90687" y="54044"/>
                    <a:pt x="90645" y="54044"/>
                  </a:cubicBezTo>
                  <a:cubicBezTo>
                    <a:pt x="90559" y="54044"/>
                    <a:pt x="90463" y="54148"/>
                    <a:pt x="90488" y="54269"/>
                  </a:cubicBezTo>
                  <a:cubicBezTo>
                    <a:pt x="91071" y="54876"/>
                    <a:pt x="91226" y="54804"/>
                    <a:pt x="92071" y="55019"/>
                  </a:cubicBezTo>
                  <a:lnTo>
                    <a:pt x="91583" y="55162"/>
                  </a:lnTo>
                  <a:cubicBezTo>
                    <a:pt x="91738" y="55281"/>
                    <a:pt x="91928" y="55423"/>
                    <a:pt x="92107" y="55578"/>
                  </a:cubicBezTo>
                  <a:cubicBezTo>
                    <a:pt x="92297" y="55733"/>
                    <a:pt x="92464" y="55900"/>
                    <a:pt x="92631" y="56078"/>
                  </a:cubicBezTo>
                  <a:cubicBezTo>
                    <a:pt x="92881" y="56376"/>
                    <a:pt x="93012" y="56662"/>
                    <a:pt x="92845" y="56817"/>
                  </a:cubicBezTo>
                  <a:cubicBezTo>
                    <a:pt x="92931" y="56766"/>
                    <a:pt x="93012" y="56744"/>
                    <a:pt x="93087" y="56744"/>
                  </a:cubicBezTo>
                  <a:cubicBezTo>
                    <a:pt x="93333" y="56744"/>
                    <a:pt x="93523" y="56988"/>
                    <a:pt x="93678" y="57317"/>
                  </a:cubicBezTo>
                  <a:cubicBezTo>
                    <a:pt x="93786" y="57567"/>
                    <a:pt x="93869" y="57817"/>
                    <a:pt x="93940" y="58079"/>
                  </a:cubicBezTo>
                  <a:cubicBezTo>
                    <a:pt x="94012" y="58329"/>
                    <a:pt x="94059" y="58555"/>
                    <a:pt x="94119" y="58710"/>
                  </a:cubicBezTo>
                  <a:cubicBezTo>
                    <a:pt x="94051" y="58590"/>
                    <a:pt x="93941" y="58559"/>
                    <a:pt x="93839" y="58559"/>
                  </a:cubicBezTo>
                  <a:cubicBezTo>
                    <a:pt x="93780" y="58559"/>
                    <a:pt x="93722" y="58570"/>
                    <a:pt x="93678" y="58579"/>
                  </a:cubicBezTo>
                  <a:cubicBezTo>
                    <a:pt x="93940" y="58817"/>
                    <a:pt x="94155" y="59103"/>
                    <a:pt x="94309" y="59424"/>
                  </a:cubicBezTo>
                  <a:cubicBezTo>
                    <a:pt x="94452" y="59734"/>
                    <a:pt x="94548" y="60067"/>
                    <a:pt x="94607" y="60412"/>
                  </a:cubicBezTo>
                  <a:cubicBezTo>
                    <a:pt x="94667" y="60757"/>
                    <a:pt x="94714" y="61091"/>
                    <a:pt x="94750" y="61448"/>
                  </a:cubicBezTo>
                  <a:cubicBezTo>
                    <a:pt x="94762" y="61627"/>
                    <a:pt x="94786" y="61793"/>
                    <a:pt x="94809" y="61972"/>
                  </a:cubicBezTo>
                  <a:cubicBezTo>
                    <a:pt x="94833" y="62139"/>
                    <a:pt x="94857" y="62305"/>
                    <a:pt x="94893" y="62484"/>
                  </a:cubicBezTo>
                  <a:cubicBezTo>
                    <a:pt x="94667" y="62603"/>
                    <a:pt x="94428" y="62722"/>
                    <a:pt x="94202" y="62841"/>
                  </a:cubicBezTo>
                  <a:cubicBezTo>
                    <a:pt x="94286" y="63174"/>
                    <a:pt x="94690" y="63341"/>
                    <a:pt x="95095" y="63520"/>
                  </a:cubicBezTo>
                  <a:cubicBezTo>
                    <a:pt x="95286" y="63603"/>
                    <a:pt x="95476" y="63710"/>
                    <a:pt x="95655" y="63841"/>
                  </a:cubicBezTo>
                  <a:cubicBezTo>
                    <a:pt x="95810" y="63960"/>
                    <a:pt x="95905" y="64139"/>
                    <a:pt x="95917" y="64329"/>
                  </a:cubicBezTo>
                  <a:lnTo>
                    <a:pt x="95536" y="64079"/>
                  </a:lnTo>
                  <a:lnTo>
                    <a:pt x="95536" y="64079"/>
                  </a:lnTo>
                  <a:cubicBezTo>
                    <a:pt x="95810" y="65484"/>
                    <a:pt x="95738" y="66115"/>
                    <a:pt x="95560" y="67270"/>
                  </a:cubicBezTo>
                  <a:lnTo>
                    <a:pt x="95060" y="67223"/>
                  </a:lnTo>
                  <a:lnTo>
                    <a:pt x="95060" y="67223"/>
                  </a:lnTo>
                  <a:cubicBezTo>
                    <a:pt x="95155" y="67437"/>
                    <a:pt x="95226" y="67663"/>
                    <a:pt x="95250" y="67901"/>
                  </a:cubicBezTo>
                  <a:cubicBezTo>
                    <a:pt x="95262" y="68020"/>
                    <a:pt x="95286" y="68139"/>
                    <a:pt x="95310" y="68258"/>
                  </a:cubicBezTo>
                  <a:cubicBezTo>
                    <a:pt x="95321" y="68377"/>
                    <a:pt x="95357" y="68497"/>
                    <a:pt x="95405" y="68616"/>
                  </a:cubicBezTo>
                  <a:cubicBezTo>
                    <a:pt x="94738" y="68997"/>
                    <a:pt x="94750" y="69913"/>
                    <a:pt x="94631" y="70937"/>
                  </a:cubicBezTo>
                  <a:cubicBezTo>
                    <a:pt x="94512" y="71961"/>
                    <a:pt x="94250" y="73080"/>
                    <a:pt x="93285" y="73569"/>
                  </a:cubicBezTo>
                  <a:lnTo>
                    <a:pt x="94119" y="74033"/>
                  </a:lnTo>
                  <a:cubicBezTo>
                    <a:pt x="93854" y="74597"/>
                    <a:pt x="93667" y="75405"/>
                    <a:pt x="92968" y="75405"/>
                  </a:cubicBezTo>
                  <a:cubicBezTo>
                    <a:pt x="92943" y="75405"/>
                    <a:pt x="92918" y="75404"/>
                    <a:pt x="92893" y="75402"/>
                  </a:cubicBezTo>
                  <a:lnTo>
                    <a:pt x="92964" y="75283"/>
                  </a:lnTo>
                  <a:cubicBezTo>
                    <a:pt x="92862" y="75220"/>
                    <a:pt x="92786" y="75193"/>
                    <a:pt x="92728" y="75193"/>
                  </a:cubicBezTo>
                  <a:cubicBezTo>
                    <a:pt x="92433" y="75193"/>
                    <a:pt x="92611" y="75886"/>
                    <a:pt x="92333" y="76105"/>
                  </a:cubicBezTo>
                  <a:cubicBezTo>
                    <a:pt x="92281" y="76363"/>
                    <a:pt x="92463" y="76765"/>
                    <a:pt x="92683" y="76765"/>
                  </a:cubicBezTo>
                  <a:cubicBezTo>
                    <a:pt x="92717" y="76765"/>
                    <a:pt x="92751" y="76756"/>
                    <a:pt x="92785" y="76736"/>
                  </a:cubicBezTo>
                  <a:lnTo>
                    <a:pt x="92785" y="76736"/>
                  </a:lnTo>
                  <a:cubicBezTo>
                    <a:pt x="92166" y="77367"/>
                    <a:pt x="91619" y="78236"/>
                    <a:pt x="91059" y="78998"/>
                  </a:cubicBezTo>
                  <a:cubicBezTo>
                    <a:pt x="90488" y="79760"/>
                    <a:pt x="89904" y="80403"/>
                    <a:pt x="89261" y="80546"/>
                  </a:cubicBezTo>
                  <a:cubicBezTo>
                    <a:pt x="88892" y="81284"/>
                    <a:pt x="88666" y="81998"/>
                    <a:pt x="88368" y="82689"/>
                  </a:cubicBezTo>
                  <a:cubicBezTo>
                    <a:pt x="88082" y="83427"/>
                    <a:pt x="87654" y="84106"/>
                    <a:pt x="87106" y="84677"/>
                  </a:cubicBezTo>
                  <a:lnTo>
                    <a:pt x="87035" y="84594"/>
                  </a:lnTo>
                  <a:cubicBezTo>
                    <a:pt x="86681" y="84859"/>
                    <a:pt x="86059" y="85307"/>
                    <a:pt x="85524" y="85307"/>
                  </a:cubicBezTo>
                  <a:cubicBezTo>
                    <a:pt x="85337" y="85307"/>
                    <a:pt x="85161" y="85253"/>
                    <a:pt x="85011" y="85118"/>
                  </a:cubicBezTo>
                  <a:cubicBezTo>
                    <a:pt x="84677" y="85630"/>
                    <a:pt x="84570" y="86213"/>
                    <a:pt x="84392" y="86773"/>
                  </a:cubicBezTo>
                  <a:cubicBezTo>
                    <a:pt x="84308" y="87058"/>
                    <a:pt x="84189" y="87332"/>
                    <a:pt x="84046" y="87582"/>
                  </a:cubicBezTo>
                  <a:cubicBezTo>
                    <a:pt x="83856" y="87868"/>
                    <a:pt x="83618" y="88106"/>
                    <a:pt x="83344" y="88285"/>
                  </a:cubicBezTo>
                  <a:lnTo>
                    <a:pt x="83344" y="87844"/>
                  </a:lnTo>
                  <a:cubicBezTo>
                    <a:pt x="83153" y="87963"/>
                    <a:pt x="83010" y="88142"/>
                    <a:pt x="82951" y="88356"/>
                  </a:cubicBezTo>
                  <a:cubicBezTo>
                    <a:pt x="82879" y="88523"/>
                    <a:pt x="82832" y="88701"/>
                    <a:pt x="82796" y="88880"/>
                  </a:cubicBezTo>
                  <a:cubicBezTo>
                    <a:pt x="82779" y="88895"/>
                    <a:pt x="82763" y="88902"/>
                    <a:pt x="82749" y="88902"/>
                  </a:cubicBezTo>
                  <a:cubicBezTo>
                    <a:pt x="82683" y="88902"/>
                    <a:pt x="82640" y="88768"/>
                    <a:pt x="82582" y="88689"/>
                  </a:cubicBezTo>
                  <a:cubicBezTo>
                    <a:pt x="82141" y="88761"/>
                    <a:pt x="82308" y="89213"/>
                    <a:pt x="82165" y="89463"/>
                  </a:cubicBezTo>
                  <a:lnTo>
                    <a:pt x="82058" y="89201"/>
                  </a:lnTo>
                  <a:cubicBezTo>
                    <a:pt x="81736" y="89332"/>
                    <a:pt x="81463" y="89535"/>
                    <a:pt x="81248" y="89809"/>
                  </a:cubicBezTo>
                  <a:cubicBezTo>
                    <a:pt x="80998" y="90106"/>
                    <a:pt x="80760" y="90428"/>
                    <a:pt x="80558" y="90761"/>
                  </a:cubicBezTo>
                  <a:cubicBezTo>
                    <a:pt x="80331" y="91106"/>
                    <a:pt x="80105" y="91476"/>
                    <a:pt x="79843" y="91797"/>
                  </a:cubicBezTo>
                  <a:cubicBezTo>
                    <a:pt x="79605" y="92130"/>
                    <a:pt x="79319" y="92428"/>
                    <a:pt x="78998" y="92678"/>
                  </a:cubicBezTo>
                  <a:cubicBezTo>
                    <a:pt x="79165" y="92428"/>
                    <a:pt x="78843" y="92309"/>
                    <a:pt x="78677" y="92285"/>
                  </a:cubicBezTo>
                  <a:lnTo>
                    <a:pt x="78677" y="92285"/>
                  </a:lnTo>
                  <a:cubicBezTo>
                    <a:pt x="78784" y="93369"/>
                    <a:pt x="77272" y="94357"/>
                    <a:pt x="76843" y="94905"/>
                  </a:cubicBezTo>
                  <a:lnTo>
                    <a:pt x="76962" y="94393"/>
                  </a:lnTo>
                  <a:lnTo>
                    <a:pt x="76962" y="94393"/>
                  </a:lnTo>
                  <a:cubicBezTo>
                    <a:pt x="76679" y="94891"/>
                    <a:pt x="76379" y="94972"/>
                    <a:pt x="76084" y="94972"/>
                  </a:cubicBezTo>
                  <a:cubicBezTo>
                    <a:pt x="76019" y="94972"/>
                    <a:pt x="75955" y="94968"/>
                    <a:pt x="75890" y="94964"/>
                  </a:cubicBezTo>
                  <a:cubicBezTo>
                    <a:pt x="75816" y="94959"/>
                    <a:pt x="75741" y="94954"/>
                    <a:pt x="75666" y="94954"/>
                  </a:cubicBezTo>
                  <a:cubicBezTo>
                    <a:pt x="75383" y="94954"/>
                    <a:pt x="75099" y="95032"/>
                    <a:pt x="74807" y="95512"/>
                  </a:cubicBezTo>
                  <a:lnTo>
                    <a:pt x="75700" y="95512"/>
                  </a:lnTo>
                  <a:cubicBezTo>
                    <a:pt x="75176" y="95690"/>
                    <a:pt x="74890" y="96083"/>
                    <a:pt x="75212" y="96333"/>
                  </a:cubicBezTo>
                  <a:cubicBezTo>
                    <a:pt x="75161" y="96340"/>
                    <a:pt x="75116" y="96343"/>
                    <a:pt x="75075" y="96343"/>
                  </a:cubicBezTo>
                  <a:cubicBezTo>
                    <a:pt x="74698" y="96343"/>
                    <a:pt x="74681" y="96080"/>
                    <a:pt x="74405" y="96080"/>
                  </a:cubicBezTo>
                  <a:cubicBezTo>
                    <a:pt x="74299" y="96080"/>
                    <a:pt x="74155" y="96119"/>
                    <a:pt x="73938" y="96226"/>
                  </a:cubicBezTo>
                  <a:cubicBezTo>
                    <a:pt x="73783" y="96036"/>
                    <a:pt x="74426" y="95738"/>
                    <a:pt x="73997" y="95631"/>
                  </a:cubicBezTo>
                  <a:lnTo>
                    <a:pt x="73997" y="95631"/>
                  </a:lnTo>
                  <a:cubicBezTo>
                    <a:pt x="73521" y="95667"/>
                    <a:pt x="73069" y="95690"/>
                    <a:pt x="72592" y="95690"/>
                  </a:cubicBezTo>
                  <a:cubicBezTo>
                    <a:pt x="73092" y="95702"/>
                    <a:pt x="73033" y="95917"/>
                    <a:pt x="72926" y="96143"/>
                  </a:cubicBezTo>
                  <a:cubicBezTo>
                    <a:pt x="72807" y="96357"/>
                    <a:pt x="72676" y="96607"/>
                    <a:pt x="73045" y="96667"/>
                  </a:cubicBezTo>
                  <a:cubicBezTo>
                    <a:pt x="73006" y="96671"/>
                    <a:pt x="72971" y="96673"/>
                    <a:pt x="72939" y="96673"/>
                  </a:cubicBezTo>
                  <a:cubicBezTo>
                    <a:pt x="72629" y="96673"/>
                    <a:pt x="72581" y="96477"/>
                    <a:pt x="72581" y="96262"/>
                  </a:cubicBezTo>
                  <a:cubicBezTo>
                    <a:pt x="72592" y="96024"/>
                    <a:pt x="72676" y="95750"/>
                    <a:pt x="72581" y="95690"/>
                  </a:cubicBezTo>
                  <a:cubicBezTo>
                    <a:pt x="72566" y="95681"/>
                    <a:pt x="72548" y="95675"/>
                    <a:pt x="72526" y="95675"/>
                  </a:cubicBezTo>
                  <a:cubicBezTo>
                    <a:pt x="72443" y="95675"/>
                    <a:pt x="72300" y="95754"/>
                    <a:pt x="72045" y="95952"/>
                  </a:cubicBezTo>
                  <a:cubicBezTo>
                    <a:pt x="72342" y="96417"/>
                    <a:pt x="72116" y="96559"/>
                    <a:pt x="71938" y="96655"/>
                  </a:cubicBezTo>
                  <a:cubicBezTo>
                    <a:pt x="71759" y="96738"/>
                    <a:pt x="71640" y="96810"/>
                    <a:pt x="72176" y="97143"/>
                  </a:cubicBezTo>
                  <a:cubicBezTo>
                    <a:pt x="71771" y="97357"/>
                    <a:pt x="71354" y="97524"/>
                    <a:pt x="70926" y="97655"/>
                  </a:cubicBezTo>
                  <a:cubicBezTo>
                    <a:pt x="70509" y="97762"/>
                    <a:pt x="70092" y="97857"/>
                    <a:pt x="69687" y="97953"/>
                  </a:cubicBezTo>
                  <a:cubicBezTo>
                    <a:pt x="69282" y="98012"/>
                    <a:pt x="68890" y="98107"/>
                    <a:pt x="68497" y="98226"/>
                  </a:cubicBezTo>
                  <a:cubicBezTo>
                    <a:pt x="68401" y="98250"/>
                    <a:pt x="68306" y="98286"/>
                    <a:pt x="68211" y="98322"/>
                  </a:cubicBezTo>
                  <a:cubicBezTo>
                    <a:pt x="68116" y="98357"/>
                    <a:pt x="68020" y="98381"/>
                    <a:pt x="67925" y="98417"/>
                  </a:cubicBezTo>
                  <a:cubicBezTo>
                    <a:pt x="67735" y="98488"/>
                    <a:pt x="67544" y="98584"/>
                    <a:pt x="67366" y="98679"/>
                  </a:cubicBezTo>
                  <a:cubicBezTo>
                    <a:pt x="67117" y="98423"/>
                    <a:pt x="66756" y="98364"/>
                    <a:pt x="66366" y="98364"/>
                  </a:cubicBezTo>
                  <a:cubicBezTo>
                    <a:pt x="66085" y="98364"/>
                    <a:pt x="65788" y="98395"/>
                    <a:pt x="65508" y="98405"/>
                  </a:cubicBezTo>
                  <a:cubicBezTo>
                    <a:pt x="65458" y="98406"/>
                    <a:pt x="65409" y="98406"/>
                    <a:pt x="65360" y="98406"/>
                  </a:cubicBezTo>
                  <a:cubicBezTo>
                    <a:pt x="64749" y="98406"/>
                    <a:pt x="64261" y="98318"/>
                    <a:pt x="64294" y="97679"/>
                  </a:cubicBezTo>
                  <a:lnTo>
                    <a:pt x="64294" y="97679"/>
                  </a:lnTo>
                  <a:cubicBezTo>
                    <a:pt x="63460" y="97714"/>
                    <a:pt x="62794" y="97976"/>
                    <a:pt x="62234" y="98512"/>
                  </a:cubicBezTo>
                  <a:cubicBezTo>
                    <a:pt x="62274" y="98541"/>
                    <a:pt x="62318" y="98552"/>
                    <a:pt x="62363" y="98552"/>
                  </a:cubicBezTo>
                  <a:cubicBezTo>
                    <a:pt x="62507" y="98552"/>
                    <a:pt x="62670" y="98438"/>
                    <a:pt x="62805" y="98393"/>
                  </a:cubicBezTo>
                  <a:lnTo>
                    <a:pt x="62805" y="98393"/>
                  </a:lnTo>
                  <a:cubicBezTo>
                    <a:pt x="62633" y="98657"/>
                    <a:pt x="61973" y="98733"/>
                    <a:pt x="61480" y="98733"/>
                  </a:cubicBezTo>
                  <a:cubicBezTo>
                    <a:pt x="61328" y="98733"/>
                    <a:pt x="61192" y="98726"/>
                    <a:pt x="61091" y="98715"/>
                  </a:cubicBezTo>
                  <a:cubicBezTo>
                    <a:pt x="61686" y="98453"/>
                    <a:pt x="62603" y="98214"/>
                    <a:pt x="63032" y="97702"/>
                  </a:cubicBezTo>
                  <a:lnTo>
                    <a:pt x="63032" y="97702"/>
                  </a:lnTo>
                  <a:cubicBezTo>
                    <a:pt x="62603" y="97786"/>
                    <a:pt x="62186" y="97905"/>
                    <a:pt x="61770" y="98048"/>
                  </a:cubicBezTo>
                  <a:cubicBezTo>
                    <a:pt x="61341" y="98203"/>
                    <a:pt x="60948" y="98334"/>
                    <a:pt x="60734" y="98393"/>
                  </a:cubicBezTo>
                  <a:lnTo>
                    <a:pt x="60603" y="97679"/>
                  </a:lnTo>
                  <a:cubicBezTo>
                    <a:pt x="60475" y="97759"/>
                    <a:pt x="60379" y="97789"/>
                    <a:pt x="60302" y="97789"/>
                  </a:cubicBezTo>
                  <a:cubicBezTo>
                    <a:pt x="60054" y="97789"/>
                    <a:pt x="60010" y="97474"/>
                    <a:pt x="59788" y="97474"/>
                  </a:cubicBezTo>
                  <a:cubicBezTo>
                    <a:pt x="59700" y="97474"/>
                    <a:pt x="59582" y="97525"/>
                    <a:pt x="59412" y="97667"/>
                  </a:cubicBezTo>
                  <a:lnTo>
                    <a:pt x="59507" y="97893"/>
                  </a:lnTo>
                  <a:cubicBezTo>
                    <a:pt x="59379" y="97866"/>
                    <a:pt x="59247" y="97853"/>
                    <a:pt x="59116" y="97853"/>
                  </a:cubicBezTo>
                  <a:cubicBezTo>
                    <a:pt x="58835" y="97853"/>
                    <a:pt x="58553" y="97914"/>
                    <a:pt x="58293" y="98036"/>
                  </a:cubicBezTo>
                  <a:cubicBezTo>
                    <a:pt x="58002" y="98191"/>
                    <a:pt x="57679" y="98275"/>
                    <a:pt x="57350" y="98275"/>
                  </a:cubicBezTo>
                  <a:cubicBezTo>
                    <a:pt x="57276" y="98275"/>
                    <a:pt x="57201" y="98271"/>
                    <a:pt x="57126" y="98262"/>
                  </a:cubicBezTo>
                  <a:lnTo>
                    <a:pt x="57221" y="98000"/>
                  </a:lnTo>
                  <a:cubicBezTo>
                    <a:pt x="57168" y="97972"/>
                    <a:pt x="57106" y="97962"/>
                    <a:pt x="57038" y="97962"/>
                  </a:cubicBezTo>
                  <a:cubicBezTo>
                    <a:pt x="56856" y="97962"/>
                    <a:pt x="56636" y="98037"/>
                    <a:pt x="56437" y="98037"/>
                  </a:cubicBezTo>
                  <a:cubicBezTo>
                    <a:pt x="56238" y="98037"/>
                    <a:pt x="56060" y="97963"/>
                    <a:pt x="55959" y="97667"/>
                  </a:cubicBezTo>
                  <a:lnTo>
                    <a:pt x="55959" y="97667"/>
                  </a:lnTo>
                  <a:lnTo>
                    <a:pt x="56662" y="97774"/>
                  </a:lnTo>
                  <a:cubicBezTo>
                    <a:pt x="56686" y="97286"/>
                    <a:pt x="56198" y="96964"/>
                    <a:pt x="56019" y="96679"/>
                  </a:cubicBezTo>
                  <a:cubicBezTo>
                    <a:pt x="56002" y="96678"/>
                    <a:pt x="55985" y="96677"/>
                    <a:pt x="55969" y="96677"/>
                  </a:cubicBezTo>
                  <a:cubicBezTo>
                    <a:pt x="55289" y="96677"/>
                    <a:pt x="55577" y="97393"/>
                    <a:pt x="55218" y="97393"/>
                  </a:cubicBezTo>
                  <a:cubicBezTo>
                    <a:pt x="55215" y="97393"/>
                    <a:pt x="55212" y="97393"/>
                    <a:pt x="55209" y="97393"/>
                  </a:cubicBezTo>
                  <a:cubicBezTo>
                    <a:pt x="55162" y="96905"/>
                    <a:pt x="55233" y="97143"/>
                    <a:pt x="55578" y="96750"/>
                  </a:cubicBezTo>
                  <a:cubicBezTo>
                    <a:pt x="55357" y="96747"/>
                    <a:pt x="55115" y="96740"/>
                    <a:pt x="54866" y="96740"/>
                  </a:cubicBezTo>
                  <a:cubicBezTo>
                    <a:pt x="54167" y="96740"/>
                    <a:pt x="53411" y="96791"/>
                    <a:pt x="52876" y="97107"/>
                  </a:cubicBezTo>
                  <a:cubicBezTo>
                    <a:pt x="52864" y="97048"/>
                    <a:pt x="52888" y="96988"/>
                    <a:pt x="52923" y="96940"/>
                  </a:cubicBezTo>
                  <a:cubicBezTo>
                    <a:pt x="52751" y="96880"/>
                    <a:pt x="52572" y="96860"/>
                    <a:pt x="52393" y="96860"/>
                  </a:cubicBezTo>
                  <a:cubicBezTo>
                    <a:pt x="52000" y="96860"/>
                    <a:pt x="51607" y="96960"/>
                    <a:pt x="51282" y="96960"/>
                  </a:cubicBezTo>
                  <a:cubicBezTo>
                    <a:pt x="51052" y="96960"/>
                    <a:pt x="50857" y="96910"/>
                    <a:pt x="50721" y="96738"/>
                  </a:cubicBezTo>
                  <a:lnTo>
                    <a:pt x="50899" y="96714"/>
                  </a:lnTo>
                  <a:cubicBezTo>
                    <a:pt x="50649" y="96298"/>
                    <a:pt x="50173" y="96321"/>
                    <a:pt x="49768" y="96309"/>
                  </a:cubicBezTo>
                  <a:cubicBezTo>
                    <a:pt x="49375" y="96298"/>
                    <a:pt x="49066" y="96238"/>
                    <a:pt x="49161" y="95667"/>
                  </a:cubicBezTo>
                  <a:cubicBezTo>
                    <a:pt x="49098" y="95591"/>
                    <a:pt x="49111" y="95571"/>
                    <a:pt x="49161" y="95571"/>
                  </a:cubicBezTo>
                  <a:cubicBezTo>
                    <a:pt x="49222" y="95571"/>
                    <a:pt x="49335" y="95601"/>
                    <a:pt x="49432" y="95601"/>
                  </a:cubicBezTo>
                  <a:cubicBezTo>
                    <a:pt x="49573" y="95601"/>
                    <a:pt x="49678" y="95537"/>
                    <a:pt x="49530" y="95226"/>
                  </a:cubicBezTo>
                  <a:cubicBezTo>
                    <a:pt x="49354" y="95098"/>
                    <a:pt x="49211" y="95049"/>
                    <a:pt x="49088" y="95049"/>
                  </a:cubicBezTo>
                  <a:cubicBezTo>
                    <a:pt x="48903" y="95049"/>
                    <a:pt x="48766" y="95159"/>
                    <a:pt x="48637" y="95274"/>
                  </a:cubicBezTo>
                  <a:cubicBezTo>
                    <a:pt x="48496" y="95393"/>
                    <a:pt x="48359" y="95512"/>
                    <a:pt x="48183" y="95512"/>
                  </a:cubicBezTo>
                  <a:cubicBezTo>
                    <a:pt x="48078" y="95512"/>
                    <a:pt x="47958" y="95469"/>
                    <a:pt x="47816" y="95357"/>
                  </a:cubicBezTo>
                  <a:lnTo>
                    <a:pt x="47816" y="95357"/>
                  </a:lnTo>
                  <a:cubicBezTo>
                    <a:pt x="47846" y="95377"/>
                    <a:pt x="47867" y="95386"/>
                    <a:pt x="47883" y="95386"/>
                  </a:cubicBezTo>
                  <a:cubicBezTo>
                    <a:pt x="47923" y="95386"/>
                    <a:pt x="47931" y="95330"/>
                    <a:pt x="47982" y="95262"/>
                  </a:cubicBezTo>
                  <a:cubicBezTo>
                    <a:pt x="47339" y="95071"/>
                    <a:pt x="46470" y="94893"/>
                    <a:pt x="45744" y="94738"/>
                  </a:cubicBezTo>
                  <a:lnTo>
                    <a:pt x="45744" y="94738"/>
                  </a:lnTo>
                  <a:cubicBezTo>
                    <a:pt x="45768" y="94774"/>
                    <a:pt x="45780" y="94821"/>
                    <a:pt x="45791" y="94869"/>
                  </a:cubicBezTo>
                  <a:lnTo>
                    <a:pt x="45589" y="94702"/>
                  </a:lnTo>
                  <a:lnTo>
                    <a:pt x="45589" y="94702"/>
                  </a:lnTo>
                  <a:lnTo>
                    <a:pt x="45744" y="94738"/>
                  </a:lnTo>
                  <a:cubicBezTo>
                    <a:pt x="45613" y="94452"/>
                    <a:pt x="45387" y="94226"/>
                    <a:pt x="45113" y="94083"/>
                  </a:cubicBezTo>
                  <a:cubicBezTo>
                    <a:pt x="44970" y="94000"/>
                    <a:pt x="44815" y="93928"/>
                    <a:pt x="44672" y="93881"/>
                  </a:cubicBezTo>
                  <a:cubicBezTo>
                    <a:pt x="44506" y="93809"/>
                    <a:pt x="44339" y="93750"/>
                    <a:pt x="44172" y="93690"/>
                  </a:cubicBezTo>
                  <a:cubicBezTo>
                    <a:pt x="43517" y="93452"/>
                    <a:pt x="42839" y="93166"/>
                    <a:pt x="42624" y="92440"/>
                  </a:cubicBezTo>
                  <a:lnTo>
                    <a:pt x="42624" y="92440"/>
                  </a:lnTo>
                  <a:cubicBezTo>
                    <a:pt x="42732" y="92904"/>
                    <a:pt x="42267" y="92761"/>
                    <a:pt x="42136" y="92869"/>
                  </a:cubicBezTo>
                  <a:lnTo>
                    <a:pt x="42112" y="92892"/>
                  </a:lnTo>
                  <a:cubicBezTo>
                    <a:pt x="42112" y="92880"/>
                    <a:pt x="42124" y="92869"/>
                    <a:pt x="42136" y="92869"/>
                  </a:cubicBezTo>
                  <a:cubicBezTo>
                    <a:pt x="42172" y="92833"/>
                    <a:pt x="42184" y="92785"/>
                    <a:pt x="42184" y="92738"/>
                  </a:cubicBezTo>
                  <a:cubicBezTo>
                    <a:pt x="42108" y="92693"/>
                    <a:pt x="42039" y="92675"/>
                    <a:pt x="41976" y="92675"/>
                  </a:cubicBezTo>
                  <a:cubicBezTo>
                    <a:pt x="41767" y="92675"/>
                    <a:pt x="41612" y="92864"/>
                    <a:pt x="41458" y="92928"/>
                  </a:cubicBezTo>
                  <a:cubicBezTo>
                    <a:pt x="41469" y="92952"/>
                    <a:pt x="41481" y="92976"/>
                    <a:pt x="41481" y="93000"/>
                  </a:cubicBezTo>
                  <a:cubicBezTo>
                    <a:pt x="41398" y="93000"/>
                    <a:pt x="41315" y="92964"/>
                    <a:pt x="41267" y="92892"/>
                  </a:cubicBezTo>
                  <a:lnTo>
                    <a:pt x="41267" y="92892"/>
                  </a:lnTo>
                  <a:cubicBezTo>
                    <a:pt x="41299" y="92924"/>
                    <a:pt x="41346" y="92940"/>
                    <a:pt x="41392" y="92940"/>
                  </a:cubicBezTo>
                  <a:cubicBezTo>
                    <a:pt x="41415" y="92940"/>
                    <a:pt x="41438" y="92936"/>
                    <a:pt x="41458" y="92928"/>
                  </a:cubicBezTo>
                  <a:cubicBezTo>
                    <a:pt x="41339" y="92488"/>
                    <a:pt x="40350" y="92738"/>
                    <a:pt x="40279" y="92452"/>
                  </a:cubicBezTo>
                  <a:cubicBezTo>
                    <a:pt x="40243" y="92516"/>
                    <a:pt x="40197" y="92542"/>
                    <a:pt x="40142" y="92542"/>
                  </a:cubicBezTo>
                  <a:cubicBezTo>
                    <a:pt x="40012" y="92542"/>
                    <a:pt x="39833" y="92399"/>
                    <a:pt x="39624" y="92273"/>
                  </a:cubicBezTo>
                  <a:lnTo>
                    <a:pt x="39624" y="92273"/>
                  </a:lnTo>
                  <a:cubicBezTo>
                    <a:pt x="39701" y="92285"/>
                    <a:pt x="39767" y="92290"/>
                    <a:pt x="39823" y="92290"/>
                  </a:cubicBezTo>
                  <a:cubicBezTo>
                    <a:pt x="40298" y="92290"/>
                    <a:pt x="40114" y="91920"/>
                    <a:pt x="40529" y="91749"/>
                  </a:cubicBezTo>
                  <a:cubicBezTo>
                    <a:pt x="40312" y="91590"/>
                    <a:pt x="40099" y="91543"/>
                    <a:pt x="39890" y="91543"/>
                  </a:cubicBezTo>
                  <a:cubicBezTo>
                    <a:pt x="39707" y="91543"/>
                    <a:pt x="39527" y="91579"/>
                    <a:pt x="39350" y="91606"/>
                  </a:cubicBezTo>
                  <a:cubicBezTo>
                    <a:pt x="39206" y="91628"/>
                    <a:pt x="39060" y="91650"/>
                    <a:pt x="38913" y="91650"/>
                  </a:cubicBezTo>
                  <a:cubicBezTo>
                    <a:pt x="38661" y="91650"/>
                    <a:pt x="38408" y="91585"/>
                    <a:pt x="38160" y="91345"/>
                  </a:cubicBezTo>
                  <a:cubicBezTo>
                    <a:pt x="38076" y="91106"/>
                    <a:pt x="37993" y="90880"/>
                    <a:pt x="37921" y="90630"/>
                  </a:cubicBezTo>
                  <a:cubicBezTo>
                    <a:pt x="37794" y="90763"/>
                    <a:pt x="37658" y="90810"/>
                    <a:pt x="37522" y="90810"/>
                  </a:cubicBezTo>
                  <a:cubicBezTo>
                    <a:pt x="37390" y="90810"/>
                    <a:pt x="37259" y="90766"/>
                    <a:pt x="37136" y="90714"/>
                  </a:cubicBezTo>
                  <a:cubicBezTo>
                    <a:pt x="36958" y="90625"/>
                    <a:pt x="36800" y="90516"/>
                    <a:pt x="36702" y="90516"/>
                  </a:cubicBezTo>
                  <a:cubicBezTo>
                    <a:pt x="36668" y="90516"/>
                    <a:pt x="36642" y="90529"/>
                    <a:pt x="36624" y="90559"/>
                  </a:cubicBezTo>
                  <a:cubicBezTo>
                    <a:pt x="36612" y="90273"/>
                    <a:pt x="36469" y="90011"/>
                    <a:pt x="36719" y="89749"/>
                  </a:cubicBezTo>
                  <a:cubicBezTo>
                    <a:pt x="36493" y="89690"/>
                    <a:pt x="36314" y="89487"/>
                    <a:pt x="36135" y="89321"/>
                  </a:cubicBezTo>
                  <a:cubicBezTo>
                    <a:pt x="36005" y="89207"/>
                    <a:pt x="35880" y="89113"/>
                    <a:pt x="35743" y="89113"/>
                  </a:cubicBezTo>
                  <a:cubicBezTo>
                    <a:pt x="35693" y="89113"/>
                    <a:pt x="35642" y="89125"/>
                    <a:pt x="35588" y="89154"/>
                  </a:cubicBezTo>
                  <a:cubicBezTo>
                    <a:pt x="35659" y="89297"/>
                    <a:pt x="35731" y="89428"/>
                    <a:pt x="35814" y="89571"/>
                  </a:cubicBezTo>
                  <a:cubicBezTo>
                    <a:pt x="35373" y="89035"/>
                    <a:pt x="34850" y="88832"/>
                    <a:pt x="34361" y="88606"/>
                  </a:cubicBezTo>
                  <a:cubicBezTo>
                    <a:pt x="34242" y="88559"/>
                    <a:pt x="34123" y="88499"/>
                    <a:pt x="34016" y="88439"/>
                  </a:cubicBezTo>
                  <a:cubicBezTo>
                    <a:pt x="33897" y="88380"/>
                    <a:pt x="33802" y="88308"/>
                    <a:pt x="33695" y="88225"/>
                  </a:cubicBezTo>
                  <a:cubicBezTo>
                    <a:pt x="33492" y="88070"/>
                    <a:pt x="33338" y="87856"/>
                    <a:pt x="33242" y="87606"/>
                  </a:cubicBezTo>
                  <a:lnTo>
                    <a:pt x="34016" y="86892"/>
                  </a:lnTo>
                  <a:cubicBezTo>
                    <a:pt x="33945" y="86499"/>
                    <a:pt x="33611" y="86380"/>
                    <a:pt x="33338" y="86225"/>
                  </a:cubicBezTo>
                  <a:cubicBezTo>
                    <a:pt x="33052" y="86082"/>
                    <a:pt x="32778" y="85927"/>
                    <a:pt x="32837" y="85499"/>
                  </a:cubicBezTo>
                  <a:lnTo>
                    <a:pt x="32837" y="85499"/>
                  </a:lnTo>
                  <a:cubicBezTo>
                    <a:pt x="32744" y="85728"/>
                    <a:pt x="32750" y="85806"/>
                    <a:pt x="32653" y="85806"/>
                  </a:cubicBezTo>
                  <a:cubicBezTo>
                    <a:pt x="32589" y="85806"/>
                    <a:pt x="32479" y="85772"/>
                    <a:pt x="32266" y="85725"/>
                  </a:cubicBezTo>
                  <a:lnTo>
                    <a:pt x="32266" y="85725"/>
                  </a:lnTo>
                  <a:cubicBezTo>
                    <a:pt x="32361" y="85880"/>
                    <a:pt x="32492" y="85999"/>
                    <a:pt x="32647" y="86082"/>
                  </a:cubicBezTo>
                  <a:cubicBezTo>
                    <a:pt x="32849" y="86201"/>
                    <a:pt x="33016" y="86332"/>
                    <a:pt x="33171" y="86499"/>
                  </a:cubicBezTo>
                  <a:cubicBezTo>
                    <a:pt x="32826" y="86403"/>
                    <a:pt x="32456" y="86308"/>
                    <a:pt x="32099" y="86201"/>
                  </a:cubicBezTo>
                  <a:lnTo>
                    <a:pt x="32099" y="86201"/>
                  </a:lnTo>
                  <a:cubicBezTo>
                    <a:pt x="32290" y="86356"/>
                    <a:pt x="32492" y="86499"/>
                    <a:pt x="32695" y="86654"/>
                  </a:cubicBezTo>
                  <a:lnTo>
                    <a:pt x="32992" y="86880"/>
                  </a:lnTo>
                  <a:lnTo>
                    <a:pt x="33290" y="87082"/>
                  </a:lnTo>
                  <a:cubicBezTo>
                    <a:pt x="32985" y="87013"/>
                    <a:pt x="32826" y="86969"/>
                    <a:pt x="32733" y="86969"/>
                  </a:cubicBezTo>
                  <a:cubicBezTo>
                    <a:pt x="32714" y="86969"/>
                    <a:pt x="32697" y="86971"/>
                    <a:pt x="32683" y="86975"/>
                  </a:cubicBezTo>
                  <a:cubicBezTo>
                    <a:pt x="32599" y="86999"/>
                    <a:pt x="32587" y="87118"/>
                    <a:pt x="32516" y="87356"/>
                  </a:cubicBezTo>
                  <a:cubicBezTo>
                    <a:pt x="32218" y="87213"/>
                    <a:pt x="32004" y="86927"/>
                    <a:pt x="31956" y="86606"/>
                  </a:cubicBezTo>
                  <a:cubicBezTo>
                    <a:pt x="31909" y="86273"/>
                    <a:pt x="31694" y="85999"/>
                    <a:pt x="31397" y="85892"/>
                  </a:cubicBezTo>
                  <a:cubicBezTo>
                    <a:pt x="31313" y="85558"/>
                    <a:pt x="31814" y="85570"/>
                    <a:pt x="31766" y="85165"/>
                  </a:cubicBezTo>
                  <a:cubicBezTo>
                    <a:pt x="31397" y="84975"/>
                    <a:pt x="31325" y="84570"/>
                    <a:pt x="31290" y="84213"/>
                  </a:cubicBezTo>
                  <a:cubicBezTo>
                    <a:pt x="31254" y="83933"/>
                    <a:pt x="31217" y="83681"/>
                    <a:pt x="31036" y="83544"/>
                  </a:cubicBezTo>
                  <a:lnTo>
                    <a:pt x="31036" y="83544"/>
                  </a:lnTo>
                  <a:cubicBezTo>
                    <a:pt x="31058" y="83554"/>
                    <a:pt x="31080" y="83560"/>
                    <a:pt x="31103" y="83560"/>
                  </a:cubicBezTo>
                  <a:cubicBezTo>
                    <a:pt x="31133" y="83560"/>
                    <a:pt x="31164" y="83549"/>
                    <a:pt x="31194" y="83522"/>
                  </a:cubicBezTo>
                  <a:cubicBezTo>
                    <a:pt x="30884" y="83190"/>
                    <a:pt x="30728" y="82898"/>
                    <a:pt x="30430" y="82898"/>
                  </a:cubicBezTo>
                  <a:cubicBezTo>
                    <a:pt x="30407" y="82898"/>
                    <a:pt x="30385" y="82900"/>
                    <a:pt x="30361" y="82903"/>
                  </a:cubicBezTo>
                  <a:cubicBezTo>
                    <a:pt x="30397" y="83046"/>
                    <a:pt x="30444" y="83177"/>
                    <a:pt x="30480" y="83308"/>
                  </a:cubicBezTo>
                  <a:cubicBezTo>
                    <a:pt x="30313" y="82998"/>
                    <a:pt x="29909" y="83153"/>
                    <a:pt x="29778" y="82415"/>
                  </a:cubicBezTo>
                  <a:cubicBezTo>
                    <a:pt x="29611" y="82317"/>
                    <a:pt x="29416" y="82263"/>
                    <a:pt x="29258" y="82263"/>
                  </a:cubicBezTo>
                  <a:cubicBezTo>
                    <a:pt x="29033" y="82263"/>
                    <a:pt x="28885" y="82372"/>
                    <a:pt x="29004" y="82617"/>
                  </a:cubicBezTo>
                  <a:cubicBezTo>
                    <a:pt x="28861" y="82474"/>
                    <a:pt x="28920" y="81986"/>
                    <a:pt x="29277" y="81974"/>
                  </a:cubicBezTo>
                  <a:cubicBezTo>
                    <a:pt x="29027" y="81474"/>
                    <a:pt x="28730" y="81474"/>
                    <a:pt x="28468" y="81450"/>
                  </a:cubicBezTo>
                  <a:cubicBezTo>
                    <a:pt x="28206" y="81415"/>
                    <a:pt x="28015" y="81367"/>
                    <a:pt x="28027" y="80760"/>
                  </a:cubicBezTo>
                  <a:lnTo>
                    <a:pt x="28027" y="80760"/>
                  </a:lnTo>
                  <a:cubicBezTo>
                    <a:pt x="28059" y="80800"/>
                    <a:pt x="28108" y="80835"/>
                    <a:pt x="28151" y="80835"/>
                  </a:cubicBezTo>
                  <a:cubicBezTo>
                    <a:pt x="28171" y="80835"/>
                    <a:pt x="28190" y="80827"/>
                    <a:pt x="28206" y="80808"/>
                  </a:cubicBezTo>
                  <a:cubicBezTo>
                    <a:pt x="28194" y="80677"/>
                    <a:pt x="28158" y="80558"/>
                    <a:pt x="28111" y="80438"/>
                  </a:cubicBezTo>
                  <a:cubicBezTo>
                    <a:pt x="28099" y="80403"/>
                    <a:pt x="28087" y="80379"/>
                    <a:pt x="28075" y="80355"/>
                  </a:cubicBezTo>
                  <a:lnTo>
                    <a:pt x="28075" y="80355"/>
                  </a:lnTo>
                  <a:cubicBezTo>
                    <a:pt x="28135" y="80429"/>
                    <a:pt x="28194" y="80457"/>
                    <a:pt x="28250" y="80457"/>
                  </a:cubicBezTo>
                  <a:cubicBezTo>
                    <a:pt x="28337" y="80457"/>
                    <a:pt x="28419" y="80389"/>
                    <a:pt x="28492" y="80331"/>
                  </a:cubicBezTo>
                  <a:cubicBezTo>
                    <a:pt x="28547" y="80286"/>
                    <a:pt x="28598" y="80247"/>
                    <a:pt x="28647" y="80247"/>
                  </a:cubicBezTo>
                  <a:cubicBezTo>
                    <a:pt x="28726" y="80247"/>
                    <a:pt x="28799" y="80347"/>
                    <a:pt x="28873" y="80677"/>
                  </a:cubicBezTo>
                  <a:cubicBezTo>
                    <a:pt x="29111" y="80510"/>
                    <a:pt x="29051" y="80319"/>
                    <a:pt x="28956" y="80105"/>
                  </a:cubicBezTo>
                  <a:cubicBezTo>
                    <a:pt x="28849" y="79891"/>
                    <a:pt x="28706" y="79653"/>
                    <a:pt x="28742" y="79462"/>
                  </a:cubicBezTo>
                  <a:cubicBezTo>
                    <a:pt x="28638" y="79379"/>
                    <a:pt x="28509" y="79336"/>
                    <a:pt x="28380" y="79336"/>
                  </a:cubicBezTo>
                  <a:cubicBezTo>
                    <a:pt x="28288" y="79336"/>
                    <a:pt x="28195" y="79358"/>
                    <a:pt x="28111" y="79403"/>
                  </a:cubicBezTo>
                  <a:cubicBezTo>
                    <a:pt x="27978" y="79465"/>
                    <a:pt x="27865" y="79540"/>
                    <a:pt x="27742" y="79540"/>
                  </a:cubicBezTo>
                  <a:cubicBezTo>
                    <a:pt x="27700" y="79540"/>
                    <a:pt x="27656" y="79531"/>
                    <a:pt x="27611" y="79510"/>
                  </a:cubicBezTo>
                  <a:cubicBezTo>
                    <a:pt x="27777" y="79462"/>
                    <a:pt x="27706" y="79236"/>
                    <a:pt x="27694" y="78962"/>
                  </a:cubicBezTo>
                  <a:lnTo>
                    <a:pt x="27694" y="78962"/>
                  </a:lnTo>
                  <a:lnTo>
                    <a:pt x="27384" y="79343"/>
                  </a:lnTo>
                  <a:cubicBezTo>
                    <a:pt x="27313" y="79105"/>
                    <a:pt x="27206" y="78879"/>
                    <a:pt x="27063" y="78664"/>
                  </a:cubicBezTo>
                  <a:lnTo>
                    <a:pt x="27063" y="78664"/>
                  </a:lnTo>
                  <a:cubicBezTo>
                    <a:pt x="27170" y="78795"/>
                    <a:pt x="27265" y="78938"/>
                    <a:pt x="27361" y="79057"/>
                  </a:cubicBezTo>
                  <a:cubicBezTo>
                    <a:pt x="27313" y="78807"/>
                    <a:pt x="27408" y="78450"/>
                    <a:pt x="27432" y="78069"/>
                  </a:cubicBezTo>
                  <a:cubicBezTo>
                    <a:pt x="27480" y="77664"/>
                    <a:pt x="27372" y="77248"/>
                    <a:pt x="27134" y="76914"/>
                  </a:cubicBezTo>
                  <a:lnTo>
                    <a:pt x="27134" y="76914"/>
                  </a:lnTo>
                  <a:cubicBezTo>
                    <a:pt x="27259" y="77025"/>
                    <a:pt x="27456" y="77188"/>
                    <a:pt x="27618" y="77188"/>
                  </a:cubicBezTo>
                  <a:cubicBezTo>
                    <a:pt x="27734" y="77188"/>
                    <a:pt x="27833" y="77104"/>
                    <a:pt x="27873" y="76855"/>
                  </a:cubicBezTo>
                  <a:cubicBezTo>
                    <a:pt x="27408" y="76009"/>
                    <a:pt x="27992" y="76605"/>
                    <a:pt x="28206" y="76033"/>
                  </a:cubicBezTo>
                  <a:cubicBezTo>
                    <a:pt x="27956" y="75176"/>
                    <a:pt x="27420" y="76021"/>
                    <a:pt x="27480" y="74640"/>
                  </a:cubicBezTo>
                  <a:cubicBezTo>
                    <a:pt x="27476" y="74602"/>
                    <a:pt x="27457" y="74586"/>
                    <a:pt x="27429" y="74586"/>
                  </a:cubicBezTo>
                  <a:cubicBezTo>
                    <a:pt x="27351" y="74586"/>
                    <a:pt x="27204" y="74708"/>
                    <a:pt x="27134" y="74831"/>
                  </a:cubicBezTo>
                  <a:cubicBezTo>
                    <a:pt x="27158" y="74438"/>
                    <a:pt x="27146" y="74033"/>
                    <a:pt x="27075" y="73652"/>
                  </a:cubicBezTo>
                  <a:cubicBezTo>
                    <a:pt x="27051" y="73473"/>
                    <a:pt x="27039" y="73283"/>
                    <a:pt x="27039" y="73104"/>
                  </a:cubicBezTo>
                  <a:cubicBezTo>
                    <a:pt x="27051" y="72949"/>
                    <a:pt x="27075" y="72795"/>
                    <a:pt x="27099" y="72652"/>
                  </a:cubicBezTo>
                  <a:lnTo>
                    <a:pt x="27099" y="72652"/>
                  </a:lnTo>
                  <a:cubicBezTo>
                    <a:pt x="27052" y="72820"/>
                    <a:pt x="26993" y="72950"/>
                    <a:pt x="26915" y="72950"/>
                  </a:cubicBezTo>
                  <a:cubicBezTo>
                    <a:pt x="26854" y="72950"/>
                    <a:pt x="26782" y="72873"/>
                    <a:pt x="26694" y="72676"/>
                  </a:cubicBezTo>
                  <a:lnTo>
                    <a:pt x="26694" y="72676"/>
                  </a:lnTo>
                  <a:cubicBezTo>
                    <a:pt x="26729" y="72696"/>
                    <a:pt x="26759" y="72706"/>
                    <a:pt x="26786" y="72706"/>
                  </a:cubicBezTo>
                  <a:cubicBezTo>
                    <a:pt x="26899" y="72706"/>
                    <a:pt x="26953" y="72541"/>
                    <a:pt x="26991" y="72330"/>
                  </a:cubicBezTo>
                  <a:cubicBezTo>
                    <a:pt x="27039" y="72068"/>
                    <a:pt x="27099" y="71747"/>
                    <a:pt x="27194" y="71568"/>
                  </a:cubicBezTo>
                  <a:lnTo>
                    <a:pt x="26991" y="71485"/>
                  </a:lnTo>
                  <a:cubicBezTo>
                    <a:pt x="27057" y="71405"/>
                    <a:pt x="27111" y="71373"/>
                    <a:pt x="27157" y="71373"/>
                  </a:cubicBezTo>
                  <a:cubicBezTo>
                    <a:pt x="27266" y="71373"/>
                    <a:pt x="27325" y="71563"/>
                    <a:pt x="27384" y="71723"/>
                  </a:cubicBezTo>
                  <a:cubicBezTo>
                    <a:pt x="27444" y="71723"/>
                    <a:pt x="27503" y="71783"/>
                    <a:pt x="27515" y="71914"/>
                  </a:cubicBezTo>
                  <a:cubicBezTo>
                    <a:pt x="27509" y="71918"/>
                    <a:pt x="27503" y="71921"/>
                    <a:pt x="27497" y="71921"/>
                  </a:cubicBezTo>
                  <a:cubicBezTo>
                    <a:pt x="27458" y="71921"/>
                    <a:pt x="27426" y="71826"/>
                    <a:pt x="27384" y="71723"/>
                  </a:cubicBezTo>
                  <a:cubicBezTo>
                    <a:pt x="27313" y="71723"/>
                    <a:pt x="27253" y="71795"/>
                    <a:pt x="27277" y="71961"/>
                  </a:cubicBezTo>
                  <a:cubicBezTo>
                    <a:pt x="27342" y="72121"/>
                    <a:pt x="27488" y="72196"/>
                    <a:pt x="27651" y="72196"/>
                  </a:cubicBezTo>
                  <a:cubicBezTo>
                    <a:pt x="27938" y="72196"/>
                    <a:pt x="28279" y="71962"/>
                    <a:pt x="28325" y="71545"/>
                  </a:cubicBezTo>
                  <a:cubicBezTo>
                    <a:pt x="28197" y="71093"/>
                    <a:pt x="27926" y="70965"/>
                    <a:pt x="27690" y="70965"/>
                  </a:cubicBezTo>
                  <a:cubicBezTo>
                    <a:pt x="27553" y="70965"/>
                    <a:pt x="27427" y="71008"/>
                    <a:pt x="27349" y="71056"/>
                  </a:cubicBezTo>
                  <a:cubicBezTo>
                    <a:pt x="27468" y="70568"/>
                    <a:pt x="27242" y="70330"/>
                    <a:pt x="27015" y="70092"/>
                  </a:cubicBezTo>
                  <a:cubicBezTo>
                    <a:pt x="26789" y="69842"/>
                    <a:pt x="26599" y="69604"/>
                    <a:pt x="26789" y="69139"/>
                  </a:cubicBezTo>
                  <a:cubicBezTo>
                    <a:pt x="26801" y="69032"/>
                    <a:pt x="27039" y="68806"/>
                    <a:pt x="27289" y="68544"/>
                  </a:cubicBezTo>
                  <a:cubicBezTo>
                    <a:pt x="27539" y="68270"/>
                    <a:pt x="27825" y="67961"/>
                    <a:pt x="27908" y="67627"/>
                  </a:cubicBezTo>
                  <a:cubicBezTo>
                    <a:pt x="27841" y="67562"/>
                    <a:pt x="27783" y="67535"/>
                    <a:pt x="27732" y="67535"/>
                  </a:cubicBezTo>
                  <a:cubicBezTo>
                    <a:pt x="27503" y="67535"/>
                    <a:pt x="27412" y="68075"/>
                    <a:pt x="27225" y="68075"/>
                  </a:cubicBezTo>
                  <a:cubicBezTo>
                    <a:pt x="27181" y="68075"/>
                    <a:pt x="27132" y="68045"/>
                    <a:pt x="27075" y="67973"/>
                  </a:cubicBezTo>
                  <a:cubicBezTo>
                    <a:pt x="27218" y="67877"/>
                    <a:pt x="27349" y="67735"/>
                    <a:pt x="27444" y="67592"/>
                  </a:cubicBezTo>
                  <a:cubicBezTo>
                    <a:pt x="27527" y="67461"/>
                    <a:pt x="27575" y="67318"/>
                    <a:pt x="27587" y="67163"/>
                  </a:cubicBezTo>
                  <a:cubicBezTo>
                    <a:pt x="27623" y="66853"/>
                    <a:pt x="27599" y="66532"/>
                    <a:pt x="27515" y="66222"/>
                  </a:cubicBezTo>
                  <a:cubicBezTo>
                    <a:pt x="27444" y="65877"/>
                    <a:pt x="27408" y="65532"/>
                    <a:pt x="27408" y="65175"/>
                  </a:cubicBezTo>
                  <a:cubicBezTo>
                    <a:pt x="27408" y="64806"/>
                    <a:pt x="27551" y="64436"/>
                    <a:pt x="27789" y="64151"/>
                  </a:cubicBezTo>
                  <a:lnTo>
                    <a:pt x="28325" y="64484"/>
                  </a:lnTo>
                  <a:cubicBezTo>
                    <a:pt x="28468" y="64151"/>
                    <a:pt x="28563" y="63805"/>
                    <a:pt x="28623" y="63460"/>
                  </a:cubicBezTo>
                  <a:lnTo>
                    <a:pt x="28623" y="63460"/>
                  </a:lnTo>
                  <a:cubicBezTo>
                    <a:pt x="28468" y="63591"/>
                    <a:pt x="28313" y="63722"/>
                    <a:pt x="28158" y="63853"/>
                  </a:cubicBezTo>
                  <a:cubicBezTo>
                    <a:pt x="28130" y="63557"/>
                    <a:pt x="28354" y="63016"/>
                    <a:pt x="28628" y="63016"/>
                  </a:cubicBezTo>
                  <a:cubicBezTo>
                    <a:pt x="28695" y="63016"/>
                    <a:pt x="28766" y="63049"/>
                    <a:pt x="28837" y="63127"/>
                  </a:cubicBezTo>
                  <a:cubicBezTo>
                    <a:pt x="28718" y="62674"/>
                    <a:pt x="28754" y="62436"/>
                    <a:pt x="28849" y="62234"/>
                  </a:cubicBezTo>
                  <a:cubicBezTo>
                    <a:pt x="28956" y="62020"/>
                    <a:pt x="29135" y="61853"/>
                    <a:pt x="29337" y="61531"/>
                  </a:cubicBezTo>
                  <a:lnTo>
                    <a:pt x="29337" y="61531"/>
                  </a:lnTo>
                  <a:cubicBezTo>
                    <a:pt x="29207" y="61826"/>
                    <a:pt x="29172" y="61871"/>
                    <a:pt x="29181" y="61871"/>
                  </a:cubicBezTo>
                  <a:cubicBezTo>
                    <a:pt x="29185" y="61871"/>
                    <a:pt x="29198" y="61862"/>
                    <a:pt x="29216" y="61862"/>
                  </a:cubicBezTo>
                  <a:cubicBezTo>
                    <a:pt x="29254" y="61862"/>
                    <a:pt x="29311" y="61902"/>
                    <a:pt x="29349" y="62150"/>
                  </a:cubicBezTo>
                  <a:cubicBezTo>
                    <a:pt x="29623" y="61829"/>
                    <a:pt x="29718" y="61627"/>
                    <a:pt x="29754" y="61448"/>
                  </a:cubicBezTo>
                  <a:cubicBezTo>
                    <a:pt x="29801" y="61269"/>
                    <a:pt x="29778" y="61091"/>
                    <a:pt x="29825" y="60817"/>
                  </a:cubicBezTo>
                  <a:cubicBezTo>
                    <a:pt x="29873" y="60864"/>
                    <a:pt x="29943" y="60885"/>
                    <a:pt x="30021" y="60885"/>
                  </a:cubicBezTo>
                  <a:cubicBezTo>
                    <a:pt x="30198" y="60885"/>
                    <a:pt x="30410" y="60779"/>
                    <a:pt x="30468" y="60638"/>
                  </a:cubicBezTo>
                  <a:cubicBezTo>
                    <a:pt x="30397" y="60329"/>
                    <a:pt x="30468" y="59984"/>
                    <a:pt x="30587" y="59626"/>
                  </a:cubicBezTo>
                  <a:cubicBezTo>
                    <a:pt x="30706" y="59257"/>
                    <a:pt x="30849" y="58888"/>
                    <a:pt x="30932" y="58531"/>
                  </a:cubicBezTo>
                  <a:lnTo>
                    <a:pt x="31087" y="58614"/>
                  </a:lnTo>
                  <a:cubicBezTo>
                    <a:pt x="31266" y="58019"/>
                    <a:pt x="31706" y="57543"/>
                    <a:pt x="32123" y="57067"/>
                  </a:cubicBezTo>
                  <a:cubicBezTo>
                    <a:pt x="32337" y="56840"/>
                    <a:pt x="32540" y="56590"/>
                    <a:pt x="32706" y="56328"/>
                  </a:cubicBezTo>
                  <a:cubicBezTo>
                    <a:pt x="32885" y="56066"/>
                    <a:pt x="33004" y="55769"/>
                    <a:pt x="33064" y="55459"/>
                  </a:cubicBezTo>
                  <a:cubicBezTo>
                    <a:pt x="33028" y="55459"/>
                    <a:pt x="33004" y="55459"/>
                    <a:pt x="32968" y="55483"/>
                  </a:cubicBezTo>
                  <a:lnTo>
                    <a:pt x="32992" y="55459"/>
                  </a:lnTo>
                  <a:lnTo>
                    <a:pt x="32992" y="55459"/>
                  </a:lnTo>
                  <a:cubicBezTo>
                    <a:pt x="32984" y="55459"/>
                    <a:pt x="32977" y="55460"/>
                    <a:pt x="32969" y="55460"/>
                  </a:cubicBezTo>
                  <a:cubicBezTo>
                    <a:pt x="32649" y="55460"/>
                    <a:pt x="32698" y="55214"/>
                    <a:pt x="32849" y="54912"/>
                  </a:cubicBezTo>
                  <a:cubicBezTo>
                    <a:pt x="33004" y="54602"/>
                    <a:pt x="33230" y="54233"/>
                    <a:pt x="33254" y="54019"/>
                  </a:cubicBezTo>
                  <a:cubicBezTo>
                    <a:pt x="33351" y="54032"/>
                    <a:pt x="33464" y="54074"/>
                    <a:pt x="33567" y="54074"/>
                  </a:cubicBezTo>
                  <a:cubicBezTo>
                    <a:pt x="33642" y="54074"/>
                    <a:pt x="33711" y="54053"/>
                    <a:pt x="33766" y="53983"/>
                  </a:cubicBezTo>
                  <a:cubicBezTo>
                    <a:pt x="33349" y="53661"/>
                    <a:pt x="33826" y="53447"/>
                    <a:pt x="33742" y="53161"/>
                  </a:cubicBezTo>
                  <a:cubicBezTo>
                    <a:pt x="33807" y="53125"/>
                    <a:pt x="33862" y="53112"/>
                    <a:pt x="33912" y="53112"/>
                  </a:cubicBezTo>
                  <a:cubicBezTo>
                    <a:pt x="34073" y="53112"/>
                    <a:pt x="34173" y="53256"/>
                    <a:pt x="34308" y="53256"/>
                  </a:cubicBezTo>
                  <a:cubicBezTo>
                    <a:pt x="34394" y="53256"/>
                    <a:pt x="34495" y="53197"/>
                    <a:pt x="34635" y="53007"/>
                  </a:cubicBezTo>
                  <a:cubicBezTo>
                    <a:pt x="34778" y="52768"/>
                    <a:pt x="34588" y="52566"/>
                    <a:pt x="34409" y="52459"/>
                  </a:cubicBezTo>
                  <a:lnTo>
                    <a:pt x="34409" y="52459"/>
                  </a:lnTo>
                  <a:cubicBezTo>
                    <a:pt x="34439" y="52464"/>
                    <a:pt x="34470" y="52466"/>
                    <a:pt x="34502" y="52466"/>
                  </a:cubicBezTo>
                  <a:cubicBezTo>
                    <a:pt x="34797" y="52466"/>
                    <a:pt x="35199" y="52279"/>
                    <a:pt x="35457" y="52054"/>
                  </a:cubicBezTo>
                  <a:lnTo>
                    <a:pt x="35457" y="52054"/>
                  </a:lnTo>
                  <a:cubicBezTo>
                    <a:pt x="35481" y="52245"/>
                    <a:pt x="35207" y="52280"/>
                    <a:pt x="35183" y="52364"/>
                  </a:cubicBezTo>
                  <a:cubicBezTo>
                    <a:pt x="35249" y="52448"/>
                    <a:pt x="35304" y="52464"/>
                    <a:pt x="35360" y="52464"/>
                  </a:cubicBezTo>
                  <a:cubicBezTo>
                    <a:pt x="35397" y="52464"/>
                    <a:pt x="35435" y="52457"/>
                    <a:pt x="35477" y="52457"/>
                  </a:cubicBezTo>
                  <a:cubicBezTo>
                    <a:pt x="35542" y="52457"/>
                    <a:pt x="35618" y="52475"/>
                    <a:pt x="35719" y="52566"/>
                  </a:cubicBezTo>
                  <a:cubicBezTo>
                    <a:pt x="35957" y="52340"/>
                    <a:pt x="35421" y="52137"/>
                    <a:pt x="35838" y="51947"/>
                  </a:cubicBezTo>
                  <a:lnTo>
                    <a:pt x="35838" y="51947"/>
                  </a:lnTo>
                  <a:cubicBezTo>
                    <a:pt x="35862" y="52137"/>
                    <a:pt x="35874" y="52316"/>
                    <a:pt x="35897" y="52506"/>
                  </a:cubicBezTo>
                  <a:cubicBezTo>
                    <a:pt x="36088" y="52447"/>
                    <a:pt x="36100" y="52185"/>
                    <a:pt x="36124" y="52102"/>
                  </a:cubicBezTo>
                  <a:lnTo>
                    <a:pt x="36124" y="52102"/>
                  </a:lnTo>
                  <a:cubicBezTo>
                    <a:pt x="36100" y="52233"/>
                    <a:pt x="36147" y="52387"/>
                    <a:pt x="36255" y="52471"/>
                  </a:cubicBezTo>
                  <a:cubicBezTo>
                    <a:pt x="36362" y="52352"/>
                    <a:pt x="36469" y="52233"/>
                    <a:pt x="36576" y="52114"/>
                  </a:cubicBezTo>
                  <a:cubicBezTo>
                    <a:pt x="36516" y="52030"/>
                    <a:pt x="36433" y="51959"/>
                    <a:pt x="36338" y="51911"/>
                  </a:cubicBezTo>
                  <a:cubicBezTo>
                    <a:pt x="36076" y="51768"/>
                    <a:pt x="35719" y="51685"/>
                    <a:pt x="35564" y="51518"/>
                  </a:cubicBezTo>
                  <a:cubicBezTo>
                    <a:pt x="35754" y="51411"/>
                    <a:pt x="35933" y="51268"/>
                    <a:pt x="36076" y="51102"/>
                  </a:cubicBezTo>
                  <a:cubicBezTo>
                    <a:pt x="36207" y="50947"/>
                    <a:pt x="36326" y="50768"/>
                    <a:pt x="36421" y="50590"/>
                  </a:cubicBezTo>
                  <a:cubicBezTo>
                    <a:pt x="36612" y="50244"/>
                    <a:pt x="36755" y="49887"/>
                    <a:pt x="37005" y="49625"/>
                  </a:cubicBezTo>
                  <a:lnTo>
                    <a:pt x="37255" y="50066"/>
                  </a:lnTo>
                  <a:cubicBezTo>
                    <a:pt x="37445" y="49768"/>
                    <a:pt x="37493" y="49566"/>
                    <a:pt x="37433" y="49327"/>
                  </a:cubicBezTo>
                  <a:lnTo>
                    <a:pt x="37433" y="49327"/>
                  </a:lnTo>
                  <a:cubicBezTo>
                    <a:pt x="37398" y="49363"/>
                    <a:pt x="37362" y="49399"/>
                    <a:pt x="37338" y="49435"/>
                  </a:cubicBezTo>
                  <a:lnTo>
                    <a:pt x="37350" y="49077"/>
                  </a:lnTo>
                  <a:cubicBezTo>
                    <a:pt x="37386" y="49161"/>
                    <a:pt x="37409" y="49244"/>
                    <a:pt x="37433" y="49327"/>
                  </a:cubicBezTo>
                  <a:lnTo>
                    <a:pt x="37814" y="48958"/>
                  </a:lnTo>
                  <a:lnTo>
                    <a:pt x="37814" y="48958"/>
                  </a:lnTo>
                  <a:cubicBezTo>
                    <a:pt x="37719" y="49292"/>
                    <a:pt x="37755" y="49482"/>
                    <a:pt x="38005" y="49780"/>
                  </a:cubicBezTo>
                  <a:cubicBezTo>
                    <a:pt x="38171" y="49530"/>
                    <a:pt x="38410" y="49292"/>
                    <a:pt x="38564" y="49054"/>
                  </a:cubicBezTo>
                  <a:cubicBezTo>
                    <a:pt x="38719" y="48804"/>
                    <a:pt x="38802" y="48554"/>
                    <a:pt x="38636" y="48268"/>
                  </a:cubicBezTo>
                  <a:lnTo>
                    <a:pt x="38636" y="48268"/>
                  </a:lnTo>
                  <a:lnTo>
                    <a:pt x="38695" y="48363"/>
                  </a:lnTo>
                  <a:cubicBezTo>
                    <a:pt x="39053" y="48184"/>
                    <a:pt x="39553" y="47875"/>
                    <a:pt x="39981" y="47625"/>
                  </a:cubicBezTo>
                  <a:cubicBezTo>
                    <a:pt x="40317" y="47424"/>
                    <a:pt x="40614" y="47276"/>
                    <a:pt x="40742" y="47276"/>
                  </a:cubicBezTo>
                  <a:cubicBezTo>
                    <a:pt x="40772" y="47276"/>
                    <a:pt x="40793" y="47285"/>
                    <a:pt x="40803" y="47303"/>
                  </a:cubicBezTo>
                  <a:cubicBezTo>
                    <a:pt x="41041" y="46958"/>
                    <a:pt x="41434" y="46708"/>
                    <a:pt x="41696" y="46470"/>
                  </a:cubicBezTo>
                  <a:cubicBezTo>
                    <a:pt x="41970" y="46232"/>
                    <a:pt x="42124" y="46029"/>
                    <a:pt x="41934" y="45768"/>
                  </a:cubicBezTo>
                  <a:lnTo>
                    <a:pt x="41934" y="45768"/>
                  </a:lnTo>
                  <a:cubicBezTo>
                    <a:pt x="41865" y="45905"/>
                    <a:pt x="41862" y="46054"/>
                    <a:pt x="41926" y="46193"/>
                  </a:cubicBezTo>
                  <a:lnTo>
                    <a:pt x="41926" y="46193"/>
                  </a:lnTo>
                  <a:cubicBezTo>
                    <a:pt x="41825" y="45985"/>
                    <a:pt x="41556" y="45587"/>
                    <a:pt x="41672" y="45529"/>
                  </a:cubicBezTo>
                  <a:lnTo>
                    <a:pt x="41672" y="45529"/>
                  </a:lnTo>
                  <a:cubicBezTo>
                    <a:pt x="41767" y="45589"/>
                    <a:pt x="41862" y="45672"/>
                    <a:pt x="41934" y="45768"/>
                  </a:cubicBezTo>
                  <a:cubicBezTo>
                    <a:pt x="42208" y="45351"/>
                    <a:pt x="43422" y="45660"/>
                    <a:pt x="43172" y="44803"/>
                  </a:cubicBezTo>
                  <a:cubicBezTo>
                    <a:pt x="43201" y="44803"/>
                    <a:pt x="43228" y="44802"/>
                    <a:pt x="43253" y="44802"/>
                  </a:cubicBezTo>
                  <a:cubicBezTo>
                    <a:pt x="43840" y="44802"/>
                    <a:pt x="43310" y="44941"/>
                    <a:pt x="43470" y="45398"/>
                  </a:cubicBezTo>
                  <a:cubicBezTo>
                    <a:pt x="44039" y="45389"/>
                    <a:pt x="44003" y="44615"/>
                    <a:pt x="44333" y="44615"/>
                  </a:cubicBezTo>
                  <a:cubicBezTo>
                    <a:pt x="44417" y="44615"/>
                    <a:pt x="44525" y="44666"/>
                    <a:pt x="44672" y="44791"/>
                  </a:cubicBezTo>
                  <a:cubicBezTo>
                    <a:pt x="44822" y="44502"/>
                    <a:pt x="44789" y="44461"/>
                    <a:pt x="44700" y="44461"/>
                  </a:cubicBezTo>
                  <a:cubicBezTo>
                    <a:pt x="44664" y="44461"/>
                    <a:pt x="44619" y="44468"/>
                    <a:pt x="44574" y="44468"/>
                  </a:cubicBezTo>
                  <a:cubicBezTo>
                    <a:pt x="44480" y="44468"/>
                    <a:pt x="44382" y="44440"/>
                    <a:pt x="44351" y="44267"/>
                  </a:cubicBezTo>
                  <a:lnTo>
                    <a:pt x="44351" y="44267"/>
                  </a:lnTo>
                  <a:cubicBezTo>
                    <a:pt x="44475" y="44382"/>
                    <a:pt x="44589" y="44428"/>
                    <a:pt x="44699" y="44428"/>
                  </a:cubicBezTo>
                  <a:cubicBezTo>
                    <a:pt x="45158" y="44428"/>
                    <a:pt x="45538" y="43624"/>
                    <a:pt x="46185" y="43624"/>
                  </a:cubicBezTo>
                  <a:cubicBezTo>
                    <a:pt x="46189" y="43624"/>
                    <a:pt x="46192" y="43624"/>
                    <a:pt x="46196" y="43624"/>
                  </a:cubicBezTo>
                  <a:cubicBezTo>
                    <a:pt x="46196" y="43184"/>
                    <a:pt x="45839" y="43624"/>
                    <a:pt x="45982" y="43041"/>
                  </a:cubicBezTo>
                  <a:lnTo>
                    <a:pt x="45982" y="43041"/>
                  </a:lnTo>
                  <a:cubicBezTo>
                    <a:pt x="46020" y="43122"/>
                    <a:pt x="46081" y="43150"/>
                    <a:pt x="46148" y="43150"/>
                  </a:cubicBezTo>
                  <a:cubicBezTo>
                    <a:pt x="46247" y="43150"/>
                    <a:pt x="46358" y="43089"/>
                    <a:pt x="46422" y="43053"/>
                  </a:cubicBezTo>
                  <a:lnTo>
                    <a:pt x="46184" y="42541"/>
                  </a:lnTo>
                  <a:lnTo>
                    <a:pt x="46184" y="42541"/>
                  </a:lnTo>
                  <a:cubicBezTo>
                    <a:pt x="46482" y="42708"/>
                    <a:pt x="46780" y="42862"/>
                    <a:pt x="47077" y="43017"/>
                  </a:cubicBezTo>
                  <a:cubicBezTo>
                    <a:pt x="47232" y="42898"/>
                    <a:pt x="47399" y="42791"/>
                    <a:pt x="47554" y="42672"/>
                  </a:cubicBezTo>
                  <a:cubicBezTo>
                    <a:pt x="47518" y="42565"/>
                    <a:pt x="47458" y="42481"/>
                    <a:pt x="47387" y="42398"/>
                  </a:cubicBezTo>
                  <a:cubicBezTo>
                    <a:pt x="47268" y="42267"/>
                    <a:pt x="47208" y="42124"/>
                    <a:pt x="47649" y="41660"/>
                  </a:cubicBezTo>
                  <a:lnTo>
                    <a:pt x="47649" y="41660"/>
                  </a:lnTo>
                  <a:lnTo>
                    <a:pt x="47613" y="41743"/>
                  </a:lnTo>
                  <a:cubicBezTo>
                    <a:pt x="47673" y="41770"/>
                    <a:pt x="47726" y="41782"/>
                    <a:pt x="47773" y="41782"/>
                  </a:cubicBezTo>
                  <a:cubicBezTo>
                    <a:pt x="47961" y="41782"/>
                    <a:pt x="48066" y="41595"/>
                    <a:pt x="48208" y="41386"/>
                  </a:cubicBezTo>
                  <a:cubicBezTo>
                    <a:pt x="48375" y="41112"/>
                    <a:pt x="48601" y="40791"/>
                    <a:pt x="49101" y="40707"/>
                  </a:cubicBezTo>
                  <a:lnTo>
                    <a:pt x="49101" y="40707"/>
                  </a:lnTo>
                  <a:cubicBezTo>
                    <a:pt x="48780" y="40791"/>
                    <a:pt x="49137" y="41005"/>
                    <a:pt x="49137" y="41184"/>
                  </a:cubicBezTo>
                  <a:cubicBezTo>
                    <a:pt x="49232" y="41029"/>
                    <a:pt x="49340" y="40874"/>
                    <a:pt x="49435" y="40719"/>
                  </a:cubicBezTo>
                  <a:lnTo>
                    <a:pt x="49435" y="40719"/>
                  </a:lnTo>
                  <a:cubicBezTo>
                    <a:pt x="49423" y="40767"/>
                    <a:pt x="49423" y="40815"/>
                    <a:pt x="49494" y="40838"/>
                  </a:cubicBezTo>
                  <a:cubicBezTo>
                    <a:pt x="49551" y="40849"/>
                    <a:pt x="49599" y="40853"/>
                    <a:pt x="49639" y="40853"/>
                  </a:cubicBezTo>
                  <a:cubicBezTo>
                    <a:pt x="50005" y="40853"/>
                    <a:pt x="49782" y="40478"/>
                    <a:pt x="50249" y="40478"/>
                  </a:cubicBezTo>
                  <a:cubicBezTo>
                    <a:pt x="50273" y="40478"/>
                    <a:pt x="50300" y="40479"/>
                    <a:pt x="50328" y="40481"/>
                  </a:cubicBezTo>
                  <a:cubicBezTo>
                    <a:pt x="50244" y="40565"/>
                    <a:pt x="50221" y="40695"/>
                    <a:pt x="50268" y="40803"/>
                  </a:cubicBezTo>
                  <a:cubicBezTo>
                    <a:pt x="50459" y="40672"/>
                    <a:pt x="50661" y="40553"/>
                    <a:pt x="50864" y="40434"/>
                  </a:cubicBezTo>
                  <a:lnTo>
                    <a:pt x="50935" y="40231"/>
                  </a:lnTo>
                  <a:lnTo>
                    <a:pt x="50959" y="40386"/>
                  </a:lnTo>
                  <a:cubicBezTo>
                    <a:pt x="52471" y="39457"/>
                    <a:pt x="54090" y="38707"/>
                    <a:pt x="55769" y="38148"/>
                  </a:cubicBezTo>
                  <a:lnTo>
                    <a:pt x="55876" y="38112"/>
                  </a:lnTo>
                  <a:lnTo>
                    <a:pt x="55947" y="38088"/>
                  </a:lnTo>
                  <a:cubicBezTo>
                    <a:pt x="55936" y="38040"/>
                    <a:pt x="55936" y="37993"/>
                    <a:pt x="55924" y="37945"/>
                  </a:cubicBezTo>
                  <a:lnTo>
                    <a:pt x="55840" y="37993"/>
                  </a:lnTo>
                  <a:lnTo>
                    <a:pt x="55852" y="37671"/>
                  </a:lnTo>
                  <a:cubicBezTo>
                    <a:pt x="55888" y="37755"/>
                    <a:pt x="55900" y="37850"/>
                    <a:pt x="55924" y="37945"/>
                  </a:cubicBezTo>
                  <a:lnTo>
                    <a:pt x="56328" y="37671"/>
                  </a:lnTo>
                  <a:cubicBezTo>
                    <a:pt x="56251" y="37459"/>
                    <a:pt x="56002" y="37372"/>
                    <a:pt x="55796" y="37372"/>
                  </a:cubicBezTo>
                  <a:cubicBezTo>
                    <a:pt x="55748" y="37372"/>
                    <a:pt x="55702" y="37377"/>
                    <a:pt x="55662" y="37386"/>
                  </a:cubicBezTo>
                  <a:cubicBezTo>
                    <a:pt x="55543" y="37326"/>
                    <a:pt x="55650" y="37052"/>
                    <a:pt x="55876" y="36766"/>
                  </a:cubicBezTo>
                  <a:cubicBezTo>
                    <a:pt x="56078" y="36481"/>
                    <a:pt x="56352" y="36231"/>
                    <a:pt x="56650" y="36052"/>
                  </a:cubicBezTo>
                  <a:cubicBezTo>
                    <a:pt x="56804" y="36025"/>
                    <a:pt x="56932" y="36012"/>
                    <a:pt x="57037" y="36012"/>
                  </a:cubicBezTo>
                  <a:cubicBezTo>
                    <a:pt x="57436" y="36012"/>
                    <a:pt x="57522" y="36188"/>
                    <a:pt x="57579" y="36385"/>
                  </a:cubicBezTo>
                  <a:cubicBezTo>
                    <a:pt x="57650" y="36635"/>
                    <a:pt x="57674" y="36921"/>
                    <a:pt x="58162" y="36921"/>
                  </a:cubicBezTo>
                  <a:cubicBezTo>
                    <a:pt x="58531" y="36695"/>
                    <a:pt x="58924" y="36469"/>
                    <a:pt x="59317" y="36243"/>
                  </a:cubicBezTo>
                  <a:lnTo>
                    <a:pt x="59365" y="36528"/>
                  </a:lnTo>
                  <a:cubicBezTo>
                    <a:pt x="59408" y="36562"/>
                    <a:pt x="59446" y="36576"/>
                    <a:pt x="59479" y="36576"/>
                  </a:cubicBezTo>
                  <a:cubicBezTo>
                    <a:pt x="59611" y="36576"/>
                    <a:pt x="59672" y="36359"/>
                    <a:pt x="59710" y="36302"/>
                  </a:cubicBezTo>
                  <a:lnTo>
                    <a:pt x="59710" y="36302"/>
                  </a:lnTo>
                  <a:cubicBezTo>
                    <a:pt x="59693" y="36455"/>
                    <a:pt x="59817" y="36502"/>
                    <a:pt x="60008" y="36502"/>
                  </a:cubicBezTo>
                  <a:cubicBezTo>
                    <a:pt x="60305" y="36502"/>
                    <a:pt x="60762" y="36389"/>
                    <a:pt x="61093" y="36389"/>
                  </a:cubicBezTo>
                  <a:cubicBezTo>
                    <a:pt x="61143" y="36389"/>
                    <a:pt x="61190" y="36391"/>
                    <a:pt x="61234" y="36397"/>
                  </a:cubicBezTo>
                  <a:lnTo>
                    <a:pt x="61043" y="36040"/>
                  </a:lnTo>
                  <a:cubicBezTo>
                    <a:pt x="61279" y="35866"/>
                    <a:pt x="61577" y="35771"/>
                    <a:pt x="61869" y="35771"/>
                  </a:cubicBezTo>
                  <a:close/>
                  <a:moveTo>
                    <a:pt x="174724" y="107108"/>
                  </a:moveTo>
                  <a:cubicBezTo>
                    <a:pt x="174958" y="107351"/>
                    <a:pt x="174701" y="107517"/>
                    <a:pt x="174470" y="107517"/>
                  </a:cubicBezTo>
                  <a:cubicBezTo>
                    <a:pt x="174383" y="107517"/>
                    <a:pt x="174300" y="107494"/>
                    <a:pt x="174248" y="107442"/>
                  </a:cubicBezTo>
                  <a:lnTo>
                    <a:pt x="174724" y="107108"/>
                  </a:lnTo>
                  <a:close/>
                  <a:moveTo>
                    <a:pt x="177582" y="115836"/>
                  </a:moveTo>
                  <a:lnTo>
                    <a:pt x="177582" y="115836"/>
                  </a:lnTo>
                  <a:cubicBezTo>
                    <a:pt x="177498" y="115955"/>
                    <a:pt x="177439" y="115990"/>
                    <a:pt x="177391" y="116002"/>
                  </a:cubicBezTo>
                  <a:cubicBezTo>
                    <a:pt x="177439" y="115931"/>
                    <a:pt x="177510" y="115883"/>
                    <a:pt x="177582" y="115836"/>
                  </a:cubicBezTo>
                  <a:close/>
                  <a:moveTo>
                    <a:pt x="176379" y="124908"/>
                  </a:moveTo>
                  <a:cubicBezTo>
                    <a:pt x="176379" y="124932"/>
                    <a:pt x="176391" y="124944"/>
                    <a:pt x="176391" y="124968"/>
                  </a:cubicBezTo>
                  <a:cubicBezTo>
                    <a:pt x="176379" y="124944"/>
                    <a:pt x="176379" y="124932"/>
                    <a:pt x="176379" y="124908"/>
                  </a:cubicBezTo>
                  <a:close/>
                  <a:moveTo>
                    <a:pt x="176391" y="124968"/>
                  </a:moveTo>
                  <a:cubicBezTo>
                    <a:pt x="176403" y="125015"/>
                    <a:pt x="176427" y="125075"/>
                    <a:pt x="176463" y="125123"/>
                  </a:cubicBezTo>
                  <a:cubicBezTo>
                    <a:pt x="176444" y="125141"/>
                    <a:pt x="176431" y="125149"/>
                    <a:pt x="176421" y="125149"/>
                  </a:cubicBezTo>
                  <a:cubicBezTo>
                    <a:pt x="176388" y="125149"/>
                    <a:pt x="176400" y="125051"/>
                    <a:pt x="176391" y="124968"/>
                  </a:cubicBezTo>
                  <a:close/>
                  <a:moveTo>
                    <a:pt x="176724" y="125230"/>
                  </a:moveTo>
                  <a:lnTo>
                    <a:pt x="176605" y="125456"/>
                  </a:lnTo>
                  <a:cubicBezTo>
                    <a:pt x="176629" y="125373"/>
                    <a:pt x="176677" y="125301"/>
                    <a:pt x="176724" y="125230"/>
                  </a:cubicBezTo>
                  <a:close/>
                  <a:moveTo>
                    <a:pt x="114467" y="125801"/>
                  </a:moveTo>
                  <a:cubicBezTo>
                    <a:pt x="114455" y="125849"/>
                    <a:pt x="114455" y="125885"/>
                    <a:pt x="114443" y="125932"/>
                  </a:cubicBezTo>
                  <a:cubicBezTo>
                    <a:pt x="114455" y="125885"/>
                    <a:pt x="114455" y="125837"/>
                    <a:pt x="114467" y="125801"/>
                  </a:cubicBezTo>
                  <a:close/>
                  <a:moveTo>
                    <a:pt x="176534" y="128992"/>
                  </a:moveTo>
                  <a:cubicBezTo>
                    <a:pt x="176534" y="129055"/>
                    <a:pt x="176526" y="129110"/>
                    <a:pt x="176519" y="129110"/>
                  </a:cubicBezTo>
                  <a:cubicBezTo>
                    <a:pt x="176514" y="129110"/>
                    <a:pt x="176510" y="129084"/>
                    <a:pt x="176510" y="129016"/>
                  </a:cubicBezTo>
                  <a:cubicBezTo>
                    <a:pt x="176522" y="129004"/>
                    <a:pt x="176522" y="129004"/>
                    <a:pt x="176534" y="128992"/>
                  </a:cubicBezTo>
                  <a:close/>
                  <a:moveTo>
                    <a:pt x="176213" y="129242"/>
                  </a:moveTo>
                  <a:lnTo>
                    <a:pt x="176213" y="129242"/>
                  </a:lnTo>
                  <a:cubicBezTo>
                    <a:pt x="176201" y="129325"/>
                    <a:pt x="176189" y="129397"/>
                    <a:pt x="176165" y="129456"/>
                  </a:cubicBezTo>
                  <a:cubicBezTo>
                    <a:pt x="176165" y="129385"/>
                    <a:pt x="176189" y="129314"/>
                    <a:pt x="176213" y="129242"/>
                  </a:cubicBezTo>
                  <a:close/>
                  <a:moveTo>
                    <a:pt x="173117" y="133695"/>
                  </a:moveTo>
                  <a:cubicBezTo>
                    <a:pt x="173129" y="133755"/>
                    <a:pt x="173057" y="133790"/>
                    <a:pt x="172974" y="133814"/>
                  </a:cubicBezTo>
                  <a:cubicBezTo>
                    <a:pt x="173022" y="133778"/>
                    <a:pt x="173069" y="133743"/>
                    <a:pt x="173117" y="133695"/>
                  </a:cubicBezTo>
                  <a:close/>
                  <a:moveTo>
                    <a:pt x="170640" y="135612"/>
                  </a:moveTo>
                  <a:lnTo>
                    <a:pt x="170640" y="135612"/>
                  </a:lnTo>
                  <a:cubicBezTo>
                    <a:pt x="170700" y="135624"/>
                    <a:pt x="170664" y="135719"/>
                    <a:pt x="170605" y="135838"/>
                  </a:cubicBezTo>
                  <a:cubicBezTo>
                    <a:pt x="170569" y="135802"/>
                    <a:pt x="170569" y="135719"/>
                    <a:pt x="170640" y="135612"/>
                  </a:cubicBezTo>
                  <a:close/>
                  <a:moveTo>
                    <a:pt x="167807" y="139172"/>
                  </a:moveTo>
                  <a:lnTo>
                    <a:pt x="167366" y="139696"/>
                  </a:lnTo>
                  <a:lnTo>
                    <a:pt x="167461" y="139553"/>
                  </a:lnTo>
                  <a:lnTo>
                    <a:pt x="167807" y="139172"/>
                  </a:lnTo>
                  <a:close/>
                  <a:moveTo>
                    <a:pt x="133088" y="142160"/>
                  </a:moveTo>
                  <a:lnTo>
                    <a:pt x="133088" y="142160"/>
                  </a:lnTo>
                  <a:cubicBezTo>
                    <a:pt x="133052" y="142172"/>
                    <a:pt x="133005" y="142184"/>
                    <a:pt x="132969" y="142184"/>
                  </a:cubicBezTo>
                  <a:lnTo>
                    <a:pt x="133088" y="142160"/>
                  </a:lnTo>
                  <a:close/>
                  <a:moveTo>
                    <a:pt x="161439" y="141958"/>
                  </a:moveTo>
                  <a:lnTo>
                    <a:pt x="161439" y="141958"/>
                  </a:lnTo>
                  <a:cubicBezTo>
                    <a:pt x="161531" y="142190"/>
                    <a:pt x="161869" y="142149"/>
                    <a:pt x="161556" y="142351"/>
                  </a:cubicBezTo>
                  <a:lnTo>
                    <a:pt x="161439" y="141958"/>
                  </a:lnTo>
                  <a:close/>
                  <a:moveTo>
                    <a:pt x="155162" y="143363"/>
                  </a:moveTo>
                  <a:lnTo>
                    <a:pt x="155353" y="143399"/>
                  </a:lnTo>
                  <a:cubicBezTo>
                    <a:pt x="155466" y="143399"/>
                    <a:pt x="155585" y="143375"/>
                    <a:pt x="155677" y="143375"/>
                  </a:cubicBezTo>
                  <a:cubicBezTo>
                    <a:pt x="155769" y="143375"/>
                    <a:pt x="155835" y="143399"/>
                    <a:pt x="155841" y="143494"/>
                  </a:cubicBezTo>
                  <a:lnTo>
                    <a:pt x="155353" y="143399"/>
                  </a:lnTo>
                  <a:cubicBezTo>
                    <a:pt x="155335" y="143402"/>
                    <a:pt x="155318" y="143403"/>
                    <a:pt x="155301" y="143403"/>
                  </a:cubicBezTo>
                  <a:cubicBezTo>
                    <a:pt x="155252" y="143403"/>
                    <a:pt x="155207" y="143390"/>
                    <a:pt x="155162" y="143363"/>
                  </a:cubicBezTo>
                  <a:close/>
                  <a:moveTo>
                    <a:pt x="137541" y="143077"/>
                  </a:moveTo>
                  <a:lnTo>
                    <a:pt x="138422" y="143327"/>
                  </a:lnTo>
                  <a:cubicBezTo>
                    <a:pt x="138321" y="143309"/>
                    <a:pt x="138238" y="143300"/>
                    <a:pt x="138171" y="143300"/>
                  </a:cubicBezTo>
                  <a:cubicBezTo>
                    <a:pt x="137638" y="143300"/>
                    <a:pt x="138022" y="143805"/>
                    <a:pt x="137862" y="143805"/>
                  </a:cubicBezTo>
                  <a:cubicBezTo>
                    <a:pt x="137807" y="143805"/>
                    <a:pt x="137685" y="143743"/>
                    <a:pt x="137434" y="143577"/>
                  </a:cubicBezTo>
                  <a:cubicBezTo>
                    <a:pt x="137851" y="143577"/>
                    <a:pt x="137672" y="143291"/>
                    <a:pt x="137541" y="143077"/>
                  </a:cubicBezTo>
                  <a:close/>
                  <a:moveTo>
                    <a:pt x="141149" y="143922"/>
                  </a:moveTo>
                  <a:lnTo>
                    <a:pt x="141149" y="143922"/>
                  </a:lnTo>
                  <a:cubicBezTo>
                    <a:pt x="141482" y="144125"/>
                    <a:pt x="141411" y="144161"/>
                    <a:pt x="141089" y="144303"/>
                  </a:cubicBezTo>
                  <a:cubicBezTo>
                    <a:pt x="141125" y="144196"/>
                    <a:pt x="140660" y="143958"/>
                    <a:pt x="141149" y="143922"/>
                  </a:cubicBezTo>
                  <a:close/>
                  <a:moveTo>
                    <a:pt x="152035" y="144511"/>
                  </a:moveTo>
                  <a:cubicBezTo>
                    <a:pt x="152072" y="144555"/>
                    <a:pt x="152092" y="144608"/>
                    <a:pt x="152102" y="144661"/>
                  </a:cubicBezTo>
                  <a:cubicBezTo>
                    <a:pt x="152070" y="144618"/>
                    <a:pt x="152047" y="144565"/>
                    <a:pt x="152035" y="144511"/>
                  </a:cubicBezTo>
                  <a:close/>
                  <a:moveTo>
                    <a:pt x="137529" y="84451"/>
                  </a:moveTo>
                  <a:lnTo>
                    <a:pt x="137517" y="84570"/>
                  </a:lnTo>
                  <a:cubicBezTo>
                    <a:pt x="138113" y="84653"/>
                    <a:pt x="139279" y="84844"/>
                    <a:pt x="139315" y="85630"/>
                  </a:cubicBezTo>
                  <a:cubicBezTo>
                    <a:pt x="139922" y="85511"/>
                    <a:pt x="140399" y="85165"/>
                    <a:pt x="140922" y="84891"/>
                  </a:cubicBezTo>
                  <a:cubicBezTo>
                    <a:pt x="141184" y="84749"/>
                    <a:pt x="141458" y="84641"/>
                    <a:pt x="141744" y="84570"/>
                  </a:cubicBezTo>
                  <a:cubicBezTo>
                    <a:pt x="141911" y="84534"/>
                    <a:pt x="142077" y="84516"/>
                    <a:pt x="142244" y="84516"/>
                  </a:cubicBezTo>
                  <a:cubicBezTo>
                    <a:pt x="142411" y="84516"/>
                    <a:pt x="142577" y="84534"/>
                    <a:pt x="142744" y="84570"/>
                  </a:cubicBezTo>
                  <a:lnTo>
                    <a:pt x="142434" y="84879"/>
                  </a:lnTo>
                  <a:cubicBezTo>
                    <a:pt x="142504" y="84899"/>
                    <a:pt x="142575" y="84908"/>
                    <a:pt x="142646" y="84908"/>
                  </a:cubicBezTo>
                  <a:cubicBezTo>
                    <a:pt x="142794" y="84908"/>
                    <a:pt x="142941" y="84868"/>
                    <a:pt x="143077" y="84796"/>
                  </a:cubicBezTo>
                  <a:cubicBezTo>
                    <a:pt x="143244" y="84725"/>
                    <a:pt x="143411" y="84641"/>
                    <a:pt x="143566" y="84534"/>
                  </a:cubicBezTo>
                  <a:cubicBezTo>
                    <a:pt x="143697" y="84546"/>
                    <a:pt x="143601" y="84701"/>
                    <a:pt x="143589" y="84820"/>
                  </a:cubicBezTo>
                  <a:cubicBezTo>
                    <a:pt x="143671" y="84880"/>
                    <a:pt x="143744" y="84904"/>
                    <a:pt x="143813" y="84904"/>
                  </a:cubicBezTo>
                  <a:cubicBezTo>
                    <a:pt x="144043" y="84904"/>
                    <a:pt x="144211" y="84632"/>
                    <a:pt x="144423" y="84558"/>
                  </a:cubicBezTo>
                  <a:lnTo>
                    <a:pt x="144423" y="84558"/>
                  </a:lnTo>
                  <a:lnTo>
                    <a:pt x="144316" y="84832"/>
                  </a:lnTo>
                  <a:cubicBezTo>
                    <a:pt x="144568" y="84935"/>
                    <a:pt x="144828" y="84986"/>
                    <a:pt x="145095" y="84986"/>
                  </a:cubicBezTo>
                  <a:cubicBezTo>
                    <a:pt x="145168" y="84986"/>
                    <a:pt x="145242" y="84982"/>
                    <a:pt x="145316" y="84975"/>
                  </a:cubicBezTo>
                  <a:cubicBezTo>
                    <a:pt x="145709" y="84939"/>
                    <a:pt x="146102" y="84879"/>
                    <a:pt x="146483" y="84784"/>
                  </a:cubicBezTo>
                  <a:cubicBezTo>
                    <a:pt x="146887" y="84701"/>
                    <a:pt x="147304" y="84606"/>
                    <a:pt x="147721" y="84558"/>
                  </a:cubicBezTo>
                  <a:cubicBezTo>
                    <a:pt x="147951" y="84517"/>
                    <a:pt x="148184" y="84496"/>
                    <a:pt x="148418" y="84496"/>
                  </a:cubicBezTo>
                  <a:cubicBezTo>
                    <a:pt x="148595" y="84496"/>
                    <a:pt x="148772" y="84508"/>
                    <a:pt x="148947" y="84534"/>
                  </a:cubicBezTo>
                  <a:cubicBezTo>
                    <a:pt x="148650" y="84594"/>
                    <a:pt x="148792" y="84903"/>
                    <a:pt x="148888" y="85034"/>
                  </a:cubicBezTo>
                  <a:cubicBezTo>
                    <a:pt x="149285" y="84548"/>
                    <a:pt x="150039" y="84464"/>
                    <a:pt x="150741" y="84464"/>
                  </a:cubicBezTo>
                  <a:cubicBezTo>
                    <a:pt x="151116" y="84464"/>
                    <a:pt x="151476" y="84488"/>
                    <a:pt x="151758" y="84488"/>
                  </a:cubicBezTo>
                  <a:cubicBezTo>
                    <a:pt x="151865" y="84488"/>
                    <a:pt x="151962" y="84484"/>
                    <a:pt x="152043" y="84475"/>
                  </a:cubicBezTo>
                  <a:lnTo>
                    <a:pt x="152043" y="84475"/>
                  </a:lnTo>
                  <a:lnTo>
                    <a:pt x="151590" y="84760"/>
                  </a:lnTo>
                  <a:cubicBezTo>
                    <a:pt x="151752" y="84715"/>
                    <a:pt x="151889" y="84695"/>
                    <a:pt x="152008" y="84695"/>
                  </a:cubicBezTo>
                  <a:cubicBezTo>
                    <a:pt x="152387" y="84695"/>
                    <a:pt x="152576" y="84897"/>
                    <a:pt x="152757" y="85106"/>
                  </a:cubicBezTo>
                  <a:cubicBezTo>
                    <a:pt x="152948" y="85325"/>
                    <a:pt x="153130" y="85543"/>
                    <a:pt x="153549" y="85543"/>
                  </a:cubicBezTo>
                  <a:cubicBezTo>
                    <a:pt x="153654" y="85543"/>
                    <a:pt x="153774" y="85530"/>
                    <a:pt x="153912" y="85499"/>
                  </a:cubicBezTo>
                  <a:cubicBezTo>
                    <a:pt x="153698" y="85284"/>
                    <a:pt x="153483" y="85070"/>
                    <a:pt x="153269" y="84856"/>
                  </a:cubicBezTo>
                  <a:lnTo>
                    <a:pt x="153269" y="84856"/>
                  </a:lnTo>
                  <a:cubicBezTo>
                    <a:pt x="153458" y="84950"/>
                    <a:pt x="153643" y="84997"/>
                    <a:pt x="153798" y="84997"/>
                  </a:cubicBezTo>
                  <a:cubicBezTo>
                    <a:pt x="154054" y="84997"/>
                    <a:pt x="154227" y="84870"/>
                    <a:pt x="154198" y="84618"/>
                  </a:cubicBezTo>
                  <a:lnTo>
                    <a:pt x="154198" y="84618"/>
                  </a:lnTo>
                  <a:cubicBezTo>
                    <a:pt x="154757" y="85046"/>
                    <a:pt x="154138" y="85296"/>
                    <a:pt x="155031" y="85594"/>
                  </a:cubicBezTo>
                  <a:cubicBezTo>
                    <a:pt x="155007" y="85832"/>
                    <a:pt x="154341" y="85594"/>
                    <a:pt x="154555" y="85975"/>
                  </a:cubicBezTo>
                  <a:cubicBezTo>
                    <a:pt x="154912" y="86284"/>
                    <a:pt x="155269" y="86594"/>
                    <a:pt x="155603" y="86927"/>
                  </a:cubicBezTo>
                  <a:cubicBezTo>
                    <a:pt x="155258" y="86570"/>
                    <a:pt x="155448" y="86463"/>
                    <a:pt x="155686" y="86368"/>
                  </a:cubicBezTo>
                  <a:cubicBezTo>
                    <a:pt x="155912" y="86284"/>
                    <a:pt x="156186" y="86225"/>
                    <a:pt x="155972" y="85915"/>
                  </a:cubicBezTo>
                  <a:lnTo>
                    <a:pt x="155972" y="85915"/>
                  </a:lnTo>
                  <a:cubicBezTo>
                    <a:pt x="156281" y="86165"/>
                    <a:pt x="156174" y="86368"/>
                    <a:pt x="156008" y="86534"/>
                  </a:cubicBezTo>
                  <a:cubicBezTo>
                    <a:pt x="155829" y="86689"/>
                    <a:pt x="155591" y="86832"/>
                    <a:pt x="155603" y="86927"/>
                  </a:cubicBezTo>
                  <a:lnTo>
                    <a:pt x="155674" y="87011"/>
                  </a:lnTo>
                  <a:lnTo>
                    <a:pt x="155603" y="86939"/>
                  </a:lnTo>
                  <a:lnTo>
                    <a:pt x="155603" y="86939"/>
                  </a:lnTo>
                  <a:cubicBezTo>
                    <a:pt x="155615" y="87011"/>
                    <a:pt x="155758" y="87070"/>
                    <a:pt x="156174" y="87130"/>
                  </a:cubicBezTo>
                  <a:cubicBezTo>
                    <a:pt x="156249" y="86756"/>
                    <a:pt x="156399" y="86666"/>
                    <a:pt x="156548" y="86666"/>
                  </a:cubicBezTo>
                  <a:cubicBezTo>
                    <a:pt x="156612" y="86666"/>
                    <a:pt x="156676" y="86683"/>
                    <a:pt x="156734" y="86701"/>
                  </a:cubicBezTo>
                  <a:cubicBezTo>
                    <a:pt x="156789" y="86722"/>
                    <a:pt x="156838" y="86739"/>
                    <a:pt x="156878" y="86739"/>
                  </a:cubicBezTo>
                  <a:cubicBezTo>
                    <a:pt x="156977" y="86739"/>
                    <a:pt x="157014" y="86631"/>
                    <a:pt x="156912" y="86189"/>
                  </a:cubicBezTo>
                  <a:lnTo>
                    <a:pt x="156912" y="86189"/>
                  </a:lnTo>
                  <a:cubicBezTo>
                    <a:pt x="157341" y="86332"/>
                    <a:pt x="157758" y="86499"/>
                    <a:pt x="158151" y="86713"/>
                  </a:cubicBezTo>
                  <a:cubicBezTo>
                    <a:pt x="158532" y="86939"/>
                    <a:pt x="158901" y="87165"/>
                    <a:pt x="159246" y="87380"/>
                  </a:cubicBezTo>
                  <a:cubicBezTo>
                    <a:pt x="159579" y="87618"/>
                    <a:pt x="159925" y="87832"/>
                    <a:pt x="160282" y="88035"/>
                  </a:cubicBezTo>
                  <a:cubicBezTo>
                    <a:pt x="160365" y="88082"/>
                    <a:pt x="160461" y="88118"/>
                    <a:pt x="160544" y="88166"/>
                  </a:cubicBezTo>
                  <a:cubicBezTo>
                    <a:pt x="160639" y="88201"/>
                    <a:pt x="160722" y="88249"/>
                    <a:pt x="160818" y="88297"/>
                  </a:cubicBezTo>
                  <a:cubicBezTo>
                    <a:pt x="161008" y="88380"/>
                    <a:pt x="161199" y="88451"/>
                    <a:pt x="161401" y="88499"/>
                  </a:cubicBezTo>
                  <a:cubicBezTo>
                    <a:pt x="161401" y="89118"/>
                    <a:pt x="162020" y="89559"/>
                    <a:pt x="162520" y="90023"/>
                  </a:cubicBezTo>
                  <a:cubicBezTo>
                    <a:pt x="163008" y="90487"/>
                    <a:pt x="163378" y="90928"/>
                    <a:pt x="162866" y="91380"/>
                  </a:cubicBezTo>
                  <a:cubicBezTo>
                    <a:pt x="163485" y="91952"/>
                    <a:pt x="164128" y="92238"/>
                    <a:pt x="164913" y="92249"/>
                  </a:cubicBezTo>
                  <a:cubicBezTo>
                    <a:pt x="164866" y="92047"/>
                    <a:pt x="164592" y="92011"/>
                    <a:pt x="164425" y="91928"/>
                  </a:cubicBezTo>
                  <a:cubicBezTo>
                    <a:pt x="164447" y="91924"/>
                    <a:pt x="164469" y="91921"/>
                    <a:pt x="164492" y="91921"/>
                  </a:cubicBezTo>
                  <a:cubicBezTo>
                    <a:pt x="164909" y="91921"/>
                    <a:pt x="165606" y="92600"/>
                    <a:pt x="165854" y="92916"/>
                  </a:cubicBezTo>
                  <a:cubicBezTo>
                    <a:pt x="165293" y="92692"/>
                    <a:pt x="164532" y="92256"/>
                    <a:pt x="163878" y="92256"/>
                  </a:cubicBezTo>
                  <a:cubicBezTo>
                    <a:pt x="163838" y="92256"/>
                    <a:pt x="163798" y="92258"/>
                    <a:pt x="163759" y="92261"/>
                  </a:cubicBezTo>
                  <a:cubicBezTo>
                    <a:pt x="164128" y="92499"/>
                    <a:pt x="164509" y="92726"/>
                    <a:pt x="164913" y="92904"/>
                  </a:cubicBezTo>
                  <a:cubicBezTo>
                    <a:pt x="165318" y="93107"/>
                    <a:pt x="165687" y="93285"/>
                    <a:pt x="165890" y="93392"/>
                  </a:cubicBezTo>
                  <a:lnTo>
                    <a:pt x="165473" y="93988"/>
                  </a:lnTo>
                  <a:cubicBezTo>
                    <a:pt x="166283" y="94166"/>
                    <a:pt x="165366" y="94762"/>
                    <a:pt x="166307" y="94833"/>
                  </a:cubicBezTo>
                  <a:lnTo>
                    <a:pt x="166390" y="94607"/>
                  </a:lnTo>
                  <a:cubicBezTo>
                    <a:pt x="166628" y="94964"/>
                    <a:pt x="166961" y="95226"/>
                    <a:pt x="167354" y="95369"/>
                  </a:cubicBezTo>
                  <a:cubicBezTo>
                    <a:pt x="167747" y="95488"/>
                    <a:pt x="168092" y="95726"/>
                    <a:pt x="168342" y="96036"/>
                  </a:cubicBezTo>
                  <a:lnTo>
                    <a:pt x="168092" y="96155"/>
                  </a:lnTo>
                  <a:cubicBezTo>
                    <a:pt x="168212" y="96524"/>
                    <a:pt x="169069" y="96619"/>
                    <a:pt x="168747" y="97286"/>
                  </a:cubicBezTo>
                  <a:lnTo>
                    <a:pt x="168331" y="96702"/>
                  </a:lnTo>
                  <a:cubicBezTo>
                    <a:pt x="167961" y="97048"/>
                    <a:pt x="168081" y="97607"/>
                    <a:pt x="167997" y="97953"/>
                  </a:cubicBezTo>
                  <a:cubicBezTo>
                    <a:pt x="168138" y="98103"/>
                    <a:pt x="168264" y="98154"/>
                    <a:pt x="168378" y="98154"/>
                  </a:cubicBezTo>
                  <a:cubicBezTo>
                    <a:pt x="168608" y="98154"/>
                    <a:pt x="168788" y="97946"/>
                    <a:pt x="168946" y="97946"/>
                  </a:cubicBezTo>
                  <a:cubicBezTo>
                    <a:pt x="168993" y="97946"/>
                    <a:pt x="169037" y="97965"/>
                    <a:pt x="169081" y="98012"/>
                  </a:cubicBezTo>
                  <a:cubicBezTo>
                    <a:pt x="168937" y="98196"/>
                    <a:pt x="168887" y="98241"/>
                    <a:pt x="168816" y="98241"/>
                  </a:cubicBezTo>
                  <a:cubicBezTo>
                    <a:pt x="168747" y="98241"/>
                    <a:pt x="168658" y="98201"/>
                    <a:pt x="168448" y="98201"/>
                  </a:cubicBezTo>
                  <a:cubicBezTo>
                    <a:pt x="168422" y="98201"/>
                    <a:pt x="168395" y="98201"/>
                    <a:pt x="168366" y="98203"/>
                  </a:cubicBezTo>
                  <a:cubicBezTo>
                    <a:pt x="168962" y="98810"/>
                    <a:pt x="169724" y="99655"/>
                    <a:pt x="170533" y="99858"/>
                  </a:cubicBezTo>
                  <a:cubicBezTo>
                    <a:pt x="170498" y="99905"/>
                    <a:pt x="170438" y="99941"/>
                    <a:pt x="170378" y="99953"/>
                  </a:cubicBezTo>
                  <a:cubicBezTo>
                    <a:pt x="170759" y="100727"/>
                    <a:pt x="171867" y="100989"/>
                    <a:pt x="171795" y="101655"/>
                  </a:cubicBezTo>
                  <a:lnTo>
                    <a:pt x="171641" y="101536"/>
                  </a:lnTo>
                  <a:lnTo>
                    <a:pt x="171641" y="101536"/>
                  </a:lnTo>
                  <a:cubicBezTo>
                    <a:pt x="171521" y="102013"/>
                    <a:pt x="171879" y="102334"/>
                    <a:pt x="172152" y="102620"/>
                  </a:cubicBezTo>
                  <a:cubicBezTo>
                    <a:pt x="172426" y="102906"/>
                    <a:pt x="172605" y="103179"/>
                    <a:pt x="172129" y="103513"/>
                  </a:cubicBezTo>
                  <a:cubicBezTo>
                    <a:pt x="172123" y="103577"/>
                    <a:pt x="172111" y="103601"/>
                    <a:pt x="172093" y="103601"/>
                  </a:cubicBezTo>
                  <a:cubicBezTo>
                    <a:pt x="172033" y="103601"/>
                    <a:pt x="171909" y="103296"/>
                    <a:pt x="171770" y="103296"/>
                  </a:cubicBezTo>
                  <a:cubicBezTo>
                    <a:pt x="171704" y="103296"/>
                    <a:pt x="171636" y="103363"/>
                    <a:pt x="171569" y="103560"/>
                  </a:cubicBezTo>
                  <a:cubicBezTo>
                    <a:pt x="171652" y="104108"/>
                    <a:pt x="171938" y="104144"/>
                    <a:pt x="172224" y="104168"/>
                  </a:cubicBezTo>
                  <a:cubicBezTo>
                    <a:pt x="172522" y="104191"/>
                    <a:pt x="172819" y="104203"/>
                    <a:pt x="172867" y="104691"/>
                  </a:cubicBezTo>
                  <a:cubicBezTo>
                    <a:pt x="172855" y="104629"/>
                    <a:pt x="172841" y="104612"/>
                    <a:pt x="172817" y="104612"/>
                  </a:cubicBezTo>
                  <a:cubicBezTo>
                    <a:pt x="172790" y="104612"/>
                    <a:pt x="172750" y="104632"/>
                    <a:pt x="172688" y="104632"/>
                  </a:cubicBezTo>
                  <a:cubicBezTo>
                    <a:pt x="173010" y="105215"/>
                    <a:pt x="173498" y="105965"/>
                    <a:pt x="173891" y="106585"/>
                  </a:cubicBezTo>
                  <a:cubicBezTo>
                    <a:pt x="173915" y="106549"/>
                    <a:pt x="173927" y="106501"/>
                    <a:pt x="173950" y="106465"/>
                  </a:cubicBezTo>
                  <a:lnTo>
                    <a:pt x="173986" y="106727"/>
                  </a:lnTo>
                  <a:lnTo>
                    <a:pt x="173891" y="106585"/>
                  </a:lnTo>
                  <a:cubicBezTo>
                    <a:pt x="173784" y="106882"/>
                    <a:pt x="173784" y="107204"/>
                    <a:pt x="173879" y="107501"/>
                  </a:cubicBezTo>
                  <a:cubicBezTo>
                    <a:pt x="173927" y="107656"/>
                    <a:pt x="173986" y="107811"/>
                    <a:pt x="174057" y="107966"/>
                  </a:cubicBezTo>
                  <a:cubicBezTo>
                    <a:pt x="174117" y="108120"/>
                    <a:pt x="174200" y="108275"/>
                    <a:pt x="174272" y="108442"/>
                  </a:cubicBezTo>
                  <a:cubicBezTo>
                    <a:pt x="174569" y="109073"/>
                    <a:pt x="174843" y="109763"/>
                    <a:pt x="174486" y="110418"/>
                  </a:cubicBezTo>
                  <a:cubicBezTo>
                    <a:pt x="174562" y="110290"/>
                    <a:pt x="174638" y="110245"/>
                    <a:pt x="174711" y="110245"/>
                  </a:cubicBezTo>
                  <a:cubicBezTo>
                    <a:pt x="174868" y="110245"/>
                    <a:pt x="175015" y="110450"/>
                    <a:pt x="175129" y="110466"/>
                  </a:cubicBezTo>
                  <a:cubicBezTo>
                    <a:pt x="175081" y="110466"/>
                    <a:pt x="175034" y="110490"/>
                    <a:pt x="174998" y="110514"/>
                  </a:cubicBezTo>
                  <a:cubicBezTo>
                    <a:pt x="175093" y="110883"/>
                    <a:pt x="175451" y="110811"/>
                    <a:pt x="175653" y="110906"/>
                  </a:cubicBezTo>
                  <a:cubicBezTo>
                    <a:pt x="175653" y="110883"/>
                    <a:pt x="175677" y="110859"/>
                    <a:pt x="175689" y="110835"/>
                  </a:cubicBezTo>
                  <a:cubicBezTo>
                    <a:pt x="175748" y="110895"/>
                    <a:pt x="175772" y="110978"/>
                    <a:pt x="175760" y="111061"/>
                  </a:cubicBezTo>
                  <a:cubicBezTo>
                    <a:pt x="175772" y="111097"/>
                    <a:pt x="175772" y="111133"/>
                    <a:pt x="175760" y="111168"/>
                  </a:cubicBezTo>
                  <a:lnTo>
                    <a:pt x="175760" y="111061"/>
                  </a:lnTo>
                  <a:cubicBezTo>
                    <a:pt x="175760" y="110990"/>
                    <a:pt x="175712" y="110930"/>
                    <a:pt x="175653" y="110918"/>
                  </a:cubicBezTo>
                  <a:lnTo>
                    <a:pt x="175653" y="110918"/>
                  </a:lnTo>
                  <a:cubicBezTo>
                    <a:pt x="175427" y="111311"/>
                    <a:pt x="176308" y="111823"/>
                    <a:pt x="176153" y="112073"/>
                  </a:cubicBezTo>
                  <a:cubicBezTo>
                    <a:pt x="176172" y="112068"/>
                    <a:pt x="176190" y="112066"/>
                    <a:pt x="176207" y="112066"/>
                  </a:cubicBezTo>
                  <a:cubicBezTo>
                    <a:pt x="176394" y="112066"/>
                    <a:pt x="176411" y="112362"/>
                    <a:pt x="176498" y="112669"/>
                  </a:cubicBezTo>
                  <a:cubicBezTo>
                    <a:pt x="176321" y="112436"/>
                    <a:pt x="176195" y="112374"/>
                    <a:pt x="176081" y="112374"/>
                  </a:cubicBezTo>
                  <a:cubicBezTo>
                    <a:pt x="175953" y="112374"/>
                    <a:pt x="175840" y="112451"/>
                    <a:pt x="175687" y="112451"/>
                  </a:cubicBezTo>
                  <a:cubicBezTo>
                    <a:pt x="175627" y="112451"/>
                    <a:pt x="175561" y="112439"/>
                    <a:pt x="175486" y="112407"/>
                  </a:cubicBezTo>
                  <a:lnTo>
                    <a:pt x="175486" y="112407"/>
                  </a:lnTo>
                  <a:cubicBezTo>
                    <a:pt x="175558" y="112907"/>
                    <a:pt x="175891" y="113109"/>
                    <a:pt x="176213" y="113347"/>
                  </a:cubicBezTo>
                  <a:cubicBezTo>
                    <a:pt x="176534" y="113573"/>
                    <a:pt x="176855" y="113812"/>
                    <a:pt x="176867" y="114359"/>
                  </a:cubicBezTo>
                  <a:cubicBezTo>
                    <a:pt x="176760" y="114586"/>
                    <a:pt x="176653" y="114812"/>
                    <a:pt x="176534" y="115038"/>
                  </a:cubicBezTo>
                  <a:cubicBezTo>
                    <a:pt x="176891" y="115038"/>
                    <a:pt x="177046" y="115288"/>
                    <a:pt x="177141" y="115538"/>
                  </a:cubicBezTo>
                  <a:cubicBezTo>
                    <a:pt x="177230" y="115772"/>
                    <a:pt x="177257" y="116006"/>
                    <a:pt x="177367" y="116006"/>
                  </a:cubicBezTo>
                  <a:cubicBezTo>
                    <a:pt x="177375" y="116006"/>
                    <a:pt x="177383" y="116005"/>
                    <a:pt x="177391" y="116002"/>
                  </a:cubicBezTo>
                  <a:lnTo>
                    <a:pt x="177391" y="116002"/>
                  </a:lnTo>
                  <a:cubicBezTo>
                    <a:pt x="177201" y="116229"/>
                    <a:pt x="177117" y="116502"/>
                    <a:pt x="176760" y="116514"/>
                  </a:cubicBezTo>
                  <a:cubicBezTo>
                    <a:pt x="176879" y="116717"/>
                    <a:pt x="176855" y="116991"/>
                    <a:pt x="176867" y="117229"/>
                  </a:cubicBezTo>
                  <a:cubicBezTo>
                    <a:pt x="176879" y="117467"/>
                    <a:pt x="176915" y="117669"/>
                    <a:pt x="177129" y="117729"/>
                  </a:cubicBezTo>
                  <a:cubicBezTo>
                    <a:pt x="177177" y="117586"/>
                    <a:pt x="177225" y="117431"/>
                    <a:pt x="177260" y="117288"/>
                  </a:cubicBezTo>
                  <a:lnTo>
                    <a:pt x="177260" y="117288"/>
                  </a:lnTo>
                  <a:cubicBezTo>
                    <a:pt x="177201" y="117967"/>
                    <a:pt x="177427" y="118491"/>
                    <a:pt x="177606" y="118991"/>
                  </a:cubicBezTo>
                  <a:cubicBezTo>
                    <a:pt x="177653" y="119110"/>
                    <a:pt x="177701" y="119229"/>
                    <a:pt x="177737" y="119360"/>
                  </a:cubicBezTo>
                  <a:cubicBezTo>
                    <a:pt x="177772" y="119479"/>
                    <a:pt x="177796" y="119598"/>
                    <a:pt x="177808" y="119729"/>
                  </a:cubicBezTo>
                  <a:cubicBezTo>
                    <a:pt x="177844" y="119979"/>
                    <a:pt x="177808" y="120241"/>
                    <a:pt x="177701" y="120479"/>
                  </a:cubicBezTo>
                  <a:lnTo>
                    <a:pt x="176641" y="120455"/>
                  </a:lnTo>
                  <a:lnTo>
                    <a:pt x="176641" y="120455"/>
                  </a:lnTo>
                  <a:cubicBezTo>
                    <a:pt x="176415" y="120777"/>
                    <a:pt x="176558" y="121086"/>
                    <a:pt x="176653" y="121396"/>
                  </a:cubicBezTo>
                  <a:cubicBezTo>
                    <a:pt x="176748" y="121705"/>
                    <a:pt x="176844" y="122003"/>
                    <a:pt x="176486" y="122265"/>
                  </a:cubicBezTo>
                  <a:cubicBezTo>
                    <a:pt x="176642" y="122195"/>
                    <a:pt x="176715" y="122143"/>
                    <a:pt x="176770" y="122143"/>
                  </a:cubicBezTo>
                  <a:cubicBezTo>
                    <a:pt x="176845" y="122143"/>
                    <a:pt x="176886" y="122240"/>
                    <a:pt x="177058" y="122515"/>
                  </a:cubicBezTo>
                  <a:cubicBezTo>
                    <a:pt x="177094" y="122336"/>
                    <a:pt x="177094" y="122146"/>
                    <a:pt x="177034" y="121979"/>
                  </a:cubicBezTo>
                  <a:cubicBezTo>
                    <a:pt x="176975" y="121765"/>
                    <a:pt x="176951" y="121551"/>
                    <a:pt x="176951" y="121324"/>
                  </a:cubicBezTo>
                  <a:lnTo>
                    <a:pt x="176951" y="121324"/>
                  </a:lnTo>
                  <a:cubicBezTo>
                    <a:pt x="177141" y="121634"/>
                    <a:pt x="177332" y="121967"/>
                    <a:pt x="177510" y="122289"/>
                  </a:cubicBezTo>
                  <a:cubicBezTo>
                    <a:pt x="177486" y="122051"/>
                    <a:pt x="177439" y="121801"/>
                    <a:pt x="177415" y="121551"/>
                  </a:cubicBezTo>
                  <a:lnTo>
                    <a:pt x="177356" y="121182"/>
                  </a:lnTo>
                  <a:lnTo>
                    <a:pt x="177296" y="120812"/>
                  </a:lnTo>
                  <a:lnTo>
                    <a:pt x="177296" y="120812"/>
                  </a:lnTo>
                  <a:cubicBezTo>
                    <a:pt x="177486" y="121134"/>
                    <a:pt x="177570" y="121289"/>
                    <a:pt x="177641" y="121324"/>
                  </a:cubicBezTo>
                  <a:cubicBezTo>
                    <a:pt x="177654" y="121331"/>
                    <a:pt x="177667" y="121334"/>
                    <a:pt x="177682" y="121334"/>
                  </a:cubicBezTo>
                  <a:cubicBezTo>
                    <a:pt x="177750" y="121334"/>
                    <a:pt x="177845" y="121268"/>
                    <a:pt x="178022" y="121170"/>
                  </a:cubicBezTo>
                  <a:lnTo>
                    <a:pt x="178022" y="121170"/>
                  </a:lnTo>
                  <a:cubicBezTo>
                    <a:pt x="178129" y="121479"/>
                    <a:pt x="178082" y="121824"/>
                    <a:pt x="177903" y="122098"/>
                  </a:cubicBezTo>
                  <a:lnTo>
                    <a:pt x="177891" y="122098"/>
                  </a:lnTo>
                  <a:cubicBezTo>
                    <a:pt x="177701" y="122348"/>
                    <a:pt x="177653" y="122694"/>
                    <a:pt x="177784" y="122991"/>
                  </a:cubicBezTo>
                  <a:cubicBezTo>
                    <a:pt x="177723" y="123092"/>
                    <a:pt x="177645" y="123117"/>
                    <a:pt x="177558" y="123117"/>
                  </a:cubicBezTo>
                  <a:cubicBezTo>
                    <a:pt x="177477" y="123117"/>
                    <a:pt x="177389" y="123096"/>
                    <a:pt x="177300" y="123096"/>
                  </a:cubicBezTo>
                  <a:cubicBezTo>
                    <a:pt x="177201" y="123096"/>
                    <a:pt x="177101" y="123122"/>
                    <a:pt x="177010" y="123229"/>
                  </a:cubicBezTo>
                  <a:cubicBezTo>
                    <a:pt x="177141" y="123634"/>
                    <a:pt x="176903" y="123968"/>
                    <a:pt x="176677" y="124253"/>
                  </a:cubicBezTo>
                  <a:cubicBezTo>
                    <a:pt x="176498" y="124480"/>
                    <a:pt x="176355" y="124682"/>
                    <a:pt x="176379" y="124908"/>
                  </a:cubicBezTo>
                  <a:cubicBezTo>
                    <a:pt x="176369" y="124855"/>
                    <a:pt x="176320" y="124811"/>
                    <a:pt x="176267" y="124811"/>
                  </a:cubicBezTo>
                  <a:cubicBezTo>
                    <a:pt x="176261" y="124811"/>
                    <a:pt x="176254" y="124812"/>
                    <a:pt x="176248" y="124813"/>
                  </a:cubicBezTo>
                  <a:cubicBezTo>
                    <a:pt x="176236" y="125289"/>
                    <a:pt x="176129" y="125611"/>
                    <a:pt x="176403" y="125825"/>
                  </a:cubicBezTo>
                  <a:cubicBezTo>
                    <a:pt x="176474" y="125706"/>
                    <a:pt x="176534" y="125575"/>
                    <a:pt x="176605" y="125456"/>
                  </a:cubicBezTo>
                  <a:lnTo>
                    <a:pt x="176605" y="125456"/>
                  </a:lnTo>
                  <a:cubicBezTo>
                    <a:pt x="176498" y="125801"/>
                    <a:pt x="176891" y="125968"/>
                    <a:pt x="176474" y="126587"/>
                  </a:cubicBezTo>
                  <a:cubicBezTo>
                    <a:pt x="176549" y="126893"/>
                    <a:pt x="176779" y="127182"/>
                    <a:pt x="176960" y="127182"/>
                  </a:cubicBezTo>
                  <a:cubicBezTo>
                    <a:pt x="177039" y="127182"/>
                    <a:pt x="177110" y="127126"/>
                    <a:pt x="177153" y="126992"/>
                  </a:cubicBezTo>
                  <a:lnTo>
                    <a:pt x="177153" y="126992"/>
                  </a:lnTo>
                  <a:cubicBezTo>
                    <a:pt x="177162" y="127141"/>
                    <a:pt x="176951" y="127342"/>
                    <a:pt x="176734" y="127342"/>
                  </a:cubicBezTo>
                  <a:cubicBezTo>
                    <a:pt x="176657" y="127342"/>
                    <a:pt x="176579" y="127316"/>
                    <a:pt x="176510" y="127254"/>
                  </a:cubicBezTo>
                  <a:lnTo>
                    <a:pt x="176510" y="127254"/>
                  </a:lnTo>
                  <a:cubicBezTo>
                    <a:pt x="176332" y="127778"/>
                    <a:pt x="176546" y="128004"/>
                    <a:pt x="176713" y="128194"/>
                  </a:cubicBezTo>
                  <a:cubicBezTo>
                    <a:pt x="176867" y="128397"/>
                    <a:pt x="176975" y="128575"/>
                    <a:pt x="176534" y="128992"/>
                  </a:cubicBezTo>
                  <a:cubicBezTo>
                    <a:pt x="176534" y="128918"/>
                    <a:pt x="176515" y="128834"/>
                    <a:pt x="176460" y="128834"/>
                  </a:cubicBezTo>
                  <a:cubicBezTo>
                    <a:pt x="176453" y="128834"/>
                    <a:pt x="176446" y="128835"/>
                    <a:pt x="176439" y="128837"/>
                  </a:cubicBezTo>
                  <a:cubicBezTo>
                    <a:pt x="176355" y="128933"/>
                    <a:pt x="176296" y="129040"/>
                    <a:pt x="176248" y="129159"/>
                  </a:cubicBezTo>
                  <a:cubicBezTo>
                    <a:pt x="176224" y="129194"/>
                    <a:pt x="176224" y="129218"/>
                    <a:pt x="176213" y="129242"/>
                  </a:cubicBezTo>
                  <a:cubicBezTo>
                    <a:pt x="176236" y="128992"/>
                    <a:pt x="176046" y="128980"/>
                    <a:pt x="175903" y="128968"/>
                  </a:cubicBezTo>
                  <a:cubicBezTo>
                    <a:pt x="175724" y="128944"/>
                    <a:pt x="175581" y="128921"/>
                    <a:pt x="175879" y="128444"/>
                  </a:cubicBezTo>
                  <a:cubicBezTo>
                    <a:pt x="175848" y="128439"/>
                    <a:pt x="175818" y="128437"/>
                    <a:pt x="175791" y="128437"/>
                  </a:cubicBezTo>
                  <a:cubicBezTo>
                    <a:pt x="175570" y="128437"/>
                    <a:pt x="175478" y="128600"/>
                    <a:pt x="175415" y="128802"/>
                  </a:cubicBezTo>
                  <a:cubicBezTo>
                    <a:pt x="175331" y="129028"/>
                    <a:pt x="175272" y="129290"/>
                    <a:pt x="175105" y="129397"/>
                  </a:cubicBezTo>
                  <a:cubicBezTo>
                    <a:pt x="175129" y="129635"/>
                    <a:pt x="175296" y="129825"/>
                    <a:pt x="175522" y="129885"/>
                  </a:cubicBezTo>
                  <a:cubicBezTo>
                    <a:pt x="175701" y="129956"/>
                    <a:pt x="175879" y="129980"/>
                    <a:pt x="175939" y="130171"/>
                  </a:cubicBezTo>
                  <a:cubicBezTo>
                    <a:pt x="175916" y="130158"/>
                    <a:pt x="175894" y="130152"/>
                    <a:pt x="175873" y="130152"/>
                  </a:cubicBezTo>
                  <a:cubicBezTo>
                    <a:pt x="175760" y="130152"/>
                    <a:pt x="175658" y="130322"/>
                    <a:pt x="175498" y="130492"/>
                  </a:cubicBezTo>
                  <a:lnTo>
                    <a:pt x="175998" y="130457"/>
                  </a:lnTo>
                  <a:lnTo>
                    <a:pt x="175998" y="130457"/>
                  </a:lnTo>
                  <a:cubicBezTo>
                    <a:pt x="175867" y="130671"/>
                    <a:pt x="175784" y="130909"/>
                    <a:pt x="175736" y="131159"/>
                  </a:cubicBezTo>
                  <a:cubicBezTo>
                    <a:pt x="175760" y="130992"/>
                    <a:pt x="175784" y="130826"/>
                    <a:pt x="175808" y="130659"/>
                  </a:cubicBezTo>
                  <a:lnTo>
                    <a:pt x="175808" y="130659"/>
                  </a:lnTo>
                  <a:cubicBezTo>
                    <a:pt x="175653" y="130873"/>
                    <a:pt x="175343" y="131064"/>
                    <a:pt x="175058" y="131314"/>
                  </a:cubicBezTo>
                  <a:cubicBezTo>
                    <a:pt x="174736" y="131564"/>
                    <a:pt x="174510" y="131933"/>
                    <a:pt x="174450" y="132350"/>
                  </a:cubicBezTo>
                  <a:cubicBezTo>
                    <a:pt x="174441" y="132129"/>
                    <a:pt x="174404" y="131746"/>
                    <a:pt x="174163" y="131746"/>
                  </a:cubicBezTo>
                  <a:cubicBezTo>
                    <a:pt x="174092" y="131746"/>
                    <a:pt x="174002" y="131780"/>
                    <a:pt x="173891" y="131861"/>
                  </a:cubicBezTo>
                  <a:cubicBezTo>
                    <a:pt x="173787" y="132215"/>
                    <a:pt x="173724" y="132313"/>
                    <a:pt x="173655" y="132313"/>
                  </a:cubicBezTo>
                  <a:cubicBezTo>
                    <a:pt x="173569" y="132313"/>
                    <a:pt x="173473" y="132158"/>
                    <a:pt x="173275" y="132158"/>
                  </a:cubicBezTo>
                  <a:cubicBezTo>
                    <a:pt x="173216" y="132158"/>
                    <a:pt x="173149" y="132171"/>
                    <a:pt x="173069" y="132207"/>
                  </a:cubicBezTo>
                  <a:cubicBezTo>
                    <a:pt x="172641" y="132993"/>
                    <a:pt x="173617" y="132778"/>
                    <a:pt x="172605" y="133707"/>
                  </a:cubicBezTo>
                  <a:cubicBezTo>
                    <a:pt x="172535" y="133786"/>
                    <a:pt x="172671" y="133833"/>
                    <a:pt x="172820" y="133833"/>
                  </a:cubicBezTo>
                  <a:cubicBezTo>
                    <a:pt x="172873" y="133833"/>
                    <a:pt x="172927" y="133827"/>
                    <a:pt x="172974" y="133814"/>
                  </a:cubicBezTo>
                  <a:lnTo>
                    <a:pt x="172974" y="133814"/>
                  </a:lnTo>
                  <a:cubicBezTo>
                    <a:pt x="172676" y="134076"/>
                    <a:pt x="172414" y="134374"/>
                    <a:pt x="172188" y="134695"/>
                  </a:cubicBezTo>
                  <a:cubicBezTo>
                    <a:pt x="172081" y="134838"/>
                    <a:pt x="171962" y="134981"/>
                    <a:pt x="171831" y="135100"/>
                  </a:cubicBezTo>
                  <a:cubicBezTo>
                    <a:pt x="171712" y="135207"/>
                    <a:pt x="171593" y="135302"/>
                    <a:pt x="171462" y="135386"/>
                  </a:cubicBezTo>
                  <a:cubicBezTo>
                    <a:pt x="171571" y="135324"/>
                    <a:pt x="171668" y="135281"/>
                    <a:pt x="171736" y="135281"/>
                  </a:cubicBezTo>
                  <a:cubicBezTo>
                    <a:pt x="171838" y="135281"/>
                    <a:pt x="171872" y="135380"/>
                    <a:pt x="171771" y="135660"/>
                  </a:cubicBezTo>
                  <a:cubicBezTo>
                    <a:pt x="171746" y="135573"/>
                    <a:pt x="171699" y="135539"/>
                    <a:pt x="171636" y="135539"/>
                  </a:cubicBezTo>
                  <a:cubicBezTo>
                    <a:pt x="171551" y="135539"/>
                    <a:pt x="171437" y="135601"/>
                    <a:pt x="171307" y="135683"/>
                  </a:cubicBezTo>
                  <a:cubicBezTo>
                    <a:pt x="171093" y="135826"/>
                    <a:pt x="170819" y="136029"/>
                    <a:pt x="170628" y="136076"/>
                  </a:cubicBezTo>
                  <a:lnTo>
                    <a:pt x="170712" y="136291"/>
                  </a:lnTo>
                  <a:cubicBezTo>
                    <a:pt x="170697" y="136292"/>
                    <a:pt x="170682" y="136292"/>
                    <a:pt x="170669" y="136292"/>
                  </a:cubicBezTo>
                  <a:cubicBezTo>
                    <a:pt x="170368" y="136292"/>
                    <a:pt x="170513" y="136043"/>
                    <a:pt x="170605" y="135838"/>
                  </a:cubicBezTo>
                  <a:lnTo>
                    <a:pt x="170605" y="135838"/>
                  </a:lnTo>
                  <a:cubicBezTo>
                    <a:pt x="170622" y="135860"/>
                    <a:pt x="170647" y="135872"/>
                    <a:pt x="170675" y="135872"/>
                  </a:cubicBezTo>
                  <a:cubicBezTo>
                    <a:pt x="170725" y="135872"/>
                    <a:pt x="170787" y="135837"/>
                    <a:pt x="170855" y="135755"/>
                  </a:cubicBezTo>
                  <a:cubicBezTo>
                    <a:pt x="170982" y="135441"/>
                    <a:pt x="170656" y="135133"/>
                    <a:pt x="170272" y="135133"/>
                  </a:cubicBezTo>
                  <a:cubicBezTo>
                    <a:pt x="170118" y="135133"/>
                    <a:pt x="169954" y="135183"/>
                    <a:pt x="169807" y="135302"/>
                  </a:cubicBezTo>
                  <a:cubicBezTo>
                    <a:pt x="169450" y="135945"/>
                    <a:pt x="169914" y="136279"/>
                    <a:pt x="170152" y="136338"/>
                  </a:cubicBezTo>
                  <a:cubicBezTo>
                    <a:pt x="169724" y="136612"/>
                    <a:pt x="169724" y="136933"/>
                    <a:pt x="169712" y="137255"/>
                  </a:cubicBezTo>
                  <a:cubicBezTo>
                    <a:pt x="169700" y="137576"/>
                    <a:pt x="169664" y="137898"/>
                    <a:pt x="169200" y="138088"/>
                  </a:cubicBezTo>
                  <a:cubicBezTo>
                    <a:pt x="169104" y="138160"/>
                    <a:pt x="168783" y="138148"/>
                    <a:pt x="168414" y="138160"/>
                  </a:cubicBezTo>
                  <a:cubicBezTo>
                    <a:pt x="168057" y="138172"/>
                    <a:pt x="167628" y="138196"/>
                    <a:pt x="167342" y="138374"/>
                  </a:cubicBezTo>
                  <a:cubicBezTo>
                    <a:pt x="167342" y="138555"/>
                    <a:pt x="167422" y="138608"/>
                    <a:pt x="167532" y="138608"/>
                  </a:cubicBezTo>
                  <a:cubicBezTo>
                    <a:pt x="167687" y="138608"/>
                    <a:pt x="167902" y="138503"/>
                    <a:pt x="168041" y="138503"/>
                  </a:cubicBezTo>
                  <a:cubicBezTo>
                    <a:pt x="168134" y="138503"/>
                    <a:pt x="168193" y="138550"/>
                    <a:pt x="168176" y="138708"/>
                  </a:cubicBezTo>
                  <a:cubicBezTo>
                    <a:pt x="168102" y="138698"/>
                    <a:pt x="168028" y="138692"/>
                    <a:pt x="167954" y="138692"/>
                  </a:cubicBezTo>
                  <a:cubicBezTo>
                    <a:pt x="167849" y="138692"/>
                    <a:pt x="167745" y="138703"/>
                    <a:pt x="167640" y="138731"/>
                  </a:cubicBezTo>
                  <a:cubicBezTo>
                    <a:pt x="167485" y="138755"/>
                    <a:pt x="167354" y="138827"/>
                    <a:pt x="167223" y="138922"/>
                  </a:cubicBezTo>
                  <a:cubicBezTo>
                    <a:pt x="166985" y="139124"/>
                    <a:pt x="166783" y="139362"/>
                    <a:pt x="166616" y="139636"/>
                  </a:cubicBezTo>
                  <a:cubicBezTo>
                    <a:pt x="166426" y="139934"/>
                    <a:pt x="166199" y="140208"/>
                    <a:pt x="165961" y="140458"/>
                  </a:cubicBezTo>
                  <a:cubicBezTo>
                    <a:pt x="165687" y="140708"/>
                    <a:pt x="165330" y="140874"/>
                    <a:pt x="164961" y="140898"/>
                  </a:cubicBezTo>
                  <a:lnTo>
                    <a:pt x="164818" y="140291"/>
                  </a:lnTo>
                  <a:cubicBezTo>
                    <a:pt x="164485" y="140422"/>
                    <a:pt x="164163" y="140601"/>
                    <a:pt x="163878" y="140803"/>
                  </a:cubicBezTo>
                  <a:cubicBezTo>
                    <a:pt x="164080" y="140827"/>
                    <a:pt x="164282" y="140839"/>
                    <a:pt x="164485" y="140851"/>
                  </a:cubicBezTo>
                  <a:cubicBezTo>
                    <a:pt x="164345" y="141025"/>
                    <a:pt x="164018" y="141191"/>
                    <a:pt x="163775" y="141191"/>
                  </a:cubicBezTo>
                  <a:cubicBezTo>
                    <a:pt x="163604" y="141191"/>
                    <a:pt x="163475" y="141108"/>
                    <a:pt x="163485" y="140886"/>
                  </a:cubicBezTo>
                  <a:lnTo>
                    <a:pt x="163485" y="140886"/>
                  </a:lnTo>
                  <a:cubicBezTo>
                    <a:pt x="163259" y="141279"/>
                    <a:pt x="163056" y="141434"/>
                    <a:pt x="162842" y="141505"/>
                  </a:cubicBezTo>
                  <a:cubicBezTo>
                    <a:pt x="162627" y="141589"/>
                    <a:pt x="162366" y="141577"/>
                    <a:pt x="162008" y="141660"/>
                  </a:cubicBezTo>
                  <a:cubicBezTo>
                    <a:pt x="162723" y="141375"/>
                    <a:pt x="162056" y="141732"/>
                    <a:pt x="162437" y="141208"/>
                  </a:cubicBezTo>
                  <a:lnTo>
                    <a:pt x="162437" y="141208"/>
                  </a:lnTo>
                  <a:cubicBezTo>
                    <a:pt x="162008" y="141255"/>
                    <a:pt x="161806" y="141315"/>
                    <a:pt x="161651" y="141422"/>
                  </a:cubicBezTo>
                  <a:cubicBezTo>
                    <a:pt x="161496" y="141517"/>
                    <a:pt x="161389" y="141660"/>
                    <a:pt x="161151" y="141827"/>
                  </a:cubicBezTo>
                  <a:cubicBezTo>
                    <a:pt x="161151" y="141634"/>
                    <a:pt x="160873" y="141466"/>
                    <a:pt x="160673" y="141466"/>
                  </a:cubicBezTo>
                  <a:cubicBezTo>
                    <a:pt x="160639" y="141466"/>
                    <a:pt x="160607" y="141471"/>
                    <a:pt x="160580" y="141482"/>
                  </a:cubicBezTo>
                  <a:cubicBezTo>
                    <a:pt x="160413" y="141756"/>
                    <a:pt x="160103" y="141946"/>
                    <a:pt x="159770" y="142125"/>
                  </a:cubicBezTo>
                  <a:cubicBezTo>
                    <a:pt x="159437" y="142303"/>
                    <a:pt x="159068" y="142458"/>
                    <a:pt x="158746" y="142660"/>
                  </a:cubicBezTo>
                  <a:lnTo>
                    <a:pt x="158698" y="142482"/>
                  </a:lnTo>
                  <a:cubicBezTo>
                    <a:pt x="158163" y="142779"/>
                    <a:pt x="157508" y="142803"/>
                    <a:pt x="156877" y="142839"/>
                  </a:cubicBezTo>
                  <a:cubicBezTo>
                    <a:pt x="156567" y="142851"/>
                    <a:pt x="156258" y="142887"/>
                    <a:pt x="155948" y="142958"/>
                  </a:cubicBezTo>
                  <a:cubicBezTo>
                    <a:pt x="155639" y="143018"/>
                    <a:pt x="155341" y="143137"/>
                    <a:pt x="155079" y="143315"/>
                  </a:cubicBezTo>
                  <a:cubicBezTo>
                    <a:pt x="155103" y="143339"/>
                    <a:pt x="155127" y="143351"/>
                    <a:pt x="155162" y="143363"/>
                  </a:cubicBezTo>
                  <a:lnTo>
                    <a:pt x="155127" y="143363"/>
                  </a:lnTo>
                  <a:cubicBezTo>
                    <a:pt x="155388" y="143601"/>
                    <a:pt x="155174" y="143756"/>
                    <a:pt x="154853" y="143863"/>
                  </a:cubicBezTo>
                  <a:cubicBezTo>
                    <a:pt x="154531" y="143970"/>
                    <a:pt x="154103" y="144065"/>
                    <a:pt x="153936" y="144208"/>
                  </a:cubicBezTo>
                  <a:cubicBezTo>
                    <a:pt x="153834" y="144083"/>
                    <a:pt x="153764" y="143861"/>
                    <a:pt x="153572" y="143861"/>
                  </a:cubicBezTo>
                  <a:cubicBezTo>
                    <a:pt x="153563" y="143861"/>
                    <a:pt x="153553" y="143862"/>
                    <a:pt x="153543" y="143863"/>
                  </a:cubicBezTo>
                  <a:cubicBezTo>
                    <a:pt x="153614" y="144387"/>
                    <a:pt x="153114" y="144208"/>
                    <a:pt x="152972" y="144470"/>
                  </a:cubicBezTo>
                  <a:cubicBezTo>
                    <a:pt x="152573" y="144352"/>
                    <a:pt x="152876" y="143931"/>
                    <a:pt x="152418" y="143931"/>
                  </a:cubicBezTo>
                  <a:cubicBezTo>
                    <a:pt x="152369" y="143931"/>
                    <a:pt x="152312" y="143936"/>
                    <a:pt x="152245" y="143946"/>
                  </a:cubicBezTo>
                  <a:cubicBezTo>
                    <a:pt x="151981" y="144015"/>
                    <a:pt x="151972" y="144272"/>
                    <a:pt x="152014" y="144472"/>
                  </a:cubicBezTo>
                  <a:lnTo>
                    <a:pt x="152014" y="144472"/>
                  </a:lnTo>
                  <a:cubicBezTo>
                    <a:pt x="151824" y="144233"/>
                    <a:pt x="151365" y="144064"/>
                    <a:pt x="150995" y="144030"/>
                  </a:cubicBezTo>
                  <a:cubicBezTo>
                    <a:pt x="151033" y="143985"/>
                    <a:pt x="151079" y="143970"/>
                    <a:pt x="151129" y="143970"/>
                  </a:cubicBezTo>
                  <a:cubicBezTo>
                    <a:pt x="151216" y="143970"/>
                    <a:pt x="151312" y="144015"/>
                    <a:pt x="151380" y="144015"/>
                  </a:cubicBezTo>
                  <a:cubicBezTo>
                    <a:pt x="151396" y="144015"/>
                    <a:pt x="151411" y="144012"/>
                    <a:pt x="151424" y="144006"/>
                  </a:cubicBezTo>
                  <a:cubicBezTo>
                    <a:pt x="151448" y="143720"/>
                    <a:pt x="151197" y="143851"/>
                    <a:pt x="151174" y="143494"/>
                  </a:cubicBezTo>
                  <a:cubicBezTo>
                    <a:pt x="151170" y="143494"/>
                    <a:pt x="151166" y="143494"/>
                    <a:pt x="151163" y="143494"/>
                  </a:cubicBezTo>
                  <a:cubicBezTo>
                    <a:pt x="150900" y="143494"/>
                    <a:pt x="151024" y="143872"/>
                    <a:pt x="150793" y="143872"/>
                  </a:cubicBezTo>
                  <a:cubicBezTo>
                    <a:pt x="150755" y="143872"/>
                    <a:pt x="150709" y="143862"/>
                    <a:pt x="150650" y="143839"/>
                  </a:cubicBezTo>
                  <a:cubicBezTo>
                    <a:pt x="150769" y="143696"/>
                    <a:pt x="150888" y="143541"/>
                    <a:pt x="151007" y="143399"/>
                  </a:cubicBezTo>
                  <a:cubicBezTo>
                    <a:pt x="150973" y="143379"/>
                    <a:pt x="150937" y="143371"/>
                    <a:pt x="150901" y="143371"/>
                  </a:cubicBezTo>
                  <a:cubicBezTo>
                    <a:pt x="150763" y="143371"/>
                    <a:pt x="150623" y="143492"/>
                    <a:pt x="150566" y="143530"/>
                  </a:cubicBezTo>
                  <a:cubicBezTo>
                    <a:pt x="150686" y="143446"/>
                    <a:pt x="150745" y="143315"/>
                    <a:pt x="150733" y="143172"/>
                  </a:cubicBezTo>
                  <a:lnTo>
                    <a:pt x="150733" y="143172"/>
                  </a:lnTo>
                  <a:lnTo>
                    <a:pt x="150257" y="143196"/>
                  </a:lnTo>
                  <a:cubicBezTo>
                    <a:pt x="150245" y="143291"/>
                    <a:pt x="150245" y="143399"/>
                    <a:pt x="150281" y="143494"/>
                  </a:cubicBezTo>
                  <a:cubicBezTo>
                    <a:pt x="150364" y="143791"/>
                    <a:pt x="150566" y="144089"/>
                    <a:pt x="150555" y="144327"/>
                  </a:cubicBezTo>
                  <a:cubicBezTo>
                    <a:pt x="150386" y="144271"/>
                    <a:pt x="150211" y="144252"/>
                    <a:pt x="150034" y="144252"/>
                  </a:cubicBezTo>
                  <a:cubicBezTo>
                    <a:pt x="149985" y="144252"/>
                    <a:pt x="149936" y="144253"/>
                    <a:pt x="149888" y="144256"/>
                  </a:cubicBezTo>
                  <a:cubicBezTo>
                    <a:pt x="149685" y="144280"/>
                    <a:pt x="149483" y="144315"/>
                    <a:pt x="149292" y="144375"/>
                  </a:cubicBezTo>
                  <a:cubicBezTo>
                    <a:pt x="148911" y="144482"/>
                    <a:pt x="148554" y="144637"/>
                    <a:pt x="148185" y="144649"/>
                  </a:cubicBezTo>
                  <a:lnTo>
                    <a:pt x="148328" y="144161"/>
                  </a:lnTo>
                  <a:lnTo>
                    <a:pt x="148328" y="144161"/>
                  </a:lnTo>
                  <a:cubicBezTo>
                    <a:pt x="147983" y="144232"/>
                    <a:pt x="147804" y="144351"/>
                    <a:pt x="147685" y="144553"/>
                  </a:cubicBezTo>
                  <a:lnTo>
                    <a:pt x="147816" y="144553"/>
                  </a:lnTo>
                  <a:lnTo>
                    <a:pt x="147542" y="144815"/>
                  </a:lnTo>
                  <a:cubicBezTo>
                    <a:pt x="147578" y="144732"/>
                    <a:pt x="147614" y="144649"/>
                    <a:pt x="147661" y="144577"/>
                  </a:cubicBezTo>
                  <a:lnTo>
                    <a:pt x="147126" y="144577"/>
                  </a:lnTo>
                  <a:cubicBezTo>
                    <a:pt x="147447" y="144399"/>
                    <a:pt x="147542" y="144256"/>
                    <a:pt x="147578" y="143863"/>
                  </a:cubicBezTo>
                  <a:lnTo>
                    <a:pt x="147578" y="143863"/>
                  </a:lnTo>
                  <a:cubicBezTo>
                    <a:pt x="147292" y="143922"/>
                    <a:pt x="146959" y="143922"/>
                    <a:pt x="146673" y="143982"/>
                  </a:cubicBezTo>
                  <a:cubicBezTo>
                    <a:pt x="146404" y="144038"/>
                    <a:pt x="146177" y="144147"/>
                    <a:pt x="146072" y="144429"/>
                  </a:cubicBezTo>
                  <a:lnTo>
                    <a:pt x="146072" y="144429"/>
                  </a:lnTo>
                  <a:lnTo>
                    <a:pt x="146090" y="144375"/>
                  </a:lnTo>
                  <a:cubicBezTo>
                    <a:pt x="145709" y="144244"/>
                    <a:pt x="145137" y="144113"/>
                    <a:pt x="144661" y="143982"/>
                  </a:cubicBezTo>
                  <a:cubicBezTo>
                    <a:pt x="144185" y="143863"/>
                    <a:pt x="143816" y="143732"/>
                    <a:pt x="143851" y="143625"/>
                  </a:cubicBezTo>
                  <a:lnTo>
                    <a:pt x="143851" y="143625"/>
                  </a:lnTo>
                  <a:cubicBezTo>
                    <a:pt x="143738" y="143647"/>
                    <a:pt x="143622" y="143656"/>
                    <a:pt x="143506" y="143656"/>
                  </a:cubicBezTo>
                  <a:cubicBezTo>
                    <a:pt x="143196" y="143656"/>
                    <a:pt x="142885" y="143595"/>
                    <a:pt x="142625" y="143577"/>
                  </a:cubicBezTo>
                  <a:cubicBezTo>
                    <a:pt x="142570" y="143573"/>
                    <a:pt x="142517" y="143571"/>
                    <a:pt x="142467" y="143571"/>
                  </a:cubicBezTo>
                  <a:cubicBezTo>
                    <a:pt x="142192" y="143571"/>
                    <a:pt x="141998" y="143639"/>
                    <a:pt x="141958" y="143911"/>
                  </a:cubicBezTo>
                  <a:cubicBezTo>
                    <a:pt x="142077" y="143887"/>
                    <a:pt x="142184" y="143803"/>
                    <a:pt x="142280" y="143601"/>
                  </a:cubicBezTo>
                  <a:lnTo>
                    <a:pt x="142280" y="143601"/>
                  </a:lnTo>
                  <a:cubicBezTo>
                    <a:pt x="142211" y="143808"/>
                    <a:pt x="142108" y="144281"/>
                    <a:pt x="141994" y="144281"/>
                  </a:cubicBezTo>
                  <a:cubicBezTo>
                    <a:pt x="141990" y="144281"/>
                    <a:pt x="141986" y="144281"/>
                    <a:pt x="141982" y="144280"/>
                  </a:cubicBezTo>
                  <a:cubicBezTo>
                    <a:pt x="141958" y="144161"/>
                    <a:pt x="141946" y="144030"/>
                    <a:pt x="141958" y="143911"/>
                  </a:cubicBezTo>
                  <a:lnTo>
                    <a:pt x="141958" y="143911"/>
                  </a:lnTo>
                  <a:cubicBezTo>
                    <a:pt x="141935" y="143916"/>
                    <a:pt x="141912" y="143918"/>
                    <a:pt x="141888" y="143918"/>
                  </a:cubicBezTo>
                  <a:cubicBezTo>
                    <a:pt x="141552" y="143918"/>
                    <a:pt x="141148" y="143437"/>
                    <a:pt x="140795" y="143437"/>
                  </a:cubicBezTo>
                  <a:cubicBezTo>
                    <a:pt x="140656" y="143437"/>
                    <a:pt x="140526" y="143512"/>
                    <a:pt x="140410" y="143720"/>
                  </a:cubicBezTo>
                  <a:cubicBezTo>
                    <a:pt x="139898" y="143232"/>
                    <a:pt x="140399" y="143541"/>
                    <a:pt x="140625" y="143077"/>
                  </a:cubicBezTo>
                  <a:cubicBezTo>
                    <a:pt x="140516" y="142974"/>
                    <a:pt x="140400" y="142939"/>
                    <a:pt x="140283" y="142939"/>
                  </a:cubicBezTo>
                  <a:cubicBezTo>
                    <a:pt x="140037" y="142939"/>
                    <a:pt x="139790" y="143092"/>
                    <a:pt x="139609" y="143092"/>
                  </a:cubicBezTo>
                  <a:cubicBezTo>
                    <a:pt x="139468" y="143092"/>
                    <a:pt x="139368" y="143000"/>
                    <a:pt x="139339" y="142672"/>
                  </a:cubicBezTo>
                  <a:lnTo>
                    <a:pt x="139339" y="142672"/>
                  </a:lnTo>
                  <a:cubicBezTo>
                    <a:pt x="138648" y="142887"/>
                    <a:pt x="139470" y="142875"/>
                    <a:pt x="139196" y="143268"/>
                  </a:cubicBezTo>
                  <a:cubicBezTo>
                    <a:pt x="139160" y="142387"/>
                    <a:pt x="137993" y="142982"/>
                    <a:pt x="137446" y="142410"/>
                  </a:cubicBezTo>
                  <a:lnTo>
                    <a:pt x="137446" y="142410"/>
                  </a:lnTo>
                  <a:cubicBezTo>
                    <a:pt x="137124" y="142732"/>
                    <a:pt x="137696" y="142672"/>
                    <a:pt x="137172" y="142970"/>
                  </a:cubicBezTo>
                  <a:cubicBezTo>
                    <a:pt x="137243" y="142768"/>
                    <a:pt x="137005" y="142696"/>
                    <a:pt x="136874" y="142660"/>
                  </a:cubicBezTo>
                  <a:lnTo>
                    <a:pt x="136684" y="143184"/>
                  </a:lnTo>
                  <a:cubicBezTo>
                    <a:pt x="136577" y="142863"/>
                    <a:pt x="136481" y="142529"/>
                    <a:pt x="136386" y="142208"/>
                  </a:cubicBezTo>
                  <a:lnTo>
                    <a:pt x="135803" y="142125"/>
                  </a:lnTo>
                  <a:cubicBezTo>
                    <a:pt x="135755" y="142220"/>
                    <a:pt x="135731" y="142327"/>
                    <a:pt x="135731" y="142434"/>
                  </a:cubicBezTo>
                  <a:cubicBezTo>
                    <a:pt x="135707" y="142613"/>
                    <a:pt x="135660" y="142744"/>
                    <a:pt x="135017" y="142768"/>
                  </a:cubicBezTo>
                  <a:lnTo>
                    <a:pt x="135100" y="142732"/>
                  </a:lnTo>
                  <a:cubicBezTo>
                    <a:pt x="135033" y="142563"/>
                    <a:pt x="134927" y="142509"/>
                    <a:pt x="134792" y="142509"/>
                  </a:cubicBezTo>
                  <a:cubicBezTo>
                    <a:pt x="134689" y="142509"/>
                    <a:pt x="134568" y="142541"/>
                    <a:pt x="134433" y="142577"/>
                  </a:cubicBezTo>
                  <a:cubicBezTo>
                    <a:pt x="134303" y="142607"/>
                    <a:pt x="134158" y="142635"/>
                    <a:pt x="134003" y="142635"/>
                  </a:cubicBezTo>
                  <a:cubicBezTo>
                    <a:pt x="133790" y="142635"/>
                    <a:pt x="133560" y="142582"/>
                    <a:pt x="133326" y="142410"/>
                  </a:cubicBezTo>
                  <a:lnTo>
                    <a:pt x="133326" y="142410"/>
                  </a:lnTo>
                  <a:cubicBezTo>
                    <a:pt x="133375" y="142439"/>
                    <a:pt x="133412" y="142451"/>
                    <a:pt x="133441" y="142451"/>
                  </a:cubicBezTo>
                  <a:cubicBezTo>
                    <a:pt x="133582" y="142451"/>
                    <a:pt x="133525" y="142160"/>
                    <a:pt x="133624" y="142041"/>
                  </a:cubicBezTo>
                  <a:lnTo>
                    <a:pt x="133624" y="142041"/>
                  </a:lnTo>
                  <a:cubicBezTo>
                    <a:pt x="133445" y="142089"/>
                    <a:pt x="133267" y="142125"/>
                    <a:pt x="133088" y="142160"/>
                  </a:cubicBezTo>
                  <a:cubicBezTo>
                    <a:pt x="133136" y="142148"/>
                    <a:pt x="133171" y="142113"/>
                    <a:pt x="133136" y="142041"/>
                  </a:cubicBezTo>
                  <a:cubicBezTo>
                    <a:pt x="133025" y="141881"/>
                    <a:pt x="132941" y="141838"/>
                    <a:pt x="132865" y="141838"/>
                  </a:cubicBezTo>
                  <a:cubicBezTo>
                    <a:pt x="132777" y="141838"/>
                    <a:pt x="132698" y="141896"/>
                    <a:pt x="132599" y="141896"/>
                  </a:cubicBezTo>
                  <a:cubicBezTo>
                    <a:pt x="132516" y="141896"/>
                    <a:pt x="132419" y="141855"/>
                    <a:pt x="132290" y="141708"/>
                  </a:cubicBezTo>
                  <a:cubicBezTo>
                    <a:pt x="132409" y="141708"/>
                    <a:pt x="132517" y="141636"/>
                    <a:pt x="132564" y="141529"/>
                  </a:cubicBezTo>
                  <a:cubicBezTo>
                    <a:pt x="132326" y="141470"/>
                    <a:pt x="132100" y="141422"/>
                    <a:pt x="131874" y="141363"/>
                  </a:cubicBezTo>
                  <a:cubicBezTo>
                    <a:pt x="131802" y="141386"/>
                    <a:pt x="131743" y="141422"/>
                    <a:pt x="131683" y="141458"/>
                  </a:cubicBezTo>
                  <a:lnTo>
                    <a:pt x="131766" y="141339"/>
                  </a:lnTo>
                  <a:cubicBezTo>
                    <a:pt x="130040" y="140910"/>
                    <a:pt x="128373" y="140303"/>
                    <a:pt x="126790" y="139517"/>
                  </a:cubicBezTo>
                  <a:lnTo>
                    <a:pt x="126683" y="139458"/>
                  </a:lnTo>
                  <a:cubicBezTo>
                    <a:pt x="126659" y="139446"/>
                    <a:pt x="126635" y="139434"/>
                    <a:pt x="126611" y="139422"/>
                  </a:cubicBezTo>
                  <a:cubicBezTo>
                    <a:pt x="126587" y="139470"/>
                    <a:pt x="126552" y="139517"/>
                    <a:pt x="126528" y="139553"/>
                  </a:cubicBezTo>
                  <a:lnTo>
                    <a:pt x="126623" y="139577"/>
                  </a:lnTo>
                  <a:lnTo>
                    <a:pt x="126385" y="139791"/>
                  </a:lnTo>
                  <a:cubicBezTo>
                    <a:pt x="126421" y="139720"/>
                    <a:pt x="126480" y="139636"/>
                    <a:pt x="126528" y="139553"/>
                  </a:cubicBezTo>
                  <a:lnTo>
                    <a:pt x="126063" y="139458"/>
                  </a:lnTo>
                  <a:lnTo>
                    <a:pt x="126063" y="139458"/>
                  </a:lnTo>
                  <a:cubicBezTo>
                    <a:pt x="125932" y="139708"/>
                    <a:pt x="126147" y="140005"/>
                    <a:pt x="126325" y="140124"/>
                  </a:cubicBezTo>
                  <a:cubicBezTo>
                    <a:pt x="126361" y="140255"/>
                    <a:pt x="126099" y="140362"/>
                    <a:pt x="125742" y="140422"/>
                  </a:cubicBezTo>
                  <a:cubicBezTo>
                    <a:pt x="125604" y="140440"/>
                    <a:pt x="125467" y="140450"/>
                    <a:pt x="125329" y="140450"/>
                  </a:cubicBezTo>
                  <a:cubicBezTo>
                    <a:pt x="125110" y="140450"/>
                    <a:pt x="124890" y="140426"/>
                    <a:pt x="124670" y="140374"/>
                  </a:cubicBezTo>
                  <a:cubicBezTo>
                    <a:pt x="124063" y="139946"/>
                    <a:pt x="124135" y="139708"/>
                    <a:pt x="124266" y="139481"/>
                  </a:cubicBezTo>
                  <a:cubicBezTo>
                    <a:pt x="124385" y="139255"/>
                    <a:pt x="124575" y="139029"/>
                    <a:pt x="124230" y="138696"/>
                  </a:cubicBezTo>
                  <a:cubicBezTo>
                    <a:pt x="123801" y="138588"/>
                    <a:pt x="123373" y="138469"/>
                    <a:pt x="122932" y="138350"/>
                  </a:cubicBezTo>
                  <a:lnTo>
                    <a:pt x="123099" y="138124"/>
                  </a:lnTo>
                  <a:cubicBezTo>
                    <a:pt x="123083" y="138004"/>
                    <a:pt x="123020" y="137969"/>
                    <a:pt x="122946" y="137969"/>
                  </a:cubicBezTo>
                  <a:cubicBezTo>
                    <a:pt x="122852" y="137969"/>
                    <a:pt x="122741" y="138027"/>
                    <a:pt x="122694" y="138041"/>
                  </a:cubicBezTo>
                  <a:cubicBezTo>
                    <a:pt x="123027" y="137767"/>
                    <a:pt x="121991" y="137291"/>
                    <a:pt x="121682" y="136886"/>
                  </a:cubicBezTo>
                  <a:lnTo>
                    <a:pt x="121563" y="137279"/>
                  </a:lnTo>
                  <a:cubicBezTo>
                    <a:pt x="121229" y="137219"/>
                    <a:pt x="120920" y="137041"/>
                    <a:pt x="120706" y="136779"/>
                  </a:cubicBezTo>
                  <a:cubicBezTo>
                    <a:pt x="120527" y="136529"/>
                    <a:pt x="120408" y="136255"/>
                    <a:pt x="120336" y="135957"/>
                  </a:cubicBezTo>
                  <a:cubicBezTo>
                    <a:pt x="120253" y="135683"/>
                    <a:pt x="120217" y="135386"/>
                    <a:pt x="120110" y="135136"/>
                  </a:cubicBezTo>
                  <a:cubicBezTo>
                    <a:pt x="120027" y="134874"/>
                    <a:pt x="119836" y="134671"/>
                    <a:pt x="119598" y="134540"/>
                  </a:cubicBezTo>
                  <a:cubicBezTo>
                    <a:pt x="119289" y="134469"/>
                    <a:pt x="118955" y="134397"/>
                    <a:pt x="118634" y="134302"/>
                  </a:cubicBezTo>
                  <a:lnTo>
                    <a:pt x="118967" y="133850"/>
                  </a:lnTo>
                  <a:cubicBezTo>
                    <a:pt x="118836" y="133814"/>
                    <a:pt x="118717" y="133778"/>
                    <a:pt x="118586" y="133766"/>
                  </a:cubicBezTo>
                  <a:cubicBezTo>
                    <a:pt x="118479" y="133755"/>
                    <a:pt x="118372" y="133719"/>
                    <a:pt x="118265" y="133695"/>
                  </a:cubicBezTo>
                  <a:cubicBezTo>
                    <a:pt x="118074" y="133624"/>
                    <a:pt x="117896" y="133481"/>
                    <a:pt x="117765" y="133112"/>
                  </a:cubicBezTo>
                  <a:cubicBezTo>
                    <a:pt x="117408" y="131730"/>
                    <a:pt x="116705" y="130599"/>
                    <a:pt x="116026" y="129397"/>
                  </a:cubicBezTo>
                  <a:cubicBezTo>
                    <a:pt x="115336" y="128194"/>
                    <a:pt x="114717" y="126956"/>
                    <a:pt x="114586" y="125599"/>
                  </a:cubicBezTo>
                  <a:cubicBezTo>
                    <a:pt x="114524" y="125640"/>
                    <a:pt x="114488" y="125700"/>
                    <a:pt x="114473" y="125769"/>
                  </a:cubicBezTo>
                  <a:lnTo>
                    <a:pt x="114473" y="125769"/>
                  </a:lnTo>
                  <a:cubicBezTo>
                    <a:pt x="114560" y="125279"/>
                    <a:pt x="114511" y="124779"/>
                    <a:pt x="114336" y="124313"/>
                  </a:cubicBezTo>
                  <a:cubicBezTo>
                    <a:pt x="114157" y="123860"/>
                    <a:pt x="113848" y="123479"/>
                    <a:pt x="113574" y="123098"/>
                  </a:cubicBezTo>
                  <a:cubicBezTo>
                    <a:pt x="113288" y="122706"/>
                    <a:pt x="112978" y="122325"/>
                    <a:pt x="112800" y="121896"/>
                  </a:cubicBezTo>
                  <a:cubicBezTo>
                    <a:pt x="112597" y="121420"/>
                    <a:pt x="112574" y="120896"/>
                    <a:pt x="112728" y="120408"/>
                  </a:cubicBezTo>
                  <a:lnTo>
                    <a:pt x="112728" y="120408"/>
                  </a:lnTo>
                  <a:lnTo>
                    <a:pt x="112955" y="120515"/>
                  </a:lnTo>
                  <a:cubicBezTo>
                    <a:pt x="112851" y="120136"/>
                    <a:pt x="112851" y="120045"/>
                    <a:pt x="112900" y="120045"/>
                  </a:cubicBezTo>
                  <a:cubicBezTo>
                    <a:pt x="112945" y="120045"/>
                    <a:pt x="113033" y="120123"/>
                    <a:pt x="113122" y="120123"/>
                  </a:cubicBezTo>
                  <a:cubicBezTo>
                    <a:pt x="113203" y="120123"/>
                    <a:pt x="113285" y="120059"/>
                    <a:pt x="113336" y="119812"/>
                  </a:cubicBezTo>
                  <a:cubicBezTo>
                    <a:pt x="113002" y="119789"/>
                    <a:pt x="112824" y="119479"/>
                    <a:pt x="112693" y="119086"/>
                  </a:cubicBezTo>
                  <a:cubicBezTo>
                    <a:pt x="112633" y="118896"/>
                    <a:pt x="112574" y="118681"/>
                    <a:pt x="112514" y="118491"/>
                  </a:cubicBezTo>
                  <a:cubicBezTo>
                    <a:pt x="112478" y="118312"/>
                    <a:pt x="112407" y="118134"/>
                    <a:pt x="112335" y="117955"/>
                  </a:cubicBezTo>
                  <a:lnTo>
                    <a:pt x="112335" y="117955"/>
                  </a:lnTo>
                  <a:cubicBezTo>
                    <a:pt x="112478" y="118038"/>
                    <a:pt x="112478" y="118253"/>
                    <a:pt x="112597" y="118419"/>
                  </a:cubicBezTo>
                  <a:cubicBezTo>
                    <a:pt x="112728" y="118288"/>
                    <a:pt x="113121" y="118193"/>
                    <a:pt x="112967" y="117907"/>
                  </a:cubicBezTo>
                  <a:cubicBezTo>
                    <a:pt x="111943" y="117336"/>
                    <a:pt x="111919" y="115836"/>
                    <a:pt x="111597" y="114740"/>
                  </a:cubicBezTo>
                  <a:cubicBezTo>
                    <a:pt x="112014" y="114597"/>
                    <a:pt x="112383" y="113633"/>
                    <a:pt x="113086" y="113157"/>
                  </a:cubicBezTo>
                  <a:cubicBezTo>
                    <a:pt x="112931" y="113050"/>
                    <a:pt x="112597" y="112847"/>
                    <a:pt x="112276" y="112669"/>
                  </a:cubicBezTo>
                  <a:cubicBezTo>
                    <a:pt x="112240" y="112716"/>
                    <a:pt x="112205" y="112764"/>
                    <a:pt x="112169" y="112800"/>
                  </a:cubicBezTo>
                  <a:cubicBezTo>
                    <a:pt x="112157" y="112764"/>
                    <a:pt x="112145" y="112740"/>
                    <a:pt x="112133" y="112704"/>
                  </a:cubicBezTo>
                  <a:lnTo>
                    <a:pt x="112133" y="112704"/>
                  </a:lnTo>
                  <a:cubicBezTo>
                    <a:pt x="112144" y="112909"/>
                    <a:pt x="112167" y="113027"/>
                    <a:pt x="112189" y="113027"/>
                  </a:cubicBezTo>
                  <a:cubicBezTo>
                    <a:pt x="112190" y="113027"/>
                    <a:pt x="112192" y="113026"/>
                    <a:pt x="112193" y="113026"/>
                  </a:cubicBezTo>
                  <a:lnTo>
                    <a:pt x="112193" y="113026"/>
                  </a:lnTo>
                  <a:cubicBezTo>
                    <a:pt x="112066" y="113156"/>
                    <a:pt x="111987" y="113200"/>
                    <a:pt x="111923" y="113200"/>
                  </a:cubicBezTo>
                  <a:cubicBezTo>
                    <a:pt x="111790" y="113200"/>
                    <a:pt x="111722" y="113012"/>
                    <a:pt x="111425" y="113012"/>
                  </a:cubicBezTo>
                  <a:cubicBezTo>
                    <a:pt x="111408" y="113012"/>
                    <a:pt x="111390" y="113013"/>
                    <a:pt x="111371" y="113014"/>
                  </a:cubicBezTo>
                  <a:cubicBezTo>
                    <a:pt x="111395" y="112645"/>
                    <a:pt x="111216" y="111895"/>
                    <a:pt x="111609" y="111823"/>
                  </a:cubicBezTo>
                  <a:cubicBezTo>
                    <a:pt x="111633" y="111621"/>
                    <a:pt x="111693" y="111418"/>
                    <a:pt x="111776" y="111240"/>
                  </a:cubicBezTo>
                  <a:cubicBezTo>
                    <a:pt x="111693" y="111109"/>
                    <a:pt x="111669" y="110942"/>
                    <a:pt x="111716" y="110787"/>
                  </a:cubicBezTo>
                  <a:lnTo>
                    <a:pt x="111716" y="110787"/>
                  </a:lnTo>
                  <a:lnTo>
                    <a:pt x="111764" y="110871"/>
                  </a:lnTo>
                  <a:cubicBezTo>
                    <a:pt x="111824" y="110847"/>
                    <a:pt x="111883" y="110823"/>
                    <a:pt x="111931" y="110787"/>
                  </a:cubicBezTo>
                  <a:cubicBezTo>
                    <a:pt x="112062" y="110442"/>
                    <a:pt x="111954" y="110014"/>
                    <a:pt x="111776" y="109597"/>
                  </a:cubicBezTo>
                  <a:cubicBezTo>
                    <a:pt x="111609" y="109180"/>
                    <a:pt x="111383" y="108751"/>
                    <a:pt x="111240" y="108430"/>
                  </a:cubicBezTo>
                  <a:lnTo>
                    <a:pt x="111240" y="108430"/>
                  </a:lnTo>
                  <a:cubicBezTo>
                    <a:pt x="111418" y="108634"/>
                    <a:pt x="111555" y="108703"/>
                    <a:pt x="111673" y="108703"/>
                  </a:cubicBezTo>
                  <a:cubicBezTo>
                    <a:pt x="111915" y="108703"/>
                    <a:pt x="112081" y="108416"/>
                    <a:pt x="112363" y="108416"/>
                  </a:cubicBezTo>
                  <a:cubicBezTo>
                    <a:pt x="112377" y="108416"/>
                    <a:pt x="112392" y="108417"/>
                    <a:pt x="112407" y="108418"/>
                  </a:cubicBezTo>
                  <a:cubicBezTo>
                    <a:pt x="112371" y="108549"/>
                    <a:pt x="112347" y="108680"/>
                    <a:pt x="112335" y="108811"/>
                  </a:cubicBezTo>
                  <a:cubicBezTo>
                    <a:pt x="112288" y="109097"/>
                    <a:pt x="112240" y="109490"/>
                    <a:pt x="112205" y="109930"/>
                  </a:cubicBezTo>
                  <a:cubicBezTo>
                    <a:pt x="112288" y="109859"/>
                    <a:pt x="112395" y="109823"/>
                    <a:pt x="112502" y="109823"/>
                  </a:cubicBezTo>
                  <a:cubicBezTo>
                    <a:pt x="112764" y="109466"/>
                    <a:pt x="112705" y="109132"/>
                    <a:pt x="112609" y="108751"/>
                  </a:cubicBezTo>
                  <a:cubicBezTo>
                    <a:pt x="112550" y="108549"/>
                    <a:pt x="112526" y="108347"/>
                    <a:pt x="112514" y="108144"/>
                  </a:cubicBezTo>
                  <a:cubicBezTo>
                    <a:pt x="112502" y="107894"/>
                    <a:pt x="112550" y="107644"/>
                    <a:pt x="112657" y="107418"/>
                  </a:cubicBezTo>
                  <a:cubicBezTo>
                    <a:pt x="112701" y="107484"/>
                    <a:pt x="112776" y="107623"/>
                    <a:pt x="112921" y="107623"/>
                  </a:cubicBezTo>
                  <a:cubicBezTo>
                    <a:pt x="112932" y="107623"/>
                    <a:pt x="112943" y="107622"/>
                    <a:pt x="112955" y="107620"/>
                  </a:cubicBezTo>
                  <a:cubicBezTo>
                    <a:pt x="113133" y="107251"/>
                    <a:pt x="112824" y="106835"/>
                    <a:pt x="112562" y="106704"/>
                  </a:cubicBezTo>
                  <a:cubicBezTo>
                    <a:pt x="112800" y="106692"/>
                    <a:pt x="113026" y="106489"/>
                    <a:pt x="113181" y="106239"/>
                  </a:cubicBezTo>
                  <a:cubicBezTo>
                    <a:pt x="113264" y="106108"/>
                    <a:pt x="113324" y="105965"/>
                    <a:pt x="113359" y="105823"/>
                  </a:cubicBezTo>
                  <a:cubicBezTo>
                    <a:pt x="113395" y="105692"/>
                    <a:pt x="113407" y="105561"/>
                    <a:pt x="113371" y="105442"/>
                  </a:cubicBezTo>
                  <a:cubicBezTo>
                    <a:pt x="113074" y="105013"/>
                    <a:pt x="112895" y="105025"/>
                    <a:pt x="113074" y="104382"/>
                  </a:cubicBezTo>
                  <a:lnTo>
                    <a:pt x="113074" y="104382"/>
                  </a:lnTo>
                  <a:cubicBezTo>
                    <a:pt x="113157" y="104501"/>
                    <a:pt x="113240" y="104620"/>
                    <a:pt x="113336" y="104739"/>
                  </a:cubicBezTo>
                  <a:cubicBezTo>
                    <a:pt x="113538" y="104382"/>
                    <a:pt x="113467" y="104203"/>
                    <a:pt x="113383" y="104037"/>
                  </a:cubicBezTo>
                  <a:cubicBezTo>
                    <a:pt x="113264" y="103870"/>
                    <a:pt x="113252" y="103656"/>
                    <a:pt x="113371" y="103501"/>
                  </a:cubicBezTo>
                  <a:lnTo>
                    <a:pt x="113371" y="103501"/>
                  </a:lnTo>
                  <a:cubicBezTo>
                    <a:pt x="113321" y="103609"/>
                    <a:pt x="113397" y="103673"/>
                    <a:pt x="113485" y="103673"/>
                  </a:cubicBezTo>
                  <a:cubicBezTo>
                    <a:pt x="113544" y="103673"/>
                    <a:pt x="113607" y="103645"/>
                    <a:pt x="113645" y="103584"/>
                  </a:cubicBezTo>
                  <a:cubicBezTo>
                    <a:pt x="113669" y="102751"/>
                    <a:pt x="113514" y="102691"/>
                    <a:pt x="113050" y="101941"/>
                  </a:cubicBezTo>
                  <a:lnTo>
                    <a:pt x="113050" y="101941"/>
                  </a:lnTo>
                  <a:lnTo>
                    <a:pt x="113502" y="102179"/>
                  </a:lnTo>
                  <a:cubicBezTo>
                    <a:pt x="113478" y="101989"/>
                    <a:pt x="113443" y="101763"/>
                    <a:pt x="113431" y="101512"/>
                  </a:cubicBezTo>
                  <a:cubicBezTo>
                    <a:pt x="113407" y="101274"/>
                    <a:pt x="113395" y="101036"/>
                    <a:pt x="113407" y="100798"/>
                  </a:cubicBezTo>
                  <a:cubicBezTo>
                    <a:pt x="113442" y="100413"/>
                    <a:pt x="113546" y="100119"/>
                    <a:pt x="113774" y="100119"/>
                  </a:cubicBezTo>
                  <a:cubicBezTo>
                    <a:pt x="113779" y="100119"/>
                    <a:pt x="113783" y="100119"/>
                    <a:pt x="113788" y="100119"/>
                  </a:cubicBezTo>
                  <a:cubicBezTo>
                    <a:pt x="113371" y="100012"/>
                    <a:pt x="113383" y="99619"/>
                    <a:pt x="113550" y="99179"/>
                  </a:cubicBezTo>
                  <a:cubicBezTo>
                    <a:pt x="113645" y="98929"/>
                    <a:pt x="113764" y="98691"/>
                    <a:pt x="113895" y="98453"/>
                  </a:cubicBezTo>
                  <a:cubicBezTo>
                    <a:pt x="114026" y="98226"/>
                    <a:pt x="114157" y="98024"/>
                    <a:pt x="114217" y="97881"/>
                  </a:cubicBezTo>
                  <a:lnTo>
                    <a:pt x="114217" y="97881"/>
                  </a:lnTo>
                  <a:cubicBezTo>
                    <a:pt x="114157" y="98095"/>
                    <a:pt x="114348" y="98214"/>
                    <a:pt x="114443" y="98286"/>
                  </a:cubicBezTo>
                  <a:cubicBezTo>
                    <a:pt x="114419" y="97929"/>
                    <a:pt x="114467" y="97572"/>
                    <a:pt x="114586" y="97238"/>
                  </a:cubicBezTo>
                  <a:cubicBezTo>
                    <a:pt x="114705" y="96917"/>
                    <a:pt x="114872" y="96607"/>
                    <a:pt x="115074" y="96333"/>
                  </a:cubicBezTo>
                  <a:cubicBezTo>
                    <a:pt x="115276" y="96048"/>
                    <a:pt x="115479" y="95774"/>
                    <a:pt x="115705" y="95500"/>
                  </a:cubicBezTo>
                  <a:cubicBezTo>
                    <a:pt x="115824" y="95369"/>
                    <a:pt x="115931" y="95226"/>
                    <a:pt x="116026" y="95083"/>
                  </a:cubicBezTo>
                  <a:cubicBezTo>
                    <a:pt x="116134" y="94952"/>
                    <a:pt x="116241" y="94809"/>
                    <a:pt x="116324" y="94666"/>
                  </a:cubicBezTo>
                  <a:cubicBezTo>
                    <a:pt x="116574" y="94738"/>
                    <a:pt x="116824" y="94821"/>
                    <a:pt x="117074" y="94905"/>
                  </a:cubicBezTo>
                  <a:cubicBezTo>
                    <a:pt x="117253" y="94607"/>
                    <a:pt x="117074" y="94202"/>
                    <a:pt x="116919" y="93785"/>
                  </a:cubicBezTo>
                  <a:cubicBezTo>
                    <a:pt x="116836" y="93583"/>
                    <a:pt x="116777" y="93381"/>
                    <a:pt x="116753" y="93166"/>
                  </a:cubicBezTo>
                  <a:cubicBezTo>
                    <a:pt x="116729" y="92976"/>
                    <a:pt x="116777" y="92773"/>
                    <a:pt x="116907" y="92630"/>
                  </a:cubicBezTo>
                  <a:lnTo>
                    <a:pt x="117003" y="93083"/>
                  </a:lnTo>
                  <a:cubicBezTo>
                    <a:pt x="117812" y="91880"/>
                    <a:pt x="118301" y="91487"/>
                    <a:pt x="119253" y="90797"/>
                  </a:cubicBezTo>
                  <a:lnTo>
                    <a:pt x="119563" y="91190"/>
                  </a:lnTo>
                  <a:cubicBezTo>
                    <a:pt x="119646" y="90964"/>
                    <a:pt x="119765" y="90761"/>
                    <a:pt x="119920" y="90571"/>
                  </a:cubicBezTo>
                  <a:cubicBezTo>
                    <a:pt x="119991" y="90475"/>
                    <a:pt x="120063" y="90380"/>
                    <a:pt x="120122" y="90273"/>
                  </a:cubicBezTo>
                  <a:cubicBezTo>
                    <a:pt x="120194" y="90178"/>
                    <a:pt x="120253" y="90071"/>
                    <a:pt x="120301" y="89963"/>
                  </a:cubicBezTo>
                  <a:cubicBezTo>
                    <a:pt x="120391" y="89986"/>
                    <a:pt x="120479" y="89997"/>
                    <a:pt x="120566" y="89997"/>
                  </a:cubicBezTo>
                  <a:cubicBezTo>
                    <a:pt x="121205" y="89997"/>
                    <a:pt x="121779" y="89423"/>
                    <a:pt x="122492" y="88868"/>
                  </a:cubicBezTo>
                  <a:cubicBezTo>
                    <a:pt x="123147" y="88348"/>
                    <a:pt x="123911" y="87851"/>
                    <a:pt x="124722" y="87851"/>
                  </a:cubicBezTo>
                  <a:cubicBezTo>
                    <a:pt x="124913" y="87851"/>
                    <a:pt x="125106" y="87878"/>
                    <a:pt x="125301" y="87939"/>
                  </a:cubicBezTo>
                  <a:lnTo>
                    <a:pt x="125039" y="87035"/>
                  </a:lnTo>
                  <a:cubicBezTo>
                    <a:pt x="125430" y="86889"/>
                    <a:pt x="125870" y="86645"/>
                    <a:pt x="126268" y="86645"/>
                  </a:cubicBezTo>
                  <a:cubicBezTo>
                    <a:pt x="126488" y="86645"/>
                    <a:pt x="126695" y="86719"/>
                    <a:pt x="126873" y="86927"/>
                  </a:cubicBezTo>
                  <a:lnTo>
                    <a:pt x="126742" y="86963"/>
                  </a:lnTo>
                  <a:cubicBezTo>
                    <a:pt x="126789" y="87163"/>
                    <a:pt x="126858" y="87234"/>
                    <a:pt x="126942" y="87234"/>
                  </a:cubicBezTo>
                  <a:cubicBezTo>
                    <a:pt x="127145" y="87234"/>
                    <a:pt x="127437" y="86818"/>
                    <a:pt x="127732" y="86818"/>
                  </a:cubicBezTo>
                  <a:cubicBezTo>
                    <a:pt x="127743" y="86818"/>
                    <a:pt x="127755" y="86819"/>
                    <a:pt x="127766" y="86820"/>
                  </a:cubicBezTo>
                  <a:cubicBezTo>
                    <a:pt x="128028" y="86665"/>
                    <a:pt x="128183" y="86130"/>
                    <a:pt x="127897" y="86058"/>
                  </a:cubicBezTo>
                  <a:cubicBezTo>
                    <a:pt x="128778" y="86058"/>
                    <a:pt x="129778" y="85820"/>
                    <a:pt x="130719" y="85689"/>
                  </a:cubicBezTo>
                  <a:cubicBezTo>
                    <a:pt x="131119" y="85628"/>
                    <a:pt x="131506" y="85587"/>
                    <a:pt x="131861" y="85587"/>
                  </a:cubicBezTo>
                  <a:cubicBezTo>
                    <a:pt x="132341" y="85587"/>
                    <a:pt x="132761" y="85662"/>
                    <a:pt x="133076" y="85868"/>
                  </a:cubicBezTo>
                  <a:cubicBezTo>
                    <a:pt x="133862" y="85606"/>
                    <a:pt x="134529" y="85260"/>
                    <a:pt x="135231" y="84975"/>
                  </a:cubicBezTo>
                  <a:cubicBezTo>
                    <a:pt x="135957" y="84653"/>
                    <a:pt x="136731" y="84475"/>
                    <a:pt x="137529" y="84451"/>
                  </a:cubicBezTo>
                  <a:close/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3"/>
            <p:cNvSpPr/>
            <p:nvPr/>
          </p:nvSpPr>
          <p:spPr>
            <a:xfrm>
              <a:off x="5279825" y="3023725"/>
              <a:ext cx="3575" cy="2400"/>
            </a:xfrm>
            <a:custGeom>
              <a:avLst/>
              <a:gdLst/>
              <a:ahLst/>
              <a:cxnLst/>
              <a:rect l="l" t="t" r="r" b="b"/>
              <a:pathLst>
                <a:path w="143" h="96" extrusionOk="0">
                  <a:moveTo>
                    <a:pt x="48" y="0"/>
                  </a:moveTo>
                  <a:cubicBezTo>
                    <a:pt x="36" y="12"/>
                    <a:pt x="12" y="12"/>
                    <a:pt x="0" y="24"/>
                  </a:cubicBezTo>
                  <a:cubicBezTo>
                    <a:pt x="48" y="36"/>
                    <a:pt x="95" y="60"/>
                    <a:pt x="143" y="95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3"/>
            <p:cNvSpPr/>
            <p:nvPr/>
          </p:nvSpPr>
          <p:spPr>
            <a:xfrm>
              <a:off x="6171000" y="3159450"/>
              <a:ext cx="5975" cy="4775"/>
            </a:xfrm>
            <a:custGeom>
              <a:avLst/>
              <a:gdLst/>
              <a:ahLst/>
              <a:cxnLst/>
              <a:rect l="l" t="t" r="r" b="b"/>
              <a:pathLst>
                <a:path w="239" h="191" extrusionOk="0">
                  <a:moveTo>
                    <a:pt x="239" y="0"/>
                  </a:moveTo>
                  <a:lnTo>
                    <a:pt x="0" y="155"/>
                  </a:lnTo>
                  <a:cubicBezTo>
                    <a:pt x="36" y="167"/>
                    <a:pt x="60" y="179"/>
                    <a:pt x="96" y="191"/>
                  </a:cubicBezTo>
                  <a:cubicBezTo>
                    <a:pt x="143" y="119"/>
                    <a:pt x="191" y="60"/>
                    <a:pt x="2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3"/>
            <p:cNvSpPr/>
            <p:nvPr/>
          </p:nvSpPr>
          <p:spPr>
            <a:xfrm>
              <a:off x="2364275" y="2017050"/>
              <a:ext cx="20250" cy="15500"/>
            </a:xfrm>
            <a:custGeom>
              <a:avLst/>
              <a:gdLst/>
              <a:ahLst/>
              <a:cxnLst/>
              <a:rect l="l" t="t" r="r" b="b"/>
              <a:pathLst>
                <a:path w="810" h="620" extrusionOk="0">
                  <a:moveTo>
                    <a:pt x="167" y="0"/>
                  </a:moveTo>
                  <a:lnTo>
                    <a:pt x="0" y="60"/>
                  </a:lnTo>
                  <a:cubicBezTo>
                    <a:pt x="72" y="536"/>
                    <a:pt x="429" y="584"/>
                    <a:pt x="810" y="619"/>
                  </a:cubicBezTo>
                  <a:cubicBezTo>
                    <a:pt x="572" y="369"/>
                    <a:pt x="346" y="167"/>
                    <a:pt x="1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3"/>
            <p:cNvSpPr/>
            <p:nvPr/>
          </p:nvSpPr>
          <p:spPr>
            <a:xfrm>
              <a:off x="5258675" y="3021025"/>
              <a:ext cx="11650" cy="8675"/>
            </a:xfrm>
            <a:custGeom>
              <a:avLst/>
              <a:gdLst/>
              <a:ahLst/>
              <a:cxnLst/>
              <a:rect l="l" t="t" r="r" b="b"/>
              <a:pathLst>
                <a:path w="466" h="347" extrusionOk="0">
                  <a:moveTo>
                    <a:pt x="60" y="1"/>
                  </a:moveTo>
                  <a:cubicBezTo>
                    <a:pt x="13" y="96"/>
                    <a:pt x="1" y="227"/>
                    <a:pt x="215" y="346"/>
                  </a:cubicBezTo>
                  <a:cubicBezTo>
                    <a:pt x="298" y="334"/>
                    <a:pt x="394" y="287"/>
                    <a:pt x="465" y="239"/>
                  </a:cubicBezTo>
                  <a:lnTo>
                    <a:pt x="465" y="239"/>
                  </a:lnTo>
                  <a:cubicBezTo>
                    <a:pt x="441" y="251"/>
                    <a:pt x="417" y="263"/>
                    <a:pt x="406" y="263"/>
                  </a:cubicBezTo>
                  <a:cubicBezTo>
                    <a:pt x="286" y="180"/>
                    <a:pt x="167" y="96"/>
                    <a:pt x="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3"/>
            <p:cNvSpPr/>
            <p:nvPr/>
          </p:nvSpPr>
          <p:spPr>
            <a:xfrm>
              <a:off x="5264925" y="3008525"/>
              <a:ext cx="20275" cy="15225"/>
            </a:xfrm>
            <a:custGeom>
              <a:avLst/>
              <a:gdLst/>
              <a:ahLst/>
              <a:cxnLst/>
              <a:rect l="l" t="t" r="r" b="b"/>
              <a:pathLst>
                <a:path w="811" h="609" extrusionOk="0">
                  <a:moveTo>
                    <a:pt x="1" y="1"/>
                  </a:moveTo>
                  <a:cubicBezTo>
                    <a:pt x="239" y="251"/>
                    <a:pt x="477" y="453"/>
                    <a:pt x="644" y="608"/>
                  </a:cubicBezTo>
                  <a:lnTo>
                    <a:pt x="810" y="561"/>
                  </a:lnTo>
                  <a:cubicBezTo>
                    <a:pt x="739" y="84"/>
                    <a:pt x="382" y="37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3"/>
            <p:cNvSpPr/>
            <p:nvPr/>
          </p:nvSpPr>
          <p:spPr>
            <a:xfrm>
              <a:off x="1063525" y="2231650"/>
              <a:ext cx="2100" cy="1525"/>
            </a:xfrm>
            <a:custGeom>
              <a:avLst/>
              <a:gdLst/>
              <a:ahLst/>
              <a:cxnLst/>
              <a:rect l="l" t="t" r="r" b="b"/>
              <a:pathLst>
                <a:path w="84" h="61" extrusionOk="0">
                  <a:moveTo>
                    <a:pt x="83" y="1"/>
                  </a:moveTo>
                  <a:lnTo>
                    <a:pt x="0" y="60"/>
                  </a:lnTo>
                  <a:lnTo>
                    <a:pt x="71" y="60"/>
                  </a:lnTo>
                  <a:cubicBezTo>
                    <a:pt x="71" y="36"/>
                    <a:pt x="83" y="13"/>
                    <a:pt x="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3"/>
            <p:cNvSpPr/>
            <p:nvPr/>
          </p:nvSpPr>
          <p:spPr>
            <a:xfrm>
              <a:off x="6583850" y="2807925"/>
              <a:ext cx="2100" cy="1500"/>
            </a:xfrm>
            <a:custGeom>
              <a:avLst/>
              <a:gdLst/>
              <a:ahLst/>
              <a:cxnLst/>
              <a:rect l="l" t="t" r="r" b="b"/>
              <a:pathLst>
                <a:path w="84" h="60" extrusionOk="0">
                  <a:moveTo>
                    <a:pt x="12" y="0"/>
                  </a:moveTo>
                  <a:cubicBezTo>
                    <a:pt x="12" y="24"/>
                    <a:pt x="0" y="48"/>
                    <a:pt x="0" y="6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7" name="Google Shape;717;p33"/>
          <p:cNvSpPr txBox="1">
            <a:spLocks noGrp="1"/>
          </p:cNvSpPr>
          <p:nvPr>
            <p:ph type="title" idx="6"/>
          </p:nvPr>
        </p:nvSpPr>
        <p:spPr>
          <a:xfrm>
            <a:off x="-1634018" y="345296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¿</a:t>
            </a:r>
            <a:r>
              <a:rPr lang="es-ES" dirty="0"/>
              <a:t>Siento miedo cuándo…</a:t>
            </a:r>
            <a:r>
              <a:rPr lang="en" dirty="0"/>
              <a:t>?</a:t>
            </a:r>
            <a:endParaRPr dirty="0"/>
          </a:p>
        </p:txBody>
      </p:sp>
      <p:sp>
        <p:nvSpPr>
          <p:cNvPr id="724" name="Google Shape;724;p33"/>
          <p:cNvSpPr/>
          <p:nvPr/>
        </p:nvSpPr>
        <p:spPr>
          <a:xfrm>
            <a:off x="63273" y="1099398"/>
            <a:ext cx="1313463" cy="1227896"/>
          </a:xfrm>
          <a:custGeom>
            <a:avLst/>
            <a:gdLst/>
            <a:ahLst/>
            <a:cxnLst/>
            <a:rect l="l" t="t" r="r" b="b"/>
            <a:pathLst>
              <a:path w="21398" h="20004" extrusionOk="0">
                <a:moveTo>
                  <a:pt x="14157" y="627"/>
                </a:moveTo>
                <a:cubicBezTo>
                  <a:pt x="14153" y="627"/>
                  <a:pt x="14150" y="627"/>
                  <a:pt x="14146" y="628"/>
                </a:cubicBezTo>
                <a:lnTo>
                  <a:pt x="14146" y="628"/>
                </a:lnTo>
                <a:cubicBezTo>
                  <a:pt x="14151" y="628"/>
                  <a:pt x="14157" y="628"/>
                  <a:pt x="14162" y="628"/>
                </a:cubicBezTo>
                <a:cubicBezTo>
                  <a:pt x="14164" y="628"/>
                  <a:pt x="14166" y="628"/>
                  <a:pt x="14168" y="628"/>
                </a:cubicBezTo>
                <a:cubicBezTo>
                  <a:pt x="14164" y="627"/>
                  <a:pt x="14161" y="627"/>
                  <a:pt x="14157" y="627"/>
                </a:cubicBezTo>
                <a:close/>
                <a:moveTo>
                  <a:pt x="5805" y="1102"/>
                </a:moveTo>
                <a:cubicBezTo>
                  <a:pt x="5836" y="1139"/>
                  <a:pt x="5859" y="1176"/>
                  <a:pt x="5879" y="1220"/>
                </a:cubicBezTo>
                <a:cubicBezTo>
                  <a:pt x="5839" y="1244"/>
                  <a:pt x="5795" y="1267"/>
                  <a:pt x="5755" y="1294"/>
                </a:cubicBezTo>
                <a:cubicBezTo>
                  <a:pt x="5738" y="1244"/>
                  <a:pt x="5745" y="1180"/>
                  <a:pt x="5805" y="1102"/>
                </a:cubicBezTo>
                <a:close/>
                <a:moveTo>
                  <a:pt x="2676" y="4407"/>
                </a:moveTo>
                <a:lnTo>
                  <a:pt x="2817" y="4421"/>
                </a:lnTo>
                <a:cubicBezTo>
                  <a:pt x="2790" y="4471"/>
                  <a:pt x="2763" y="4522"/>
                  <a:pt x="2733" y="4572"/>
                </a:cubicBezTo>
                <a:cubicBezTo>
                  <a:pt x="2699" y="4525"/>
                  <a:pt x="2679" y="4464"/>
                  <a:pt x="2676" y="4407"/>
                </a:cubicBezTo>
                <a:close/>
                <a:moveTo>
                  <a:pt x="21150" y="4830"/>
                </a:moveTo>
                <a:cubicBezTo>
                  <a:pt x="21159" y="4846"/>
                  <a:pt x="21168" y="4859"/>
                  <a:pt x="21179" y="4868"/>
                </a:cubicBezTo>
                <a:cubicBezTo>
                  <a:pt x="21172" y="4858"/>
                  <a:pt x="21162" y="4843"/>
                  <a:pt x="21150" y="4830"/>
                </a:cubicBezTo>
                <a:close/>
                <a:moveTo>
                  <a:pt x="2173" y="5468"/>
                </a:moveTo>
                <a:cubicBezTo>
                  <a:pt x="2211" y="5468"/>
                  <a:pt x="2250" y="5479"/>
                  <a:pt x="2285" y="5498"/>
                </a:cubicBezTo>
                <a:cubicBezTo>
                  <a:pt x="2255" y="5562"/>
                  <a:pt x="2228" y="5625"/>
                  <a:pt x="2201" y="5689"/>
                </a:cubicBezTo>
                <a:cubicBezTo>
                  <a:pt x="2174" y="5619"/>
                  <a:pt x="2147" y="5545"/>
                  <a:pt x="2124" y="5474"/>
                </a:cubicBezTo>
                <a:cubicBezTo>
                  <a:pt x="2140" y="5470"/>
                  <a:pt x="2156" y="5468"/>
                  <a:pt x="2173" y="5468"/>
                </a:cubicBezTo>
                <a:close/>
                <a:moveTo>
                  <a:pt x="1797" y="6352"/>
                </a:moveTo>
                <a:lnTo>
                  <a:pt x="1797" y="6352"/>
                </a:lnTo>
                <a:cubicBezTo>
                  <a:pt x="1791" y="6360"/>
                  <a:pt x="1783" y="6367"/>
                  <a:pt x="1776" y="6374"/>
                </a:cubicBezTo>
                <a:lnTo>
                  <a:pt x="1776" y="6374"/>
                </a:lnTo>
                <a:cubicBezTo>
                  <a:pt x="1787" y="6372"/>
                  <a:pt x="1794" y="6365"/>
                  <a:pt x="1797" y="6352"/>
                </a:cubicBezTo>
                <a:close/>
                <a:moveTo>
                  <a:pt x="485" y="8250"/>
                </a:moveTo>
                <a:cubicBezTo>
                  <a:pt x="486" y="8257"/>
                  <a:pt x="487" y="8263"/>
                  <a:pt x="488" y="8269"/>
                </a:cubicBezTo>
                <a:lnTo>
                  <a:pt x="488" y="8269"/>
                </a:lnTo>
                <a:cubicBezTo>
                  <a:pt x="487" y="8263"/>
                  <a:pt x="486" y="8257"/>
                  <a:pt x="485" y="8250"/>
                </a:cubicBezTo>
                <a:close/>
                <a:moveTo>
                  <a:pt x="7666" y="9573"/>
                </a:moveTo>
                <a:cubicBezTo>
                  <a:pt x="7670" y="9580"/>
                  <a:pt x="7677" y="9587"/>
                  <a:pt x="7683" y="9597"/>
                </a:cubicBezTo>
                <a:lnTo>
                  <a:pt x="7693" y="9627"/>
                </a:lnTo>
                <a:cubicBezTo>
                  <a:pt x="7691" y="9627"/>
                  <a:pt x="7690" y="9628"/>
                  <a:pt x="7687" y="9628"/>
                </a:cubicBezTo>
                <a:cubicBezTo>
                  <a:pt x="7686" y="9628"/>
                  <a:pt x="7683" y="9628"/>
                  <a:pt x="7680" y="9627"/>
                </a:cubicBezTo>
                <a:cubicBezTo>
                  <a:pt x="7673" y="9607"/>
                  <a:pt x="7670" y="9590"/>
                  <a:pt x="7666" y="9573"/>
                </a:cubicBezTo>
                <a:close/>
                <a:moveTo>
                  <a:pt x="7592" y="9637"/>
                </a:moveTo>
                <a:lnTo>
                  <a:pt x="7592" y="9637"/>
                </a:lnTo>
                <a:cubicBezTo>
                  <a:pt x="7606" y="9664"/>
                  <a:pt x="7609" y="9681"/>
                  <a:pt x="7616" y="9701"/>
                </a:cubicBezTo>
                <a:lnTo>
                  <a:pt x="7613" y="9698"/>
                </a:lnTo>
                <a:cubicBezTo>
                  <a:pt x="7606" y="9677"/>
                  <a:pt x="7599" y="9661"/>
                  <a:pt x="7592" y="9637"/>
                </a:cubicBezTo>
                <a:close/>
                <a:moveTo>
                  <a:pt x="7569" y="9714"/>
                </a:moveTo>
                <a:cubicBezTo>
                  <a:pt x="7579" y="9728"/>
                  <a:pt x="7589" y="9741"/>
                  <a:pt x="7596" y="9758"/>
                </a:cubicBezTo>
                <a:lnTo>
                  <a:pt x="7582" y="9748"/>
                </a:lnTo>
                <a:lnTo>
                  <a:pt x="7582" y="9748"/>
                </a:lnTo>
                <a:cubicBezTo>
                  <a:pt x="7582" y="9748"/>
                  <a:pt x="7582" y="9748"/>
                  <a:pt x="7582" y="9748"/>
                </a:cubicBezTo>
                <a:lnTo>
                  <a:pt x="7569" y="9714"/>
                </a:lnTo>
                <a:close/>
                <a:moveTo>
                  <a:pt x="7582" y="9748"/>
                </a:moveTo>
                <a:lnTo>
                  <a:pt x="7599" y="9762"/>
                </a:lnTo>
                <a:lnTo>
                  <a:pt x="7616" y="9792"/>
                </a:lnTo>
                <a:lnTo>
                  <a:pt x="7596" y="9778"/>
                </a:lnTo>
                <a:cubicBezTo>
                  <a:pt x="7592" y="9772"/>
                  <a:pt x="7586" y="9758"/>
                  <a:pt x="7582" y="9748"/>
                </a:cubicBezTo>
                <a:close/>
                <a:moveTo>
                  <a:pt x="7616" y="9714"/>
                </a:moveTo>
                <a:cubicBezTo>
                  <a:pt x="7619" y="9718"/>
                  <a:pt x="7623" y="9718"/>
                  <a:pt x="7623" y="9718"/>
                </a:cubicBezTo>
                <a:lnTo>
                  <a:pt x="7623" y="9721"/>
                </a:lnTo>
                <a:cubicBezTo>
                  <a:pt x="7636" y="9751"/>
                  <a:pt x="7643" y="9772"/>
                  <a:pt x="7650" y="9795"/>
                </a:cubicBezTo>
                <a:lnTo>
                  <a:pt x="7636" y="9785"/>
                </a:lnTo>
                <a:cubicBezTo>
                  <a:pt x="7633" y="9765"/>
                  <a:pt x="7626" y="9738"/>
                  <a:pt x="7616" y="9714"/>
                </a:cubicBezTo>
                <a:close/>
                <a:moveTo>
                  <a:pt x="7643" y="9795"/>
                </a:moveTo>
                <a:lnTo>
                  <a:pt x="7656" y="9805"/>
                </a:lnTo>
                <a:cubicBezTo>
                  <a:pt x="7656" y="9805"/>
                  <a:pt x="7656" y="9812"/>
                  <a:pt x="7660" y="9815"/>
                </a:cubicBezTo>
                <a:lnTo>
                  <a:pt x="7660" y="9819"/>
                </a:lnTo>
                <a:lnTo>
                  <a:pt x="7646" y="9812"/>
                </a:lnTo>
                <a:cubicBezTo>
                  <a:pt x="7646" y="9805"/>
                  <a:pt x="7643" y="9799"/>
                  <a:pt x="7643" y="9795"/>
                </a:cubicBezTo>
                <a:close/>
                <a:moveTo>
                  <a:pt x="7680" y="9640"/>
                </a:moveTo>
                <a:lnTo>
                  <a:pt x="7700" y="9644"/>
                </a:lnTo>
                <a:cubicBezTo>
                  <a:pt x="7707" y="9661"/>
                  <a:pt x="7710" y="9681"/>
                  <a:pt x="7714" y="9698"/>
                </a:cubicBezTo>
                <a:lnTo>
                  <a:pt x="7714" y="9714"/>
                </a:lnTo>
                <a:cubicBezTo>
                  <a:pt x="7714" y="9681"/>
                  <a:pt x="7720" y="9667"/>
                  <a:pt x="7727" y="9664"/>
                </a:cubicBezTo>
                <a:cubicBezTo>
                  <a:pt x="7737" y="9674"/>
                  <a:pt x="7751" y="9684"/>
                  <a:pt x="7764" y="9694"/>
                </a:cubicBezTo>
                <a:cubicBezTo>
                  <a:pt x="7781" y="9718"/>
                  <a:pt x="7798" y="9745"/>
                  <a:pt x="7815" y="9775"/>
                </a:cubicBezTo>
                <a:cubicBezTo>
                  <a:pt x="7791" y="9768"/>
                  <a:pt x="7767" y="9755"/>
                  <a:pt x="7744" y="9745"/>
                </a:cubicBezTo>
                <a:lnTo>
                  <a:pt x="7744" y="9745"/>
                </a:lnTo>
                <a:cubicBezTo>
                  <a:pt x="7790" y="9785"/>
                  <a:pt x="7839" y="9826"/>
                  <a:pt x="7818" y="9826"/>
                </a:cubicBezTo>
                <a:cubicBezTo>
                  <a:pt x="7814" y="9826"/>
                  <a:pt x="7809" y="9824"/>
                  <a:pt x="7801" y="9822"/>
                </a:cubicBezTo>
                <a:lnTo>
                  <a:pt x="7697" y="9755"/>
                </a:lnTo>
                <a:cubicBezTo>
                  <a:pt x="7697" y="9741"/>
                  <a:pt x="7700" y="9728"/>
                  <a:pt x="7703" y="9711"/>
                </a:cubicBezTo>
                <a:cubicBezTo>
                  <a:pt x="7717" y="9725"/>
                  <a:pt x="7730" y="9735"/>
                  <a:pt x="7744" y="9745"/>
                </a:cubicBezTo>
                <a:lnTo>
                  <a:pt x="7703" y="9704"/>
                </a:lnTo>
                <a:lnTo>
                  <a:pt x="7697" y="9687"/>
                </a:lnTo>
                <a:cubicBezTo>
                  <a:pt x="7707" y="9687"/>
                  <a:pt x="7714" y="9687"/>
                  <a:pt x="7700" y="9674"/>
                </a:cubicBezTo>
                <a:lnTo>
                  <a:pt x="7693" y="9674"/>
                </a:lnTo>
                <a:cubicBezTo>
                  <a:pt x="7687" y="9664"/>
                  <a:pt x="7683" y="9650"/>
                  <a:pt x="7680" y="9640"/>
                </a:cubicBezTo>
                <a:close/>
                <a:moveTo>
                  <a:pt x="7687" y="9812"/>
                </a:moveTo>
                <a:cubicBezTo>
                  <a:pt x="7694" y="9819"/>
                  <a:pt x="7701" y="9826"/>
                  <a:pt x="7708" y="9833"/>
                </a:cubicBezTo>
                <a:lnTo>
                  <a:pt x="7708" y="9833"/>
                </a:lnTo>
                <a:cubicBezTo>
                  <a:pt x="7701" y="9828"/>
                  <a:pt x="7694" y="9823"/>
                  <a:pt x="7687" y="9818"/>
                </a:cubicBezTo>
                <a:lnTo>
                  <a:pt x="7687" y="9818"/>
                </a:lnTo>
                <a:cubicBezTo>
                  <a:pt x="7687" y="9815"/>
                  <a:pt x="7687" y="9812"/>
                  <a:pt x="7687" y="9812"/>
                </a:cubicBezTo>
                <a:close/>
                <a:moveTo>
                  <a:pt x="7603" y="9799"/>
                </a:moveTo>
                <a:lnTo>
                  <a:pt x="7626" y="9815"/>
                </a:lnTo>
                <a:cubicBezTo>
                  <a:pt x="7629" y="9819"/>
                  <a:pt x="7633" y="9822"/>
                  <a:pt x="7636" y="9829"/>
                </a:cubicBezTo>
                <a:lnTo>
                  <a:pt x="7633" y="9825"/>
                </a:lnTo>
                <a:cubicBezTo>
                  <a:pt x="7619" y="9825"/>
                  <a:pt x="7619" y="9829"/>
                  <a:pt x="7616" y="9836"/>
                </a:cubicBezTo>
                <a:cubicBezTo>
                  <a:pt x="7613" y="9822"/>
                  <a:pt x="7606" y="9809"/>
                  <a:pt x="7603" y="9799"/>
                </a:cubicBezTo>
                <a:close/>
                <a:moveTo>
                  <a:pt x="7683" y="9825"/>
                </a:moveTo>
                <a:lnTo>
                  <a:pt x="7697" y="9836"/>
                </a:lnTo>
                <a:cubicBezTo>
                  <a:pt x="7693" y="9836"/>
                  <a:pt x="7690" y="9829"/>
                  <a:pt x="7683" y="9829"/>
                </a:cubicBezTo>
                <a:cubicBezTo>
                  <a:pt x="7680" y="9825"/>
                  <a:pt x="7683" y="9825"/>
                  <a:pt x="7683" y="9825"/>
                </a:cubicBezTo>
                <a:close/>
                <a:moveTo>
                  <a:pt x="7653" y="9829"/>
                </a:moveTo>
                <a:lnTo>
                  <a:pt x="7666" y="9836"/>
                </a:lnTo>
                <a:lnTo>
                  <a:pt x="7670" y="9856"/>
                </a:lnTo>
                <a:cubicBezTo>
                  <a:pt x="7666" y="9852"/>
                  <a:pt x="7660" y="9849"/>
                  <a:pt x="7656" y="9846"/>
                </a:cubicBezTo>
                <a:cubicBezTo>
                  <a:pt x="7656" y="9839"/>
                  <a:pt x="7653" y="9832"/>
                  <a:pt x="7653" y="9829"/>
                </a:cubicBezTo>
                <a:close/>
                <a:moveTo>
                  <a:pt x="7680" y="9846"/>
                </a:moveTo>
                <a:cubicBezTo>
                  <a:pt x="7698" y="9857"/>
                  <a:pt x="7710" y="9865"/>
                  <a:pt x="7701" y="9865"/>
                </a:cubicBezTo>
                <a:cubicBezTo>
                  <a:pt x="7698" y="9865"/>
                  <a:pt x="7690" y="9864"/>
                  <a:pt x="7677" y="9860"/>
                </a:cubicBezTo>
                <a:lnTo>
                  <a:pt x="7677" y="9860"/>
                </a:lnTo>
                <a:cubicBezTo>
                  <a:pt x="7677" y="9854"/>
                  <a:pt x="7677" y="9849"/>
                  <a:pt x="7680" y="9846"/>
                </a:cubicBezTo>
                <a:close/>
                <a:moveTo>
                  <a:pt x="7406" y="9849"/>
                </a:moveTo>
                <a:cubicBezTo>
                  <a:pt x="7411" y="9849"/>
                  <a:pt x="7430" y="9860"/>
                  <a:pt x="7454" y="9876"/>
                </a:cubicBezTo>
                <a:cubicBezTo>
                  <a:pt x="7465" y="9886"/>
                  <a:pt x="7471" y="9896"/>
                  <a:pt x="7478" y="9906"/>
                </a:cubicBezTo>
                <a:lnTo>
                  <a:pt x="7475" y="9906"/>
                </a:lnTo>
                <a:lnTo>
                  <a:pt x="7417" y="9866"/>
                </a:lnTo>
                <a:cubicBezTo>
                  <a:pt x="7405" y="9854"/>
                  <a:pt x="7402" y="9849"/>
                  <a:pt x="7406" y="9849"/>
                </a:cubicBezTo>
                <a:close/>
                <a:moveTo>
                  <a:pt x="7438" y="9667"/>
                </a:moveTo>
                <a:cubicBezTo>
                  <a:pt x="7498" y="9745"/>
                  <a:pt x="7555" y="9829"/>
                  <a:pt x="7609" y="9913"/>
                </a:cubicBezTo>
                <a:lnTo>
                  <a:pt x="7576" y="9852"/>
                </a:lnTo>
                <a:lnTo>
                  <a:pt x="7613" y="9913"/>
                </a:lnTo>
                <a:cubicBezTo>
                  <a:pt x="7613" y="9913"/>
                  <a:pt x="7609" y="9916"/>
                  <a:pt x="7606" y="9916"/>
                </a:cubicBezTo>
                <a:cubicBezTo>
                  <a:pt x="7552" y="9842"/>
                  <a:pt x="7454" y="9708"/>
                  <a:pt x="7448" y="9691"/>
                </a:cubicBezTo>
                <a:lnTo>
                  <a:pt x="7448" y="9691"/>
                </a:lnTo>
                <a:lnTo>
                  <a:pt x="7569" y="9859"/>
                </a:lnTo>
                <a:cubicBezTo>
                  <a:pt x="7498" y="9751"/>
                  <a:pt x="7518" y="9795"/>
                  <a:pt x="7438" y="9667"/>
                </a:cubicBezTo>
                <a:close/>
                <a:moveTo>
                  <a:pt x="7384" y="9849"/>
                </a:moveTo>
                <a:lnTo>
                  <a:pt x="7485" y="9920"/>
                </a:lnTo>
                <a:cubicBezTo>
                  <a:pt x="7485" y="9923"/>
                  <a:pt x="7487" y="9926"/>
                  <a:pt x="7488" y="9929"/>
                </a:cubicBezTo>
                <a:lnTo>
                  <a:pt x="7488" y="9929"/>
                </a:lnTo>
                <a:lnTo>
                  <a:pt x="7479" y="9923"/>
                </a:lnTo>
                <a:lnTo>
                  <a:pt x="7479" y="9923"/>
                </a:lnTo>
                <a:lnTo>
                  <a:pt x="7488" y="9930"/>
                </a:lnTo>
                <a:cubicBezTo>
                  <a:pt x="7488" y="9929"/>
                  <a:pt x="7488" y="9929"/>
                  <a:pt x="7488" y="9929"/>
                </a:cubicBezTo>
                <a:lnTo>
                  <a:pt x="7488" y="9929"/>
                </a:lnTo>
                <a:lnTo>
                  <a:pt x="7495" y="9933"/>
                </a:lnTo>
                <a:lnTo>
                  <a:pt x="7502" y="9947"/>
                </a:lnTo>
                <a:cubicBezTo>
                  <a:pt x="7461" y="9920"/>
                  <a:pt x="7424" y="9889"/>
                  <a:pt x="7387" y="9862"/>
                </a:cubicBezTo>
                <a:lnTo>
                  <a:pt x="7387" y="9862"/>
                </a:lnTo>
                <a:lnTo>
                  <a:pt x="7479" y="9923"/>
                </a:lnTo>
                <a:lnTo>
                  <a:pt x="7479" y="9923"/>
                </a:lnTo>
                <a:lnTo>
                  <a:pt x="7384" y="9849"/>
                </a:lnTo>
                <a:close/>
                <a:moveTo>
                  <a:pt x="7279" y="9852"/>
                </a:moveTo>
                <a:lnTo>
                  <a:pt x="7279" y="9852"/>
                </a:lnTo>
                <a:cubicBezTo>
                  <a:pt x="7394" y="9903"/>
                  <a:pt x="7451" y="9937"/>
                  <a:pt x="7515" y="9970"/>
                </a:cubicBezTo>
                <a:cubicBezTo>
                  <a:pt x="7522" y="9990"/>
                  <a:pt x="7525" y="10007"/>
                  <a:pt x="7505" y="10011"/>
                </a:cubicBezTo>
                <a:lnTo>
                  <a:pt x="7528" y="10017"/>
                </a:lnTo>
                <a:cubicBezTo>
                  <a:pt x="7607" y="10067"/>
                  <a:pt x="7626" y="10082"/>
                  <a:pt x="7617" y="10082"/>
                </a:cubicBezTo>
                <a:cubicBezTo>
                  <a:pt x="7602" y="10082"/>
                  <a:pt x="7500" y="10033"/>
                  <a:pt x="7478" y="10033"/>
                </a:cubicBezTo>
                <a:cubicBezTo>
                  <a:pt x="7470" y="10033"/>
                  <a:pt x="7473" y="10040"/>
                  <a:pt x="7495" y="10058"/>
                </a:cubicBezTo>
                <a:cubicBezTo>
                  <a:pt x="7458" y="10031"/>
                  <a:pt x="7424" y="10007"/>
                  <a:pt x="7384" y="9984"/>
                </a:cubicBezTo>
                <a:lnTo>
                  <a:pt x="7384" y="9984"/>
                </a:lnTo>
                <a:cubicBezTo>
                  <a:pt x="7414" y="9990"/>
                  <a:pt x="7441" y="9997"/>
                  <a:pt x="7468" y="10007"/>
                </a:cubicBezTo>
                <a:cubicBezTo>
                  <a:pt x="7249" y="9886"/>
                  <a:pt x="7589" y="10017"/>
                  <a:pt x="7279" y="9852"/>
                </a:cubicBezTo>
                <a:close/>
                <a:moveTo>
                  <a:pt x="7340" y="9980"/>
                </a:moveTo>
                <a:cubicBezTo>
                  <a:pt x="7350" y="9980"/>
                  <a:pt x="7362" y="9981"/>
                  <a:pt x="7377" y="9984"/>
                </a:cubicBezTo>
                <a:cubicBezTo>
                  <a:pt x="7330" y="9990"/>
                  <a:pt x="7417" y="10078"/>
                  <a:pt x="7475" y="10165"/>
                </a:cubicBezTo>
                <a:lnTo>
                  <a:pt x="7407" y="10118"/>
                </a:lnTo>
                <a:cubicBezTo>
                  <a:pt x="7393" y="10114"/>
                  <a:pt x="7382" y="10113"/>
                  <a:pt x="7373" y="10113"/>
                </a:cubicBezTo>
                <a:cubicBezTo>
                  <a:pt x="7360" y="10113"/>
                  <a:pt x="7352" y="10116"/>
                  <a:pt x="7343" y="10118"/>
                </a:cubicBezTo>
                <a:lnTo>
                  <a:pt x="7306" y="10098"/>
                </a:lnTo>
                <a:cubicBezTo>
                  <a:pt x="7340" y="10064"/>
                  <a:pt x="7370" y="10041"/>
                  <a:pt x="7370" y="10041"/>
                </a:cubicBezTo>
                <a:lnTo>
                  <a:pt x="7370" y="10041"/>
                </a:lnTo>
                <a:cubicBezTo>
                  <a:pt x="7370" y="10041"/>
                  <a:pt x="7337" y="10061"/>
                  <a:pt x="7303" y="10098"/>
                </a:cubicBezTo>
                <a:lnTo>
                  <a:pt x="7290" y="10091"/>
                </a:lnTo>
                <a:cubicBezTo>
                  <a:pt x="7296" y="10085"/>
                  <a:pt x="7303" y="10078"/>
                  <a:pt x="7306" y="10071"/>
                </a:cubicBezTo>
                <a:lnTo>
                  <a:pt x="7306" y="10071"/>
                </a:lnTo>
                <a:lnTo>
                  <a:pt x="7286" y="10091"/>
                </a:lnTo>
                <a:cubicBezTo>
                  <a:pt x="7228" y="10060"/>
                  <a:pt x="7170" y="10030"/>
                  <a:pt x="7188" y="10030"/>
                </a:cubicBezTo>
                <a:cubicBezTo>
                  <a:pt x="7193" y="10030"/>
                  <a:pt x="7204" y="10032"/>
                  <a:pt x="7222" y="10037"/>
                </a:cubicBezTo>
                <a:lnTo>
                  <a:pt x="7249" y="10054"/>
                </a:lnTo>
                <a:cubicBezTo>
                  <a:pt x="7314" y="10045"/>
                  <a:pt x="7268" y="9980"/>
                  <a:pt x="7340" y="9980"/>
                </a:cubicBezTo>
                <a:close/>
                <a:moveTo>
                  <a:pt x="7279" y="10125"/>
                </a:moveTo>
                <a:cubicBezTo>
                  <a:pt x="7293" y="10125"/>
                  <a:pt x="7306" y="10128"/>
                  <a:pt x="7320" y="10128"/>
                </a:cubicBezTo>
                <a:cubicBezTo>
                  <a:pt x="7317" y="10131"/>
                  <a:pt x="7314" y="10136"/>
                  <a:pt x="7308" y="10136"/>
                </a:cubicBezTo>
                <a:cubicBezTo>
                  <a:pt x="7307" y="10136"/>
                  <a:pt x="7305" y="10136"/>
                  <a:pt x="7303" y="10135"/>
                </a:cubicBezTo>
                <a:lnTo>
                  <a:pt x="7303" y="10135"/>
                </a:lnTo>
                <a:cubicBezTo>
                  <a:pt x="7316" y="10145"/>
                  <a:pt x="7323" y="10152"/>
                  <a:pt x="7330" y="10159"/>
                </a:cubicBezTo>
                <a:cubicBezTo>
                  <a:pt x="7350" y="10175"/>
                  <a:pt x="7374" y="10189"/>
                  <a:pt x="7397" y="10202"/>
                </a:cubicBezTo>
                <a:lnTo>
                  <a:pt x="7387" y="10212"/>
                </a:lnTo>
                <a:cubicBezTo>
                  <a:pt x="7370" y="10206"/>
                  <a:pt x="7350" y="10199"/>
                  <a:pt x="7330" y="10196"/>
                </a:cubicBezTo>
                <a:lnTo>
                  <a:pt x="7327" y="10196"/>
                </a:lnTo>
                <a:lnTo>
                  <a:pt x="7340" y="10179"/>
                </a:lnTo>
                <a:lnTo>
                  <a:pt x="7323" y="10196"/>
                </a:lnTo>
                <a:lnTo>
                  <a:pt x="7313" y="10196"/>
                </a:lnTo>
                <a:lnTo>
                  <a:pt x="7303" y="10189"/>
                </a:lnTo>
                <a:cubicBezTo>
                  <a:pt x="7296" y="10182"/>
                  <a:pt x="7290" y="10179"/>
                  <a:pt x="7283" y="10172"/>
                </a:cubicBezTo>
                <a:cubicBezTo>
                  <a:pt x="7273" y="10165"/>
                  <a:pt x="7266" y="10155"/>
                  <a:pt x="7259" y="10145"/>
                </a:cubicBezTo>
                <a:cubicBezTo>
                  <a:pt x="7259" y="10138"/>
                  <a:pt x="7253" y="10132"/>
                  <a:pt x="7256" y="10128"/>
                </a:cubicBezTo>
                <a:lnTo>
                  <a:pt x="7276" y="10128"/>
                </a:lnTo>
                <a:lnTo>
                  <a:pt x="7279" y="10125"/>
                </a:lnTo>
                <a:close/>
                <a:moveTo>
                  <a:pt x="7280" y="10223"/>
                </a:moveTo>
                <a:cubicBezTo>
                  <a:pt x="7282" y="10223"/>
                  <a:pt x="7293" y="10223"/>
                  <a:pt x="7303" y="10226"/>
                </a:cubicBezTo>
                <a:lnTo>
                  <a:pt x="7296" y="10229"/>
                </a:lnTo>
                <a:cubicBezTo>
                  <a:pt x="7293" y="10226"/>
                  <a:pt x="7286" y="10226"/>
                  <a:pt x="7280" y="10223"/>
                </a:cubicBezTo>
                <a:close/>
                <a:moveTo>
                  <a:pt x="7397" y="10206"/>
                </a:moveTo>
                <a:cubicBezTo>
                  <a:pt x="7411" y="10216"/>
                  <a:pt x="7431" y="10226"/>
                  <a:pt x="7458" y="10239"/>
                </a:cubicBezTo>
                <a:cubicBezTo>
                  <a:pt x="7428" y="10226"/>
                  <a:pt x="7414" y="10223"/>
                  <a:pt x="7391" y="10216"/>
                </a:cubicBezTo>
                <a:cubicBezTo>
                  <a:pt x="7391" y="10212"/>
                  <a:pt x="7394" y="10209"/>
                  <a:pt x="7397" y="10206"/>
                </a:cubicBezTo>
                <a:close/>
                <a:moveTo>
                  <a:pt x="6990" y="10260"/>
                </a:moveTo>
                <a:lnTo>
                  <a:pt x="6990" y="10263"/>
                </a:lnTo>
                <a:lnTo>
                  <a:pt x="6987" y="10266"/>
                </a:lnTo>
                <a:lnTo>
                  <a:pt x="6987" y="10263"/>
                </a:lnTo>
                <a:lnTo>
                  <a:pt x="6990" y="10260"/>
                </a:lnTo>
                <a:close/>
                <a:moveTo>
                  <a:pt x="7360" y="10324"/>
                </a:moveTo>
                <a:cubicBezTo>
                  <a:pt x="7357" y="10334"/>
                  <a:pt x="7353" y="10337"/>
                  <a:pt x="7347" y="10347"/>
                </a:cubicBezTo>
                <a:cubicBezTo>
                  <a:pt x="7343" y="10347"/>
                  <a:pt x="7333" y="10340"/>
                  <a:pt x="7327" y="10340"/>
                </a:cubicBezTo>
                <a:cubicBezTo>
                  <a:pt x="7323" y="10340"/>
                  <a:pt x="7330" y="10334"/>
                  <a:pt x="7330" y="10330"/>
                </a:cubicBezTo>
                <a:cubicBezTo>
                  <a:pt x="7340" y="10327"/>
                  <a:pt x="7350" y="10327"/>
                  <a:pt x="7360" y="10324"/>
                </a:cubicBezTo>
                <a:close/>
                <a:moveTo>
                  <a:pt x="7370" y="10324"/>
                </a:moveTo>
                <a:cubicBezTo>
                  <a:pt x="7376" y="10338"/>
                  <a:pt x="7374" y="10348"/>
                  <a:pt x="7358" y="10348"/>
                </a:cubicBezTo>
                <a:cubicBezTo>
                  <a:pt x="7356" y="10348"/>
                  <a:pt x="7353" y="10348"/>
                  <a:pt x="7350" y="10347"/>
                </a:cubicBezTo>
                <a:lnTo>
                  <a:pt x="7364" y="10324"/>
                </a:lnTo>
                <a:close/>
                <a:moveTo>
                  <a:pt x="7303" y="10381"/>
                </a:moveTo>
                <a:lnTo>
                  <a:pt x="7316" y="10387"/>
                </a:lnTo>
                <a:cubicBezTo>
                  <a:pt x="7310" y="10394"/>
                  <a:pt x="7306" y="10398"/>
                  <a:pt x="7300" y="10404"/>
                </a:cubicBezTo>
                <a:lnTo>
                  <a:pt x="7293" y="10401"/>
                </a:lnTo>
                <a:lnTo>
                  <a:pt x="7303" y="10381"/>
                </a:lnTo>
                <a:close/>
                <a:moveTo>
                  <a:pt x="7323" y="10391"/>
                </a:moveTo>
                <a:cubicBezTo>
                  <a:pt x="7333" y="10398"/>
                  <a:pt x="7343" y="10401"/>
                  <a:pt x="7360" y="10404"/>
                </a:cubicBezTo>
                <a:cubicBezTo>
                  <a:pt x="7353" y="10411"/>
                  <a:pt x="7347" y="10418"/>
                  <a:pt x="7343" y="10421"/>
                </a:cubicBezTo>
                <a:lnTo>
                  <a:pt x="7313" y="10411"/>
                </a:lnTo>
                <a:lnTo>
                  <a:pt x="7323" y="10391"/>
                </a:lnTo>
                <a:close/>
                <a:moveTo>
                  <a:pt x="7290" y="10404"/>
                </a:moveTo>
                <a:lnTo>
                  <a:pt x="7300" y="10411"/>
                </a:lnTo>
                <a:lnTo>
                  <a:pt x="7279" y="10431"/>
                </a:lnTo>
                <a:lnTo>
                  <a:pt x="7273" y="10428"/>
                </a:lnTo>
                <a:lnTo>
                  <a:pt x="7290" y="10404"/>
                </a:lnTo>
                <a:close/>
                <a:moveTo>
                  <a:pt x="7367" y="10408"/>
                </a:moveTo>
                <a:lnTo>
                  <a:pt x="7387" y="10418"/>
                </a:lnTo>
                <a:cubicBezTo>
                  <a:pt x="7384" y="10425"/>
                  <a:pt x="7377" y="10431"/>
                  <a:pt x="7374" y="10438"/>
                </a:cubicBezTo>
                <a:lnTo>
                  <a:pt x="7357" y="10428"/>
                </a:lnTo>
                <a:lnTo>
                  <a:pt x="7367" y="10408"/>
                </a:lnTo>
                <a:close/>
                <a:moveTo>
                  <a:pt x="7391" y="10418"/>
                </a:moveTo>
                <a:lnTo>
                  <a:pt x="7397" y="10421"/>
                </a:lnTo>
                <a:lnTo>
                  <a:pt x="7387" y="10441"/>
                </a:lnTo>
                <a:lnTo>
                  <a:pt x="7380" y="10438"/>
                </a:lnTo>
                <a:lnTo>
                  <a:pt x="7391" y="10418"/>
                </a:lnTo>
                <a:close/>
                <a:moveTo>
                  <a:pt x="7351" y="10437"/>
                </a:moveTo>
                <a:cubicBezTo>
                  <a:pt x="7353" y="10437"/>
                  <a:pt x="7361" y="10445"/>
                  <a:pt x="7367" y="10448"/>
                </a:cubicBezTo>
                <a:lnTo>
                  <a:pt x="7350" y="10441"/>
                </a:lnTo>
                <a:lnTo>
                  <a:pt x="7350" y="10438"/>
                </a:lnTo>
                <a:cubicBezTo>
                  <a:pt x="7350" y="10438"/>
                  <a:pt x="7350" y="10437"/>
                  <a:pt x="7351" y="10437"/>
                </a:cubicBezTo>
                <a:close/>
                <a:moveTo>
                  <a:pt x="7414" y="10428"/>
                </a:moveTo>
                <a:lnTo>
                  <a:pt x="7401" y="10448"/>
                </a:lnTo>
                <a:lnTo>
                  <a:pt x="7397" y="10448"/>
                </a:lnTo>
                <a:cubicBezTo>
                  <a:pt x="7401" y="10438"/>
                  <a:pt x="7404" y="10435"/>
                  <a:pt x="7407" y="10428"/>
                </a:cubicBezTo>
                <a:close/>
                <a:moveTo>
                  <a:pt x="7481" y="10371"/>
                </a:moveTo>
                <a:cubicBezTo>
                  <a:pt x="7515" y="10391"/>
                  <a:pt x="7566" y="10418"/>
                  <a:pt x="7606" y="10441"/>
                </a:cubicBezTo>
                <a:cubicBezTo>
                  <a:pt x="7606" y="10445"/>
                  <a:pt x="7603" y="10451"/>
                  <a:pt x="7599" y="10455"/>
                </a:cubicBezTo>
                <a:lnTo>
                  <a:pt x="7596" y="10455"/>
                </a:lnTo>
                <a:cubicBezTo>
                  <a:pt x="7555" y="10431"/>
                  <a:pt x="7515" y="10404"/>
                  <a:pt x="7481" y="10371"/>
                </a:cubicBezTo>
                <a:close/>
                <a:moveTo>
                  <a:pt x="7310" y="10421"/>
                </a:moveTo>
                <a:lnTo>
                  <a:pt x="7337" y="10435"/>
                </a:lnTo>
                <a:lnTo>
                  <a:pt x="7333" y="10438"/>
                </a:lnTo>
                <a:cubicBezTo>
                  <a:pt x="7324" y="10433"/>
                  <a:pt x="7319" y="10431"/>
                  <a:pt x="7318" y="10431"/>
                </a:cubicBezTo>
                <a:cubicBezTo>
                  <a:pt x="7317" y="10431"/>
                  <a:pt x="7321" y="10434"/>
                  <a:pt x="7330" y="10441"/>
                </a:cubicBezTo>
                <a:lnTo>
                  <a:pt x="7330" y="10445"/>
                </a:lnTo>
                <a:cubicBezTo>
                  <a:pt x="7327" y="10448"/>
                  <a:pt x="7323" y="10455"/>
                  <a:pt x="7320" y="10458"/>
                </a:cubicBezTo>
                <a:cubicBezTo>
                  <a:pt x="7319" y="10459"/>
                  <a:pt x="7319" y="10459"/>
                  <a:pt x="7318" y="10459"/>
                </a:cubicBezTo>
                <a:cubicBezTo>
                  <a:pt x="7315" y="10459"/>
                  <a:pt x="7312" y="10454"/>
                  <a:pt x="7310" y="10451"/>
                </a:cubicBezTo>
                <a:cubicBezTo>
                  <a:pt x="7316" y="10431"/>
                  <a:pt x="7303" y="10441"/>
                  <a:pt x="7310" y="10421"/>
                </a:cubicBezTo>
                <a:close/>
                <a:moveTo>
                  <a:pt x="7417" y="10435"/>
                </a:moveTo>
                <a:lnTo>
                  <a:pt x="7431" y="10445"/>
                </a:lnTo>
                <a:lnTo>
                  <a:pt x="7417" y="10462"/>
                </a:lnTo>
                <a:cubicBezTo>
                  <a:pt x="7414" y="10462"/>
                  <a:pt x="7411" y="10458"/>
                  <a:pt x="7407" y="10455"/>
                </a:cubicBezTo>
                <a:lnTo>
                  <a:pt x="7417" y="10435"/>
                </a:lnTo>
                <a:close/>
                <a:moveTo>
                  <a:pt x="7256" y="10458"/>
                </a:moveTo>
                <a:cubicBezTo>
                  <a:pt x="7254" y="10460"/>
                  <a:pt x="7252" y="10461"/>
                  <a:pt x="7250" y="10462"/>
                </a:cubicBezTo>
                <a:lnTo>
                  <a:pt x="7250" y="10462"/>
                </a:lnTo>
                <a:lnTo>
                  <a:pt x="7253" y="10458"/>
                </a:lnTo>
                <a:close/>
                <a:moveTo>
                  <a:pt x="7347" y="10451"/>
                </a:moveTo>
                <a:cubicBezTo>
                  <a:pt x="7344" y="10457"/>
                  <a:pt x="7338" y="10461"/>
                  <a:pt x="7335" y="10466"/>
                </a:cubicBezTo>
                <a:lnTo>
                  <a:pt x="7335" y="10466"/>
                </a:lnTo>
                <a:lnTo>
                  <a:pt x="7343" y="10451"/>
                </a:lnTo>
                <a:close/>
                <a:moveTo>
                  <a:pt x="7061" y="10468"/>
                </a:moveTo>
                <a:lnTo>
                  <a:pt x="7061" y="10472"/>
                </a:lnTo>
                <a:lnTo>
                  <a:pt x="7057" y="10475"/>
                </a:lnTo>
                <a:lnTo>
                  <a:pt x="7057" y="10472"/>
                </a:lnTo>
                <a:lnTo>
                  <a:pt x="7061" y="10468"/>
                </a:lnTo>
                <a:close/>
                <a:moveTo>
                  <a:pt x="7313" y="10468"/>
                </a:moveTo>
                <a:lnTo>
                  <a:pt x="7303" y="10482"/>
                </a:lnTo>
                <a:lnTo>
                  <a:pt x="7300" y="10482"/>
                </a:lnTo>
                <a:lnTo>
                  <a:pt x="7306" y="10468"/>
                </a:lnTo>
                <a:close/>
                <a:moveTo>
                  <a:pt x="7333" y="10472"/>
                </a:moveTo>
                <a:lnTo>
                  <a:pt x="7333" y="10475"/>
                </a:lnTo>
                <a:lnTo>
                  <a:pt x="7323" y="10485"/>
                </a:lnTo>
                <a:cubicBezTo>
                  <a:pt x="7327" y="10478"/>
                  <a:pt x="7330" y="10475"/>
                  <a:pt x="7333" y="10472"/>
                </a:cubicBezTo>
                <a:close/>
                <a:moveTo>
                  <a:pt x="7347" y="10455"/>
                </a:moveTo>
                <a:lnTo>
                  <a:pt x="7360" y="10462"/>
                </a:lnTo>
                <a:cubicBezTo>
                  <a:pt x="7350" y="10475"/>
                  <a:pt x="7343" y="10485"/>
                  <a:pt x="7337" y="10499"/>
                </a:cubicBezTo>
                <a:lnTo>
                  <a:pt x="7327" y="10495"/>
                </a:lnTo>
                <a:lnTo>
                  <a:pt x="7340" y="10472"/>
                </a:lnTo>
                <a:cubicBezTo>
                  <a:pt x="7343" y="10468"/>
                  <a:pt x="7347" y="10462"/>
                  <a:pt x="7347" y="10455"/>
                </a:cubicBezTo>
                <a:close/>
                <a:moveTo>
                  <a:pt x="7296" y="10492"/>
                </a:moveTo>
                <a:lnTo>
                  <a:pt x="7286" y="10502"/>
                </a:lnTo>
                <a:lnTo>
                  <a:pt x="7293" y="10492"/>
                </a:lnTo>
                <a:close/>
                <a:moveTo>
                  <a:pt x="7367" y="10465"/>
                </a:moveTo>
                <a:lnTo>
                  <a:pt x="7370" y="10468"/>
                </a:lnTo>
                <a:lnTo>
                  <a:pt x="7347" y="10505"/>
                </a:lnTo>
                <a:lnTo>
                  <a:pt x="7343" y="10505"/>
                </a:lnTo>
                <a:lnTo>
                  <a:pt x="7367" y="10465"/>
                </a:lnTo>
                <a:close/>
                <a:moveTo>
                  <a:pt x="7327" y="10502"/>
                </a:moveTo>
                <a:lnTo>
                  <a:pt x="7333" y="10509"/>
                </a:lnTo>
                <a:lnTo>
                  <a:pt x="7327" y="10515"/>
                </a:lnTo>
                <a:cubicBezTo>
                  <a:pt x="7327" y="10512"/>
                  <a:pt x="7323" y="10512"/>
                  <a:pt x="7320" y="10512"/>
                </a:cubicBezTo>
                <a:lnTo>
                  <a:pt x="7327" y="10502"/>
                </a:lnTo>
                <a:close/>
                <a:moveTo>
                  <a:pt x="7434" y="10445"/>
                </a:moveTo>
                <a:cubicBezTo>
                  <a:pt x="7488" y="10485"/>
                  <a:pt x="7528" y="10519"/>
                  <a:pt x="7525" y="10525"/>
                </a:cubicBezTo>
                <a:cubicBezTo>
                  <a:pt x="7495" y="10502"/>
                  <a:pt x="7461" y="10482"/>
                  <a:pt x="7428" y="10465"/>
                </a:cubicBezTo>
                <a:cubicBezTo>
                  <a:pt x="7428" y="10458"/>
                  <a:pt x="7431" y="10451"/>
                  <a:pt x="7434" y="10445"/>
                </a:cubicBezTo>
                <a:close/>
                <a:moveTo>
                  <a:pt x="7401" y="10485"/>
                </a:moveTo>
                <a:lnTo>
                  <a:pt x="7374" y="10529"/>
                </a:lnTo>
                <a:lnTo>
                  <a:pt x="7370" y="10529"/>
                </a:lnTo>
                <a:lnTo>
                  <a:pt x="7394" y="10485"/>
                </a:lnTo>
                <a:close/>
                <a:moveTo>
                  <a:pt x="7414" y="10492"/>
                </a:moveTo>
                <a:cubicBezTo>
                  <a:pt x="7461" y="10520"/>
                  <a:pt x="7501" y="10547"/>
                  <a:pt x="7485" y="10547"/>
                </a:cubicBezTo>
                <a:cubicBezTo>
                  <a:pt x="7481" y="10547"/>
                  <a:pt x="7471" y="10544"/>
                  <a:pt x="7454" y="10539"/>
                </a:cubicBezTo>
                <a:lnTo>
                  <a:pt x="7407" y="10509"/>
                </a:lnTo>
                <a:lnTo>
                  <a:pt x="7414" y="10492"/>
                </a:lnTo>
                <a:close/>
                <a:moveTo>
                  <a:pt x="7389" y="10554"/>
                </a:moveTo>
                <a:lnTo>
                  <a:pt x="7394" y="10559"/>
                </a:lnTo>
                <a:lnTo>
                  <a:pt x="7394" y="10559"/>
                </a:lnTo>
                <a:lnTo>
                  <a:pt x="7387" y="10556"/>
                </a:lnTo>
                <a:cubicBezTo>
                  <a:pt x="7387" y="10556"/>
                  <a:pt x="7388" y="10555"/>
                  <a:pt x="7389" y="10554"/>
                </a:cubicBezTo>
                <a:close/>
                <a:moveTo>
                  <a:pt x="7404" y="10512"/>
                </a:moveTo>
                <a:cubicBezTo>
                  <a:pt x="7438" y="10542"/>
                  <a:pt x="7495" y="10586"/>
                  <a:pt x="7471" y="10586"/>
                </a:cubicBezTo>
                <a:cubicBezTo>
                  <a:pt x="7458" y="10579"/>
                  <a:pt x="7451" y="10576"/>
                  <a:pt x="7438" y="10569"/>
                </a:cubicBezTo>
                <a:lnTo>
                  <a:pt x="7414" y="10552"/>
                </a:lnTo>
                <a:lnTo>
                  <a:pt x="7394" y="10539"/>
                </a:lnTo>
                <a:cubicBezTo>
                  <a:pt x="7397" y="10532"/>
                  <a:pt x="7401" y="10522"/>
                  <a:pt x="7404" y="10512"/>
                </a:cubicBezTo>
                <a:close/>
                <a:moveTo>
                  <a:pt x="7286" y="10579"/>
                </a:moveTo>
                <a:cubicBezTo>
                  <a:pt x="7283" y="10583"/>
                  <a:pt x="7283" y="10586"/>
                  <a:pt x="7283" y="10589"/>
                </a:cubicBezTo>
                <a:lnTo>
                  <a:pt x="7279" y="10589"/>
                </a:lnTo>
                <a:cubicBezTo>
                  <a:pt x="7279" y="10586"/>
                  <a:pt x="7283" y="10583"/>
                  <a:pt x="7286" y="10579"/>
                </a:cubicBezTo>
                <a:close/>
                <a:moveTo>
                  <a:pt x="7404" y="10566"/>
                </a:moveTo>
                <a:lnTo>
                  <a:pt x="7407" y="10569"/>
                </a:lnTo>
                <a:cubicBezTo>
                  <a:pt x="7407" y="10573"/>
                  <a:pt x="7404" y="10576"/>
                  <a:pt x="7404" y="10579"/>
                </a:cubicBezTo>
                <a:lnTo>
                  <a:pt x="7417" y="10576"/>
                </a:lnTo>
                <a:cubicBezTo>
                  <a:pt x="7438" y="10593"/>
                  <a:pt x="7452" y="10606"/>
                  <a:pt x="7443" y="10606"/>
                </a:cubicBezTo>
                <a:cubicBezTo>
                  <a:pt x="7438" y="10606"/>
                  <a:pt x="7425" y="10601"/>
                  <a:pt x="7401" y="10589"/>
                </a:cubicBezTo>
                <a:lnTo>
                  <a:pt x="7397" y="10589"/>
                </a:lnTo>
                <a:cubicBezTo>
                  <a:pt x="7391" y="10586"/>
                  <a:pt x="7384" y="10579"/>
                  <a:pt x="7380" y="10573"/>
                </a:cubicBezTo>
                <a:lnTo>
                  <a:pt x="7384" y="10566"/>
                </a:lnTo>
                <a:close/>
                <a:moveTo>
                  <a:pt x="6812" y="10612"/>
                </a:moveTo>
                <a:cubicBezTo>
                  <a:pt x="6819" y="10612"/>
                  <a:pt x="6829" y="10612"/>
                  <a:pt x="6842" y="10613"/>
                </a:cubicBezTo>
                <a:lnTo>
                  <a:pt x="6839" y="10613"/>
                </a:lnTo>
                <a:lnTo>
                  <a:pt x="6845" y="10633"/>
                </a:lnTo>
                <a:lnTo>
                  <a:pt x="6828" y="10626"/>
                </a:lnTo>
                <a:lnTo>
                  <a:pt x="6798" y="10620"/>
                </a:lnTo>
                <a:cubicBezTo>
                  <a:pt x="6788" y="10615"/>
                  <a:pt x="6791" y="10612"/>
                  <a:pt x="6812" y="10612"/>
                </a:cubicBezTo>
                <a:close/>
                <a:moveTo>
                  <a:pt x="7337" y="10663"/>
                </a:moveTo>
                <a:cubicBezTo>
                  <a:pt x="7341" y="10667"/>
                  <a:pt x="7345" y="10670"/>
                  <a:pt x="7349" y="10674"/>
                </a:cubicBezTo>
                <a:lnTo>
                  <a:pt x="7349" y="10674"/>
                </a:lnTo>
                <a:cubicBezTo>
                  <a:pt x="7346" y="10672"/>
                  <a:pt x="7343" y="10669"/>
                  <a:pt x="7340" y="10667"/>
                </a:cubicBezTo>
                <a:lnTo>
                  <a:pt x="7337" y="10667"/>
                </a:lnTo>
                <a:cubicBezTo>
                  <a:pt x="7337" y="10667"/>
                  <a:pt x="7337" y="10667"/>
                  <a:pt x="7337" y="10663"/>
                </a:cubicBezTo>
                <a:close/>
                <a:moveTo>
                  <a:pt x="7397" y="10724"/>
                </a:moveTo>
                <a:cubicBezTo>
                  <a:pt x="7384" y="10731"/>
                  <a:pt x="7374" y="10737"/>
                  <a:pt x="7364" y="10748"/>
                </a:cubicBezTo>
                <a:lnTo>
                  <a:pt x="7290" y="10775"/>
                </a:lnTo>
                <a:lnTo>
                  <a:pt x="7296" y="10761"/>
                </a:lnTo>
                <a:lnTo>
                  <a:pt x="7397" y="10724"/>
                </a:lnTo>
                <a:close/>
                <a:moveTo>
                  <a:pt x="7266" y="10812"/>
                </a:moveTo>
                <a:lnTo>
                  <a:pt x="7300" y="10828"/>
                </a:lnTo>
                <a:cubicBezTo>
                  <a:pt x="7296" y="10828"/>
                  <a:pt x="7296" y="10832"/>
                  <a:pt x="7296" y="10835"/>
                </a:cubicBezTo>
                <a:cubicBezTo>
                  <a:pt x="7290" y="10828"/>
                  <a:pt x="7279" y="10822"/>
                  <a:pt x="7269" y="10815"/>
                </a:cubicBezTo>
                <a:lnTo>
                  <a:pt x="7266" y="10815"/>
                </a:lnTo>
                <a:lnTo>
                  <a:pt x="7266" y="10812"/>
                </a:lnTo>
                <a:close/>
                <a:moveTo>
                  <a:pt x="330" y="10832"/>
                </a:moveTo>
                <a:cubicBezTo>
                  <a:pt x="329" y="10837"/>
                  <a:pt x="329" y="10843"/>
                  <a:pt x="331" y="10848"/>
                </a:cubicBezTo>
                <a:lnTo>
                  <a:pt x="331" y="10848"/>
                </a:lnTo>
                <a:cubicBezTo>
                  <a:pt x="331" y="10842"/>
                  <a:pt x="331" y="10837"/>
                  <a:pt x="330" y="10832"/>
                </a:cubicBezTo>
                <a:close/>
                <a:moveTo>
                  <a:pt x="7158" y="10812"/>
                </a:moveTo>
                <a:lnTo>
                  <a:pt x="7165" y="10818"/>
                </a:lnTo>
                <a:lnTo>
                  <a:pt x="7061" y="10859"/>
                </a:lnTo>
                <a:lnTo>
                  <a:pt x="7051" y="10852"/>
                </a:lnTo>
                <a:lnTo>
                  <a:pt x="7158" y="10812"/>
                </a:lnTo>
                <a:close/>
                <a:moveTo>
                  <a:pt x="7037" y="10859"/>
                </a:moveTo>
                <a:lnTo>
                  <a:pt x="7047" y="10865"/>
                </a:lnTo>
                <a:lnTo>
                  <a:pt x="7030" y="10872"/>
                </a:lnTo>
                <a:lnTo>
                  <a:pt x="7020" y="10865"/>
                </a:lnTo>
                <a:lnTo>
                  <a:pt x="7037" y="10859"/>
                </a:lnTo>
                <a:close/>
                <a:moveTo>
                  <a:pt x="7316" y="10835"/>
                </a:moveTo>
                <a:lnTo>
                  <a:pt x="7374" y="10862"/>
                </a:lnTo>
                <a:lnTo>
                  <a:pt x="7364" y="10879"/>
                </a:lnTo>
                <a:cubicBezTo>
                  <a:pt x="7347" y="10869"/>
                  <a:pt x="7330" y="10855"/>
                  <a:pt x="7313" y="10845"/>
                </a:cubicBezTo>
                <a:cubicBezTo>
                  <a:pt x="7313" y="10842"/>
                  <a:pt x="7316" y="10838"/>
                  <a:pt x="7316" y="10835"/>
                </a:cubicBezTo>
                <a:close/>
                <a:moveTo>
                  <a:pt x="6993" y="10872"/>
                </a:moveTo>
                <a:lnTo>
                  <a:pt x="7003" y="10882"/>
                </a:lnTo>
                <a:lnTo>
                  <a:pt x="6983" y="10889"/>
                </a:lnTo>
                <a:cubicBezTo>
                  <a:pt x="6980" y="10889"/>
                  <a:pt x="6977" y="10882"/>
                  <a:pt x="6973" y="10882"/>
                </a:cubicBezTo>
                <a:lnTo>
                  <a:pt x="6993" y="10872"/>
                </a:lnTo>
                <a:close/>
                <a:moveTo>
                  <a:pt x="6953" y="10891"/>
                </a:moveTo>
                <a:cubicBezTo>
                  <a:pt x="6956" y="10891"/>
                  <a:pt x="6962" y="10893"/>
                  <a:pt x="6970" y="10896"/>
                </a:cubicBezTo>
                <a:lnTo>
                  <a:pt x="6956" y="10899"/>
                </a:lnTo>
                <a:cubicBezTo>
                  <a:pt x="6949" y="10893"/>
                  <a:pt x="6949" y="10891"/>
                  <a:pt x="6953" y="10891"/>
                </a:cubicBezTo>
                <a:close/>
                <a:moveTo>
                  <a:pt x="7222" y="10929"/>
                </a:moveTo>
                <a:lnTo>
                  <a:pt x="7229" y="10933"/>
                </a:lnTo>
                <a:lnTo>
                  <a:pt x="7229" y="10946"/>
                </a:lnTo>
                <a:lnTo>
                  <a:pt x="7219" y="10939"/>
                </a:lnTo>
                <a:lnTo>
                  <a:pt x="7222" y="10929"/>
                </a:lnTo>
                <a:close/>
                <a:moveTo>
                  <a:pt x="7249" y="10882"/>
                </a:moveTo>
                <a:cubicBezTo>
                  <a:pt x="7276" y="10902"/>
                  <a:pt x="7303" y="10926"/>
                  <a:pt x="7330" y="10946"/>
                </a:cubicBezTo>
                <a:cubicBezTo>
                  <a:pt x="7327" y="10950"/>
                  <a:pt x="7327" y="10950"/>
                  <a:pt x="7327" y="10950"/>
                </a:cubicBezTo>
                <a:lnTo>
                  <a:pt x="7327" y="10953"/>
                </a:lnTo>
                <a:cubicBezTo>
                  <a:pt x="7296" y="10939"/>
                  <a:pt x="7269" y="10926"/>
                  <a:pt x="7246" y="10909"/>
                </a:cubicBezTo>
                <a:cubicBezTo>
                  <a:pt x="7246" y="10902"/>
                  <a:pt x="7249" y="10892"/>
                  <a:pt x="7249" y="10882"/>
                </a:cubicBezTo>
                <a:close/>
                <a:moveTo>
                  <a:pt x="7199" y="10946"/>
                </a:moveTo>
                <a:lnTo>
                  <a:pt x="7195" y="10956"/>
                </a:lnTo>
                <a:lnTo>
                  <a:pt x="7192" y="10963"/>
                </a:lnTo>
                <a:lnTo>
                  <a:pt x="7192" y="10966"/>
                </a:lnTo>
                <a:lnTo>
                  <a:pt x="7199" y="10946"/>
                </a:lnTo>
                <a:close/>
                <a:moveTo>
                  <a:pt x="7202" y="10943"/>
                </a:moveTo>
                <a:cubicBezTo>
                  <a:pt x="7199" y="10956"/>
                  <a:pt x="7199" y="10966"/>
                  <a:pt x="7202" y="10976"/>
                </a:cubicBezTo>
                <a:cubicBezTo>
                  <a:pt x="7202" y="10977"/>
                  <a:pt x="7203" y="10977"/>
                  <a:pt x="7203" y="10977"/>
                </a:cubicBezTo>
                <a:cubicBezTo>
                  <a:pt x="7206" y="10977"/>
                  <a:pt x="7210" y="10968"/>
                  <a:pt x="7216" y="10953"/>
                </a:cubicBezTo>
                <a:lnTo>
                  <a:pt x="7226" y="10956"/>
                </a:lnTo>
                <a:cubicBezTo>
                  <a:pt x="7226" y="10970"/>
                  <a:pt x="7226" y="10983"/>
                  <a:pt x="7222" y="10993"/>
                </a:cubicBezTo>
                <a:lnTo>
                  <a:pt x="7189" y="10966"/>
                </a:lnTo>
                <a:lnTo>
                  <a:pt x="7199" y="10946"/>
                </a:lnTo>
                <a:lnTo>
                  <a:pt x="7199" y="10946"/>
                </a:lnTo>
                <a:lnTo>
                  <a:pt x="7202" y="10943"/>
                </a:lnTo>
                <a:close/>
                <a:moveTo>
                  <a:pt x="7238" y="10937"/>
                </a:moveTo>
                <a:lnTo>
                  <a:pt x="7238" y="10937"/>
                </a:lnTo>
                <a:cubicBezTo>
                  <a:pt x="7264" y="10950"/>
                  <a:pt x="7287" y="10963"/>
                  <a:pt x="7310" y="10976"/>
                </a:cubicBezTo>
                <a:lnTo>
                  <a:pt x="7300" y="10997"/>
                </a:lnTo>
                <a:lnTo>
                  <a:pt x="7236" y="10950"/>
                </a:lnTo>
                <a:cubicBezTo>
                  <a:pt x="7236" y="10946"/>
                  <a:pt x="7236" y="10943"/>
                  <a:pt x="7238" y="10937"/>
                </a:cubicBezTo>
                <a:close/>
                <a:moveTo>
                  <a:pt x="7232" y="10963"/>
                </a:moveTo>
                <a:lnTo>
                  <a:pt x="7296" y="11000"/>
                </a:lnTo>
                <a:cubicBezTo>
                  <a:pt x="7286" y="11020"/>
                  <a:pt x="7276" y="11040"/>
                  <a:pt x="7263" y="11061"/>
                </a:cubicBezTo>
                <a:cubicBezTo>
                  <a:pt x="7229" y="11047"/>
                  <a:pt x="7189" y="11057"/>
                  <a:pt x="7155" y="11040"/>
                </a:cubicBezTo>
                <a:cubicBezTo>
                  <a:pt x="7162" y="11024"/>
                  <a:pt x="7168" y="11013"/>
                  <a:pt x="7175" y="11003"/>
                </a:cubicBezTo>
                <a:lnTo>
                  <a:pt x="7172" y="11000"/>
                </a:lnTo>
                <a:lnTo>
                  <a:pt x="7172" y="11000"/>
                </a:lnTo>
                <a:cubicBezTo>
                  <a:pt x="7213" y="11019"/>
                  <a:pt x="7235" y="11027"/>
                  <a:pt x="7243" y="11027"/>
                </a:cubicBezTo>
                <a:cubicBezTo>
                  <a:pt x="7255" y="11027"/>
                  <a:pt x="7245" y="11014"/>
                  <a:pt x="7226" y="10997"/>
                </a:cubicBezTo>
                <a:cubicBezTo>
                  <a:pt x="7226" y="10987"/>
                  <a:pt x="7229" y="10973"/>
                  <a:pt x="7232" y="10963"/>
                </a:cubicBezTo>
                <a:close/>
                <a:moveTo>
                  <a:pt x="2153" y="13481"/>
                </a:moveTo>
                <a:cubicBezTo>
                  <a:pt x="2143" y="13488"/>
                  <a:pt x="2133" y="13494"/>
                  <a:pt x="2124" y="13500"/>
                </a:cubicBezTo>
                <a:cubicBezTo>
                  <a:pt x="2134" y="13496"/>
                  <a:pt x="2144" y="13489"/>
                  <a:pt x="2153" y="13481"/>
                </a:cubicBezTo>
                <a:close/>
                <a:moveTo>
                  <a:pt x="4450" y="16543"/>
                </a:moveTo>
                <a:lnTo>
                  <a:pt x="4450" y="16543"/>
                </a:lnTo>
                <a:cubicBezTo>
                  <a:pt x="4470" y="16557"/>
                  <a:pt x="4500" y="16577"/>
                  <a:pt x="4550" y="16607"/>
                </a:cubicBezTo>
                <a:lnTo>
                  <a:pt x="4550" y="16610"/>
                </a:lnTo>
                <a:lnTo>
                  <a:pt x="4450" y="16543"/>
                </a:lnTo>
                <a:close/>
                <a:moveTo>
                  <a:pt x="4845" y="16690"/>
                </a:moveTo>
                <a:cubicBezTo>
                  <a:pt x="4854" y="16690"/>
                  <a:pt x="4864" y="16694"/>
                  <a:pt x="4873" y="16701"/>
                </a:cubicBezTo>
                <a:cubicBezTo>
                  <a:pt x="4833" y="16718"/>
                  <a:pt x="4900" y="16809"/>
                  <a:pt x="4927" y="16889"/>
                </a:cubicBezTo>
                <a:cubicBezTo>
                  <a:pt x="4877" y="16842"/>
                  <a:pt x="4823" y="16802"/>
                  <a:pt x="4769" y="16762"/>
                </a:cubicBezTo>
                <a:lnTo>
                  <a:pt x="4766" y="16765"/>
                </a:lnTo>
                <a:cubicBezTo>
                  <a:pt x="4783" y="16722"/>
                  <a:pt x="4814" y="16690"/>
                  <a:pt x="4845" y="16690"/>
                </a:cubicBezTo>
                <a:close/>
                <a:moveTo>
                  <a:pt x="12136" y="19709"/>
                </a:moveTo>
                <a:lnTo>
                  <a:pt x="12136" y="19709"/>
                </a:lnTo>
                <a:cubicBezTo>
                  <a:pt x="12129" y="19715"/>
                  <a:pt x="12120" y="19723"/>
                  <a:pt x="12112" y="19732"/>
                </a:cubicBezTo>
                <a:lnTo>
                  <a:pt x="12112" y="19732"/>
                </a:lnTo>
                <a:cubicBezTo>
                  <a:pt x="12120" y="19724"/>
                  <a:pt x="12128" y="19716"/>
                  <a:pt x="12136" y="19709"/>
                </a:cubicBezTo>
                <a:close/>
                <a:moveTo>
                  <a:pt x="12112" y="19732"/>
                </a:moveTo>
                <a:cubicBezTo>
                  <a:pt x="12103" y="19741"/>
                  <a:pt x="12094" y="19750"/>
                  <a:pt x="12085" y="19760"/>
                </a:cubicBezTo>
                <a:cubicBezTo>
                  <a:pt x="12095" y="19750"/>
                  <a:pt x="12103" y="19740"/>
                  <a:pt x="12112" y="19732"/>
                </a:cubicBezTo>
                <a:close/>
                <a:moveTo>
                  <a:pt x="8259" y="0"/>
                </a:moveTo>
                <a:cubicBezTo>
                  <a:pt x="8258" y="0"/>
                  <a:pt x="8257" y="2"/>
                  <a:pt x="8255" y="5"/>
                </a:cubicBezTo>
                <a:cubicBezTo>
                  <a:pt x="8252" y="5"/>
                  <a:pt x="8249" y="5"/>
                  <a:pt x="8246" y="5"/>
                </a:cubicBezTo>
                <a:cubicBezTo>
                  <a:pt x="7949" y="5"/>
                  <a:pt x="7642" y="159"/>
                  <a:pt x="7253" y="369"/>
                </a:cubicBezTo>
                <a:lnTo>
                  <a:pt x="7283" y="274"/>
                </a:lnTo>
                <a:cubicBezTo>
                  <a:pt x="7271" y="273"/>
                  <a:pt x="7258" y="273"/>
                  <a:pt x="7245" y="273"/>
                </a:cubicBezTo>
                <a:cubicBezTo>
                  <a:pt x="7063" y="273"/>
                  <a:pt x="6819" y="377"/>
                  <a:pt x="6640" y="399"/>
                </a:cubicBezTo>
                <a:cubicBezTo>
                  <a:pt x="6613" y="486"/>
                  <a:pt x="6516" y="520"/>
                  <a:pt x="6616" y="604"/>
                </a:cubicBezTo>
                <a:cubicBezTo>
                  <a:pt x="6552" y="586"/>
                  <a:pt x="6490" y="579"/>
                  <a:pt x="6433" y="579"/>
                </a:cubicBezTo>
                <a:cubicBezTo>
                  <a:pt x="6184" y="579"/>
                  <a:pt x="5996" y="725"/>
                  <a:pt x="5832" y="867"/>
                </a:cubicBezTo>
                <a:cubicBezTo>
                  <a:pt x="5651" y="1064"/>
                  <a:pt x="5497" y="1252"/>
                  <a:pt x="5207" y="1252"/>
                </a:cubicBezTo>
                <a:cubicBezTo>
                  <a:pt x="5191" y="1252"/>
                  <a:pt x="5173" y="1252"/>
                  <a:pt x="5156" y="1250"/>
                </a:cubicBezTo>
                <a:cubicBezTo>
                  <a:pt x="5201" y="1220"/>
                  <a:pt x="5233" y="1136"/>
                  <a:pt x="5207" y="1136"/>
                </a:cubicBezTo>
                <a:cubicBezTo>
                  <a:pt x="5204" y="1136"/>
                  <a:pt x="5201" y="1137"/>
                  <a:pt x="5196" y="1139"/>
                </a:cubicBezTo>
                <a:cubicBezTo>
                  <a:pt x="5085" y="1240"/>
                  <a:pt x="4984" y="1345"/>
                  <a:pt x="4890" y="1459"/>
                </a:cubicBezTo>
                <a:cubicBezTo>
                  <a:pt x="4947" y="1504"/>
                  <a:pt x="4971" y="1511"/>
                  <a:pt x="4998" y="1511"/>
                </a:cubicBezTo>
                <a:cubicBezTo>
                  <a:pt x="5010" y="1511"/>
                  <a:pt x="5022" y="1510"/>
                  <a:pt x="5038" y="1510"/>
                </a:cubicBezTo>
                <a:cubicBezTo>
                  <a:pt x="5057" y="1510"/>
                  <a:pt x="5083" y="1512"/>
                  <a:pt x="5119" y="1520"/>
                </a:cubicBezTo>
                <a:cubicBezTo>
                  <a:pt x="5122" y="1627"/>
                  <a:pt x="5075" y="1735"/>
                  <a:pt x="4991" y="1806"/>
                </a:cubicBezTo>
                <a:cubicBezTo>
                  <a:pt x="5082" y="1617"/>
                  <a:pt x="4856" y="1634"/>
                  <a:pt x="4739" y="1627"/>
                </a:cubicBezTo>
                <a:lnTo>
                  <a:pt x="4739" y="1627"/>
                </a:lnTo>
                <a:cubicBezTo>
                  <a:pt x="4776" y="1651"/>
                  <a:pt x="4786" y="1705"/>
                  <a:pt x="4816" y="1735"/>
                </a:cubicBezTo>
                <a:cubicBezTo>
                  <a:pt x="4789" y="1731"/>
                  <a:pt x="4768" y="1729"/>
                  <a:pt x="4751" y="1729"/>
                </a:cubicBezTo>
                <a:cubicBezTo>
                  <a:pt x="4558" y="1729"/>
                  <a:pt x="4937" y="1972"/>
                  <a:pt x="4628" y="2028"/>
                </a:cubicBezTo>
                <a:lnTo>
                  <a:pt x="4591" y="1964"/>
                </a:lnTo>
                <a:cubicBezTo>
                  <a:pt x="4530" y="2065"/>
                  <a:pt x="4527" y="2210"/>
                  <a:pt x="4426" y="2280"/>
                </a:cubicBezTo>
                <a:cubicBezTo>
                  <a:pt x="4281" y="2199"/>
                  <a:pt x="4459" y="2142"/>
                  <a:pt x="4375" y="2041"/>
                </a:cubicBezTo>
                <a:lnTo>
                  <a:pt x="4375" y="2041"/>
                </a:lnTo>
                <a:cubicBezTo>
                  <a:pt x="4258" y="2169"/>
                  <a:pt x="4347" y="2489"/>
                  <a:pt x="4133" y="2489"/>
                </a:cubicBezTo>
                <a:cubicBezTo>
                  <a:pt x="4132" y="2489"/>
                  <a:pt x="4131" y="2489"/>
                  <a:pt x="4129" y="2489"/>
                </a:cubicBezTo>
                <a:cubicBezTo>
                  <a:pt x="4146" y="2405"/>
                  <a:pt x="4220" y="2334"/>
                  <a:pt x="4241" y="2250"/>
                </a:cubicBezTo>
                <a:cubicBezTo>
                  <a:pt x="4213" y="2248"/>
                  <a:pt x="4188" y="2248"/>
                  <a:pt x="4167" y="2248"/>
                </a:cubicBezTo>
                <a:cubicBezTo>
                  <a:pt x="3991" y="2248"/>
                  <a:pt x="3996" y="2294"/>
                  <a:pt x="3897" y="2354"/>
                </a:cubicBezTo>
                <a:lnTo>
                  <a:pt x="3907" y="2348"/>
                </a:lnTo>
                <a:lnTo>
                  <a:pt x="3907" y="2348"/>
                </a:lnTo>
                <a:cubicBezTo>
                  <a:pt x="3816" y="2398"/>
                  <a:pt x="3729" y="2452"/>
                  <a:pt x="3645" y="2509"/>
                </a:cubicBezTo>
                <a:lnTo>
                  <a:pt x="3729" y="2486"/>
                </a:lnTo>
                <a:lnTo>
                  <a:pt x="3729" y="2486"/>
                </a:lnTo>
                <a:cubicBezTo>
                  <a:pt x="3903" y="2921"/>
                  <a:pt x="3507" y="2876"/>
                  <a:pt x="3533" y="3258"/>
                </a:cubicBezTo>
                <a:lnTo>
                  <a:pt x="3533" y="3258"/>
                </a:lnTo>
                <a:cubicBezTo>
                  <a:pt x="3520" y="3075"/>
                  <a:pt x="3497" y="3046"/>
                  <a:pt x="3462" y="3046"/>
                </a:cubicBezTo>
                <a:cubicBezTo>
                  <a:pt x="3446" y="3046"/>
                  <a:pt x="3428" y="3052"/>
                  <a:pt x="3406" y="3052"/>
                </a:cubicBezTo>
                <a:cubicBezTo>
                  <a:pt x="3381" y="3052"/>
                  <a:pt x="3352" y="3044"/>
                  <a:pt x="3318" y="3011"/>
                </a:cubicBezTo>
                <a:cubicBezTo>
                  <a:pt x="3258" y="3029"/>
                  <a:pt x="3183" y="3060"/>
                  <a:pt x="3136" y="3060"/>
                </a:cubicBezTo>
                <a:cubicBezTo>
                  <a:pt x="3115" y="3060"/>
                  <a:pt x="3099" y="3054"/>
                  <a:pt x="3093" y="3037"/>
                </a:cubicBezTo>
                <a:lnTo>
                  <a:pt x="3093" y="3037"/>
                </a:lnTo>
                <a:cubicBezTo>
                  <a:pt x="3130" y="3236"/>
                  <a:pt x="2867" y="3162"/>
                  <a:pt x="2928" y="3448"/>
                </a:cubicBezTo>
                <a:cubicBezTo>
                  <a:pt x="2923" y="3446"/>
                  <a:pt x="2919" y="3445"/>
                  <a:pt x="2914" y="3445"/>
                </a:cubicBezTo>
                <a:cubicBezTo>
                  <a:pt x="2881" y="3445"/>
                  <a:pt x="2852" y="3501"/>
                  <a:pt x="2806" y="3501"/>
                </a:cubicBezTo>
                <a:cubicBezTo>
                  <a:pt x="2787" y="3501"/>
                  <a:pt x="2764" y="3491"/>
                  <a:pt x="2736" y="3461"/>
                </a:cubicBezTo>
                <a:lnTo>
                  <a:pt x="2736" y="3461"/>
                </a:lnTo>
                <a:cubicBezTo>
                  <a:pt x="2710" y="3529"/>
                  <a:pt x="2720" y="3548"/>
                  <a:pt x="2746" y="3548"/>
                </a:cubicBezTo>
                <a:cubicBezTo>
                  <a:pt x="2775" y="3548"/>
                  <a:pt x="2825" y="3524"/>
                  <a:pt x="2861" y="3524"/>
                </a:cubicBezTo>
                <a:cubicBezTo>
                  <a:pt x="2875" y="3524"/>
                  <a:pt x="2886" y="3527"/>
                  <a:pt x="2894" y="3536"/>
                </a:cubicBezTo>
                <a:cubicBezTo>
                  <a:pt x="2894" y="3862"/>
                  <a:pt x="2336" y="3960"/>
                  <a:pt x="2376" y="4448"/>
                </a:cubicBezTo>
                <a:cubicBezTo>
                  <a:pt x="2305" y="4761"/>
                  <a:pt x="2427" y="4919"/>
                  <a:pt x="2420" y="5181"/>
                </a:cubicBezTo>
                <a:cubicBezTo>
                  <a:pt x="2406" y="5208"/>
                  <a:pt x="2393" y="5235"/>
                  <a:pt x="2383" y="5262"/>
                </a:cubicBezTo>
                <a:cubicBezTo>
                  <a:pt x="2289" y="5259"/>
                  <a:pt x="2265" y="5097"/>
                  <a:pt x="2265" y="5097"/>
                </a:cubicBezTo>
                <a:cubicBezTo>
                  <a:pt x="2117" y="5215"/>
                  <a:pt x="2077" y="5339"/>
                  <a:pt x="2070" y="5511"/>
                </a:cubicBezTo>
                <a:cubicBezTo>
                  <a:pt x="2053" y="5487"/>
                  <a:pt x="2032" y="5479"/>
                  <a:pt x="2005" y="5479"/>
                </a:cubicBezTo>
                <a:cubicBezTo>
                  <a:pt x="1977" y="5479"/>
                  <a:pt x="1944" y="5487"/>
                  <a:pt x="1902" y="5498"/>
                </a:cubicBezTo>
                <a:cubicBezTo>
                  <a:pt x="1868" y="5622"/>
                  <a:pt x="2066" y="5656"/>
                  <a:pt x="1928" y="5784"/>
                </a:cubicBezTo>
                <a:cubicBezTo>
                  <a:pt x="1878" y="5733"/>
                  <a:pt x="1794" y="5662"/>
                  <a:pt x="1757" y="5578"/>
                </a:cubicBezTo>
                <a:lnTo>
                  <a:pt x="1757" y="5578"/>
                </a:lnTo>
                <a:cubicBezTo>
                  <a:pt x="1753" y="5747"/>
                  <a:pt x="1801" y="5925"/>
                  <a:pt x="1797" y="6090"/>
                </a:cubicBezTo>
                <a:cubicBezTo>
                  <a:pt x="1795" y="6090"/>
                  <a:pt x="1793" y="6090"/>
                  <a:pt x="1790" y="6090"/>
                </a:cubicBezTo>
                <a:cubicBezTo>
                  <a:pt x="1689" y="6090"/>
                  <a:pt x="1685" y="5947"/>
                  <a:pt x="1642" y="5874"/>
                </a:cubicBezTo>
                <a:lnTo>
                  <a:pt x="1642" y="5874"/>
                </a:lnTo>
                <a:cubicBezTo>
                  <a:pt x="1626" y="6060"/>
                  <a:pt x="1568" y="6342"/>
                  <a:pt x="1706" y="6443"/>
                </a:cubicBezTo>
                <a:cubicBezTo>
                  <a:pt x="1729" y="6418"/>
                  <a:pt x="1754" y="6396"/>
                  <a:pt x="1776" y="6374"/>
                </a:cubicBezTo>
                <a:lnTo>
                  <a:pt x="1776" y="6374"/>
                </a:lnTo>
                <a:cubicBezTo>
                  <a:pt x="1773" y="6375"/>
                  <a:pt x="1769" y="6376"/>
                  <a:pt x="1765" y="6376"/>
                </a:cubicBezTo>
                <a:cubicBezTo>
                  <a:pt x="1723" y="6376"/>
                  <a:pt x="1653" y="6328"/>
                  <a:pt x="1646" y="6288"/>
                </a:cubicBezTo>
                <a:cubicBezTo>
                  <a:pt x="1591" y="6139"/>
                  <a:pt x="1707" y="6106"/>
                  <a:pt x="1785" y="6106"/>
                </a:cubicBezTo>
                <a:cubicBezTo>
                  <a:pt x="1803" y="6106"/>
                  <a:pt x="1819" y="6107"/>
                  <a:pt x="1831" y="6110"/>
                </a:cubicBezTo>
                <a:lnTo>
                  <a:pt x="1828" y="6224"/>
                </a:lnTo>
                <a:cubicBezTo>
                  <a:pt x="1830" y="6225"/>
                  <a:pt x="1833" y="6225"/>
                  <a:pt x="1836" y="6225"/>
                </a:cubicBezTo>
                <a:cubicBezTo>
                  <a:pt x="2184" y="6225"/>
                  <a:pt x="1929" y="5789"/>
                  <a:pt x="2023" y="5582"/>
                </a:cubicBezTo>
                <a:lnTo>
                  <a:pt x="2023" y="5582"/>
                </a:lnTo>
                <a:lnTo>
                  <a:pt x="2184" y="5726"/>
                </a:lnTo>
                <a:cubicBezTo>
                  <a:pt x="1972" y="6248"/>
                  <a:pt x="1807" y="6787"/>
                  <a:pt x="1683" y="7338"/>
                </a:cubicBezTo>
                <a:lnTo>
                  <a:pt x="1673" y="7359"/>
                </a:lnTo>
                <a:cubicBezTo>
                  <a:pt x="1572" y="7285"/>
                  <a:pt x="1474" y="7200"/>
                  <a:pt x="1366" y="7157"/>
                </a:cubicBezTo>
                <a:lnTo>
                  <a:pt x="1282" y="7106"/>
                </a:lnTo>
                <a:lnTo>
                  <a:pt x="1282" y="7133"/>
                </a:lnTo>
                <a:cubicBezTo>
                  <a:pt x="1263" y="7130"/>
                  <a:pt x="1242" y="7128"/>
                  <a:pt x="1221" y="7128"/>
                </a:cubicBezTo>
                <a:cubicBezTo>
                  <a:pt x="1141" y="7128"/>
                  <a:pt x="1050" y="7155"/>
                  <a:pt x="946" y="7227"/>
                </a:cubicBezTo>
                <a:lnTo>
                  <a:pt x="979" y="7537"/>
                </a:lnTo>
                <a:lnTo>
                  <a:pt x="821" y="7557"/>
                </a:lnTo>
                <a:lnTo>
                  <a:pt x="912" y="7352"/>
                </a:lnTo>
                <a:lnTo>
                  <a:pt x="912" y="7352"/>
                </a:lnTo>
                <a:cubicBezTo>
                  <a:pt x="744" y="7409"/>
                  <a:pt x="808" y="7534"/>
                  <a:pt x="841" y="7648"/>
                </a:cubicBezTo>
                <a:cubicBezTo>
                  <a:pt x="827" y="7645"/>
                  <a:pt x="812" y="7643"/>
                  <a:pt x="797" y="7643"/>
                </a:cubicBezTo>
                <a:cubicBezTo>
                  <a:pt x="747" y="7643"/>
                  <a:pt x="699" y="7660"/>
                  <a:pt x="660" y="7688"/>
                </a:cubicBezTo>
                <a:cubicBezTo>
                  <a:pt x="703" y="7806"/>
                  <a:pt x="754" y="7921"/>
                  <a:pt x="801" y="8035"/>
                </a:cubicBezTo>
                <a:cubicBezTo>
                  <a:pt x="721" y="8028"/>
                  <a:pt x="676" y="7932"/>
                  <a:pt x="613" y="7932"/>
                </a:cubicBezTo>
                <a:cubicBezTo>
                  <a:pt x="587" y="7932"/>
                  <a:pt x="559" y="7947"/>
                  <a:pt x="525" y="7988"/>
                </a:cubicBezTo>
                <a:cubicBezTo>
                  <a:pt x="592" y="8146"/>
                  <a:pt x="794" y="7968"/>
                  <a:pt x="794" y="8183"/>
                </a:cubicBezTo>
                <a:cubicBezTo>
                  <a:pt x="636" y="8257"/>
                  <a:pt x="549" y="8190"/>
                  <a:pt x="603" y="8368"/>
                </a:cubicBezTo>
                <a:cubicBezTo>
                  <a:pt x="532" y="8365"/>
                  <a:pt x="501" y="8329"/>
                  <a:pt x="488" y="8269"/>
                </a:cubicBezTo>
                <a:lnTo>
                  <a:pt x="488" y="8269"/>
                </a:lnTo>
                <a:cubicBezTo>
                  <a:pt x="510" y="8424"/>
                  <a:pt x="412" y="8615"/>
                  <a:pt x="532" y="8715"/>
                </a:cubicBezTo>
                <a:cubicBezTo>
                  <a:pt x="358" y="8799"/>
                  <a:pt x="451" y="9115"/>
                  <a:pt x="267" y="9115"/>
                </a:cubicBezTo>
                <a:cubicBezTo>
                  <a:pt x="252" y="9115"/>
                  <a:pt x="235" y="9113"/>
                  <a:pt x="216" y="9109"/>
                </a:cubicBezTo>
                <a:lnTo>
                  <a:pt x="216" y="9109"/>
                </a:lnTo>
                <a:cubicBezTo>
                  <a:pt x="266" y="9166"/>
                  <a:pt x="380" y="9388"/>
                  <a:pt x="374" y="9512"/>
                </a:cubicBezTo>
                <a:cubicBezTo>
                  <a:pt x="329" y="9471"/>
                  <a:pt x="296" y="9454"/>
                  <a:pt x="273" y="9454"/>
                </a:cubicBezTo>
                <a:cubicBezTo>
                  <a:pt x="147" y="9454"/>
                  <a:pt x="259" y="9934"/>
                  <a:pt x="37" y="9934"/>
                </a:cubicBezTo>
                <a:cubicBezTo>
                  <a:pt x="26" y="9934"/>
                  <a:pt x="13" y="9932"/>
                  <a:pt x="0" y="9930"/>
                </a:cubicBezTo>
                <a:lnTo>
                  <a:pt x="0" y="9930"/>
                </a:lnTo>
                <a:cubicBezTo>
                  <a:pt x="269" y="10112"/>
                  <a:pt x="158" y="10610"/>
                  <a:pt x="401" y="10899"/>
                </a:cubicBezTo>
                <a:cubicBezTo>
                  <a:pt x="379" y="10888"/>
                  <a:pt x="341" y="10870"/>
                  <a:pt x="331" y="10848"/>
                </a:cubicBezTo>
                <a:lnTo>
                  <a:pt x="331" y="10848"/>
                </a:lnTo>
                <a:cubicBezTo>
                  <a:pt x="346" y="11021"/>
                  <a:pt x="283" y="11098"/>
                  <a:pt x="276" y="11229"/>
                </a:cubicBezTo>
                <a:cubicBezTo>
                  <a:pt x="297" y="11224"/>
                  <a:pt x="317" y="11222"/>
                  <a:pt x="337" y="11222"/>
                </a:cubicBezTo>
                <a:cubicBezTo>
                  <a:pt x="530" y="11222"/>
                  <a:pt x="674" y="11430"/>
                  <a:pt x="852" y="11488"/>
                </a:cubicBezTo>
                <a:cubicBezTo>
                  <a:pt x="813" y="11599"/>
                  <a:pt x="760" y="11627"/>
                  <a:pt x="702" y="11627"/>
                </a:cubicBezTo>
                <a:cubicBezTo>
                  <a:pt x="640" y="11627"/>
                  <a:pt x="572" y="11596"/>
                  <a:pt x="504" y="11596"/>
                </a:cubicBezTo>
                <a:cubicBezTo>
                  <a:pt x="463" y="11596"/>
                  <a:pt x="422" y="11607"/>
                  <a:pt x="384" y="11643"/>
                </a:cubicBezTo>
                <a:cubicBezTo>
                  <a:pt x="402" y="11634"/>
                  <a:pt x="420" y="11630"/>
                  <a:pt x="438" y="11630"/>
                </a:cubicBezTo>
                <a:cubicBezTo>
                  <a:pt x="556" y="11630"/>
                  <a:pt x="682" y="11798"/>
                  <a:pt x="773" y="11798"/>
                </a:cubicBezTo>
                <a:cubicBezTo>
                  <a:pt x="796" y="11798"/>
                  <a:pt x="817" y="11787"/>
                  <a:pt x="835" y="11761"/>
                </a:cubicBezTo>
                <a:lnTo>
                  <a:pt x="835" y="11761"/>
                </a:lnTo>
                <a:cubicBezTo>
                  <a:pt x="801" y="11969"/>
                  <a:pt x="848" y="11915"/>
                  <a:pt x="734" y="12090"/>
                </a:cubicBezTo>
                <a:cubicBezTo>
                  <a:pt x="791" y="12061"/>
                  <a:pt x="829" y="12049"/>
                  <a:pt x="855" y="12049"/>
                </a:cubicBezTo>
                <a:cubicBezTo>
                  <a:pt x="951" y="12049"/>
                  <a:pt x="908" y="12195"/>
                  <a:pt x="1084" y="12198"/>
                </a:cubicBezTo>
                <a:cubicBezTo>
                  <a:pt x="1107" y="12467"/>
                  <a:pt x="902" y="12413"/>
                  <a:pt x="1131" y="12558"/>
                </a:cubicBezTo>
                <a:cubicBezTo>
                  <a:pt x="1135" y="12618"/>
                  <a:pt x="1102" y="12637"/>
                  <a:pt x="1060" y="12637"/>
                </a:cubicBezTo>
                <a:cubicBezTo>
                  <a:pt x="997" y="12637"/>
                  <a:pt x="916" y="12595"/>
                  <a:pt x="916" y="12595"/>
                </a:cubicBezTo>
                <a:lnTo>
                  <a:pt x="916" y="12595"/>
                </a:lnTo>
                <a:cubicBezTo>
                  <a:pt x="962" y="12656"/>
                  <a:pt x="1002" y="12678"/>
                  <a:pt x="1039" y="12678"/>
                </a:cubicBezTo>
                <a:cubicBezTo>
                  <a:pt x="1128" y="12678"/>
                  <a:pt x="1196" y="12544"/>
                  <a:pt x="1289" y="12518"/>
                </a:cubicBezTo>
                <a:lnTo>
                  <a:pt x="1289" y="12518"/>
                </a:lnTo>
                <a:cubicBezTo>
                  <a:pt x="1531" y="12703"/>
                  <a:pt x="1259" y="12726"/>
                  <a:pt x="1242" y="12881"/>
                </a:cubicBezTo>
                <a:cubicBezTo>
                  <a:pt x="1410" y="12986"/>
                  <a:pt x="1663" y="12952"/>
                  <a:pt x="1743" y="13046"/>
                </a:cubicBezTo>
                <a:cubicBezTo>
                  <a:pt x="1727" y="13073"/>
                  <a:pt x="1703" y="13097"/>
                  <a:pt x="1676" y="13113"/>
                </a:cubicBezTo>
                <a:cubicBezTo>
                  <a:pt x="1695" y="13103"/>
                  <a:pt x="1715" y="13098"/>
                  <a:pt x="1735" y="13098"/>
                </a:cubicBezTo>
                <a:cubicBezTo>
                  <a:pt x="1747" y="13098"/>
                  <a:pt x="1759" y="13100"/>
                  <a:pt x="1770" y="13103"/>
                </a:cubicBezTo>
                <a:cubicBezTo>
                  <a:pt x="1768" y="13097"/>
                  <a:pt x="1768" y="13095"/>
                  <a:pt x="1770" y="13095"/>
                </a:cubicBezTo>
                <a:cubicBezTo>
                  <a:pt x="1778" y="13095"/>
                  <a:pt x="1836" y="13184"/>
                  <a:pt x="1868" y="13225"/>
                </a:cubicBezTo>
                <a:cubicBezTo>
                  <a:pt x="1908" y="13288"/>
                  <a:pt x="1955" y="13349"/>
                  <a:pt x="2006" y="13403"/>
                </a:cubicBezTo>
                <a:cubicBezTo>
                  <a:pt x="2033" y="13430"/>
                  <a:pt x="2063" y="13453"/>
                  <a:pt x="2093" y="13470"/>
                </a:cubicBezTo>
                <a:cubicBezTo>
                  <a:pt x="2102" y="13477"/>
                  <a:pt x="2108" y="13480"/>
                  <a:pt x="2112" y="13480"/>
                </a:cubicBezTo>
                <a:cubicBezTo>
                  <a:pt x="2119" y="13480"/>
                  <a:pt x="2122" y="13475"/>
                  <a:pt x="2124" y="13467"/>
                </a:cubicBezTo>
                <a:lnTo>
                  <a:pt x="2167" y="13467"/>
                </a:lnTo>
                <a:cubicBezTo>
                  <a:pt x="2163" y="13472"/>
                  <a:pt x="2158" y="13477"/>
                  <a:pt x="2153" y="13481"/>
                </a:cubicBezTo>
                <a:lnTo>
                  <a:pt x="2153" y="13481"/>
                </a:lnTo>
                <a:cubicBezTo>
                  <a:pt x="2228" y="13432"/>
                  <a:pt x="2305" y="13388"/>
                  <a:pt x="2383" y="13349"/>
                </a:cubicBezTo>
                <a:cubicBezTo>
                  <a:pt x="2420" y="13406"/>
                  <a:pt x="2575" y="13447"/>
                  <a:pt x="2457" y="13538"/>
                </a:cubicBezTo>
                <a:cubicBezTo>
                  <a:pt x="2437" y="13477"/>
                  <a:pt x="2383" y="13490"/>
                  <a:pt x="2329" y="13480"/>
                </a:cubicBezTo>
                <a:lnTo>
                  <a:pt x="2329" y="13480"/>
                </a:lnTo>
                <a:lnTo>
                  <a:pt x="2427" y="13561"/>
                </a:lnTo>
                <a:cubicBezTo>
                  <a:pt x="2392" y="13602"/>
                  <a:pt x="2367" y="13617"/>
                  <a:pt x="2347" y="13617"/>
                </a:cubicBezTo>
                <a:cubicBezTo>
                  <a:pt x="2291" y="13617"/>
                  <a:pt x="2274" y="13501"/>
                  <a:pt x="2213" y="13501"/>
                </a:cubicBezTo>
                <a:cubicBezTo>
                  <a:pt x="2201" y="13501"/>
                  <a:pt x="2187" y="13506"/>
                  <a:pt x="2171" y="13517"/>
                </a:cubicBezTo>
                <a:cubicBezTo>
                  <a:pt x="2299" y="13669"/>
                  <a:pt x="2568" y="13857"/>
                  <a:pt x="2585" y="14025"/>
                </a:cubicBezTo>
                <a:cubicBezTo>
                  <a:pt x="2564" y="14040"/>
                  <a:pt x="2545" y="14046"/>
                  <a:pt x="2528" y="14046"/>
                </a:cubicBezTo>
                <a:cubicBezTo>
                  <a:pt x="2437" y="14046"/>
                  <a:pt x="2384" y="13879"/>
                  <a:pt x="2339" y="13879"/>
                </a:cubicBezTo>
                <a:cubicBezTo>
                  <a:pt x="2321" y="13879"/>
                  <a:pt x="2305" y="13905"/>
                  <a:pt x="2289" y="13975"/>
                </a:cubicBezTo>
                <a:lnTo>
                  <a:pt x="2255" y="13699"/>
                </a:lnTo>
                <a:cubicBezTo>
                  <a:pt x="2196" y="13785"/>
                  <a:pt x="2166" y="13812"/>
                  <a:pt x="2149" y="13812"/>
                </a:cubicBezTo>
                <a:cubicBezTo>
                  <a:pt x="2120" y="13812"/>
                  <a:pt x="2126" y="13737"/>
                  <a:pt x="2091" y="13737"/>
                </a:cubicBezTo>
                <a:cubicBezTo>
                  <a:pt x="2071" y="13737"/>
                  <a:pt x="2036" y="13763"/>
                  <a:pt x="1972" y="13844"/>
                </a:cubicBezTo>
                <a:cubicBezTo>
                  <a:pt x="2060" y="14204"/>
                  <a:pt x="2225" y="14174"/>
                  <a:pt x="2339" y="14524"/>
                </a:cubicBezTo>
                <a:cubicBezTo>
                  <a:pt x="2348" y="14525"/>
                  <a:pt x="2357" y="14525"/>
                  <a:pt x="2365" y="14525"/>
                </a:cubicBezTo>
                <a:cubicBezTo>
                  <a:pt x="2469" y="14525"/>
                  <a:pt x="2481" y="14438"/>
                  <a:pt x="2583" y="14438"/>
                </a:cubicBezTo>
                <a:cubicBezTo>
                  <a:pt x="2591" y="14438"/>
                  <a:pt x="2599" y="14438"/>
                  <a:pt x="2608" y="14439"/>
                </a:cubicBezTo>
                <a:cubicBezTo>
                  <a:pt x="3029" y="14766"/>
                  <a:pt x="2376" y="15052"/>
                  <a:pt x="2820" y="15224"/>
                </a:cubicBezTo>
                <a:cubicBezTo>
                  <a:pt x="2825" y="15224"/>
                  <a:pt x="2830" y="15224"/>
                  <a:pt x="2834" y="15224"/>
                </a:cubicBezTo>
                <a:cubicBezTo>
                  <a:pt x="2908" y="15224"/>
                  <a:pt x="2990" y="15202"/>
                  <a:pt x="3064" y="15202"/>
                </a:cubicBezTo>
                <a:cubicBezTo>
                  <a:pt x="3157" y="15202"/>
                  <a:pt x="3235" y="15237"/>
                  <a:pt x="3265" y="15392"/>
                </a:cubicBezTo>
                <a:lnTo>
                  <a:pt x="3029" y="15463"/>
                </a:lnTo>
                <a:cubicBezTo>
                  <a:pt x="3108" y="15577"/>
                  <a:pt x="3183" y="15594"/>
                  <a:pt x="3252" y="15594"/>
                </a:cubicBezTo>
                <a:cubicBezTo>
                  <a:pt x="3280" y="15594"/>
                  <a:pt x="3307" y="15591"/>
                  <a:pt x="3333" y="15591"/>
                </a:cubicBezTo>
                <a:cubicBezTo>
                  <a:pt x="3407" y="15591"/>
                  <a:pt x="3471" y="15613"/>
                  <a:pt x="3524" y="15779"/>
                </a:cubicBezTo>
                <a:cubicBezTo>
                  <a:pt x="3518" y="15780"/>
                  <a:pt x="3513" y="15780"/>
                  <a:pt x="3508" y="15780"/>
                </a:cubicBezTo>
                <a:cubicBezTo>
                  <a:pt x="3418" y="15780"/>
                  <a:pt x="3327" y="15672"/>
                  <a:pt x="3306" y="15672"/>
                </a:cubicBezTo>
                <a:cubicBezTo>
                  <a:pt x="3302" y="15672"/>
                  <a:pt x="3300" y="15675"/>
                  <a:pt x="3302" y="15685"/>
                </a:cubicBezTo>
                <a:cubicBezTo>
                  <a:pt x="3310" y="15808"/>
                  <a:pt x="3347" y="15836"/>
                  <a:pt x="3395" y="15836"/>
                </a:cubicBezTo>
                <a:cubicBezTo>
                  <a:pt x="3438" y="15836"/>
                  <a:pt x="3489" y="15815"/>
                  <a:pt x="3539" y="15815"/>
                </a:cubicBezTo>
                <a:cubicBezTo>
                  <a:pt x="3570" y="15815"/>
                  <a:pt x="3601" y="15824"/>
                  <a:pt x="3628" y="15853"/>
                </a:cubicBezTo>
                <a:lnTo>
                  <a:pt x="3507" y="16018"/>
                </a:lnTo>
                <a:cubicBezTo>
                  <a:pt x="3790" y="16267"/>
                  <a:pt x="4180" y="16432"/>
                  <a:pt x="4513" y="16647"/>
                </a:cubicBezTo>
                <a:cubicBezTo>
                  <a:pt x="4459" y="16681"/>
                  <a:pt x="4365" y="16691"/>
                  <a:pt x="4402" y="16795"/>
                </a:cubicBezTo>
                <a:cubicBezTo>
                  <a:pt x="4860" y="17034"/>
                  <a:pt x="5260" y="17448"/>
                  <a:pt x="5634" y="17798"/>
                </a:cubicBezTo>
                <a:lnTo>
                  <a:pt x="5879" y="17734"/>
                </a:lnTo>
                <a:lnTo>
                  <a:pt x="5879" y="17734"/>
                </a:lnTo>
                <a:cubicBezTo>
                  <a:pt x="5916" y="17758"/>
                  <a:pt x="5913" y="17842"/>
                  <a:pt x="5856" y="17849"/>
                </a:cubicBezTo>
                <a:cubicBezTo>
                  <a:pt x="5888" y="17883"/>
                  <a:pt x="5909" y="17897"/>
                  <a:pt x="5923" y="17897"/>
                </a:cubicBezTo>
                <a:cubicBezTo>
                  <a:pt x="5968" y="17897"/>
                  <a:pt x="5943" y="17753"/>
                  <a:pt x="6031" y="17738"/>
                </a:cubicBezTo>
                <a:lnTo>
                  <a:pt x="6031" y="17738"/>
                </a:lnTo>
                <a:cubicBezTo>
                  <a:pt x="6128" y="17778"/>
                  <a:pt x="6108" y="17896"/>
                  <a:pt x="6024" y="17906"/>
                </a:cubicBezTo>
                <a:cubicBezTo>
                  <a:pt x="6250" y="17923"/>
                  <a:pt x="6472" y="17956"/>
                  <a:pt x="6687" y="18013"/>
                </a:cubicBezTo>
                <a:cubicBezTo>
                  <a:pt x="6966" y="18098"/>
                  <a:pt x="7030" y="18111"/>
                  <a:pt x="7003" y="18242"/>
                </a:cubicBezTo>
                <a:lnTo>
                  <a:pt x="6953" y="18263"/>
                </a:lnTo>
                <a:cubicBezTo>
                  <a:pt x="6956" y="18279"/>
                  <a:pt x="6953" y="18279"/>
                  <a:pt x="6970" y="18289"/>
                </a:cubicBezTo>
                <a:cubicBezTo>
                  <a:pt x="6993" y="18306"/>
                  <a:pt x="7020" y="18320"/>
                  <a:pt x="7047" y="18330"/>
                </a:cubicBezTo>
                <a:cubicBezTo>
                  <a:pt x="7092" y="18338"/>
                  <a:pt x="7138" y="18344"/>
                  <a:pt x="7183" y="18344"/>
                </a:cubicBezTo>
                <a:cubicBezTo>
                  <a:pt x="7193" y="18344"/>
                  <a:pt x="7203" y="18344"/>
                  <a:pt x="7212" y="18343"/>
                </a:cubicBezTo>
                <a:cubicBezTo>
                  <a:pt x="7221" y="18343"/>
                  <a:pt x="7230" y="18343"/>
                  <a:pt x="7239" y="18343"/>
                </a:cubicBezTo>
                <a:cubicBezTo>
                  <a:pt x="7337" y="18343"/>
                  <a:pt x="7428" y="18349"/>
                  <a:pt x="7465" y="18485"/>
                </a:cubicBezTo>
                <a:lnTo>
                  <a:pt x="7407" y="18475"/>
                </a:lnTo>
                <a:lnTo>
                  <a:pt x="7407" y="18475"/>
                </a:lnTo>
                <a:cubicBezTo>
                  <a:pt x="7828" y="18956"/>
                  <a:pt x="8494" y="19148"/>
                  <a:pt x="8844" y="19565"/>
                </a:cubicBezTo>
                <a:cubicBezTo>
                  <a:pt x="8876" y="19530"/>
                  <a:pt x="8913" y="19516"/>
                  <a:pt x="8954" y="19516"/>
                </a:cubicBezTo>
                <a:cubicBezTo>
                  <a:pt x="9029" y="19516"/>
                  <a:pt x="9118" y="19564"/>
                  <a:pt x="9208" y="19605"/>
                </a:cubicBezTo>
                <a:cubicBezTo>
                  <a:pt x="9271" y="19633"/>
                  <a:pt x="9336" y="19655"/>
                  <a:pt x="9393" y="19655"/>
                </a:cubicBezTo>
                <a:cubicBezTo>
                  <a:pt x="9461" y="19655"/>
                  <a:pt x="9518" y="19624"/>
                  <a:pt x="9551" y="19535"/>
                </a:cubicBezTo>
                <a:cubicBezTo>
                  <a:pt x="9857" y="19787"/>
                  <a:pt x="9746" y="19824"/>
                  <a:pt x="10265" y="20002"/>
                </a:cubicBezTo>
                <a:cubicBezTo>
                  <a:pt x="10271" y="20003"/>
                  <a:pt x="10276" y="20004"/>
                  <a:pt x="10282" y="20004"/>
                </a:cubicBezTo>
                <a:cubicBezTo>
                  <a:pt x="10416" y="20004"/>
                  <a:pt x="10494" y="19789"/>
                  <a:pt x="10652" y="19760"/>
                </a:cubicBezTo>
                <a:lnTo>
                  <a:pt x="10658" y="19942"/>
                </a:lnTo>
                <a:cubicBezTo>
                  <a:pt x="10736" y="19878"/>
                  <a:pt x="10813" y="19807"/>
                  <a:pt x="10884" y="19737"/>
                </a:cubicBezTo>
                <a:lnTo>
                  <a:pt x="11022" y="19949"/>
                </a:lnTo>
                <a:lnTo>
                  <a:pt x="11180" y="19888"/>
                </a:lnTo>
                <a:cubicBezTo>
                  <a:pt x="11116" y="19885"/>
                  <a:pt x="11035" y="19817"/>
                  <a:pt x="11042" y="19763"/>
                </a:cubicBezTo>
                <a:cubicBezTo>
                  <a:pt x="11103" y="19738"/>
                  <a:pt x="11174" y="19727"/>
                  <a:pt x="11246" y="19727"/>
                </a:cubicBezTo>
                <a:cubicBezTo>
                  <a:pt x="11450" y="19727"/>
                  <a:pt x="11664" y="19812"/>
                  <a:pt x="11691" y="19881"/>
                </a:cubicBezTo>
                <a:cubicBezTo>
                  <a:pt x="11877" y="19784"/>
                  <a:pt x="12052" y="19673"/>
                  <a:pt x="12220" y="19565"/>
                </a:cubicBezTo>
                <a:lnTo>
                  <a:pt x="12220" y="19565"/>
                </a:lnTo>
                <a:cubicBezTo>
                  <a:pt x="12232" y="19622"/>
                  <a:pt x="12186" y="19663"/>
                  <a:pt x="12136" y="19709"/>
                </a:cubicBezTo>
                <a:lnTo>
                  <a:pt x="12136" y="19709"/>
                </a:lnTo>
                <a:cubicBezTo>
                  <a:pt x="12171" y="19678"/>
                  <a:pt x="12195" y="19667"/>
                  <a:pt x="12214" y="19667"/>
                </a:cubicBezTo>
                <a:cubicBezTo>
                  <a:pt x="12264" y="19667"/>
                  <a:pt x="12271" y="19750"/>
                  <a:pt x="12314" y="19750"/>
                </a:cubicBezTo>
                <a:cubicBezTo>
                  <a:pt x="12337" y="19750"/>
                  <a:pt x="12370" y="19728"/>
                  <a:pt x="12425" y="19659"/>
                </a:cubicBezTo>
                <a:cubicBezTo>
                  <a:pt x="12375" y="19639"/>
                  <a:pt x="12405" y="19551"/>
                  <a:pt x="12398" y="19514"/>
                </a:cubicBezTo>
                <a:lnTo>
                  <a:pt x="12398" y="19514"/>
                </a:lnTo>
                <a:cubicBezTo>
                  <a:pt x="12424" y="19522"/>
                  <a:pt x="12453" y="19526"/>
                  <a:pt x="12484" y="19526"/>
                </a:cubicBezTo>
                <a:cubicBezTo>
                  <a:pt x="12662" y="19526"/>
                  <a:pt x="12910" y="19403"/>
                  <a:pt x="13065" y="19262"/>
                </a:cubicBezTo>
                <a:lnTo>
                  <a:pt x="13088" y="19393"/>
                </a:lnTo>
                <a:cubicBezTo>
                  <a:pt x="13502" y="19208"/>
                  <a:pt x="13835" y="18835"/>
                  <a:pt x="14195" y="18518"/>
                </a:cubicBezTo>
                <a:lnTo>
                  <a:pt x="14195" y="18518"/>
                </a:lnTo>
                <a:cubicBezTo>
                  <a:pt x="14171" y="18528"/>
                  <a:pt x="14147" y="18532"/>
                  <a:pt x="14125" y="18532"/>
                </a:cubicBezTo>
                <a:cubicBezTo>
                  <a:pt x="13996" y="18532"/>
                  <a:pt x="13925" y="18379"/>
                  <a:pt x="14000" y="18293"/>
                </a:cubicBezTo>
                <a:lnTo>
                  <a:pt x="14000" y="18293"/>
                </a:lnTo>
                <a:lnTo>
                  <a:pt x="14175" y="18397"/>
                </a:lnTo>
                <a:cubicBezTo>
                  <a:pt x="14167" y="18342"/>
                  <a:pt x="14143" y="18335"/>
                  <a:pt x="14118" y="18335"/>
                </a:cubicBezTo>
                <a:cubicBezTo>
                  <a:pt x="14109" y="18335"/>
                  <a:pt x="14101" y="18336"/>
                  <a:pt x="14092" y="18336"/>
                </a:cubicBezTo>
                <a:cubicBezTo>
                  <a:pt x="14061" y="18336"/>
                  <a:pt x="14036" y="18324"/>
                  <a:pt x="14051" y="18212"/>
                </a:cubicBezTo>
                <a:cubicBezTo>
                  <a:pt x="14076" y="18193"/>
                  <a:pt x="14101" y="18185"/>
                  <a:pt x="14124" y="18185"/>
                </a:cubicBezTo>
                <a:cubicBezTo>
                  <a:pt x="14216" y="18185"/>
                  <a:pt x="14275" y="18318"/>
                  <a:pt x="14256" y="18407"/>
                </a:cubicBezTo>
                <a:lnTo>
                  <a:pt x="14354" y="18222"/>
                </a:lnTo>
                <a:cubicBezTo>
                  <a:pt x="14401" y="18256"/>
                  <a:pt x="14387" y="18310"/>
                  <a:pt x="14431" y="18370"/>
                </a:cubicBezTo>
                <a:cubicBezTo>
                  <a:pt x="14407" y="18229"/>
                  <a:pt x="14815" y="18273"/>
                  <a:pt x="14754" y="18040"/>
                </a:cubicBezTo>
                <a:lnTo>
                  <a:pt x="14754" y="18040"/>
                </a:lnTo>
                <a:lnTo>
                  <a:pt x="14804" y="18074"/>
                </a:lnTo>
                <a:cubicBezTo>
                  <a:pt x="15117" y="17764"/>
                  <a:pt x="15208" y="17573"/>
                  <a:pt x="15451" y="17307"/>
                </a:cubicBezTo>
                <a:cubicBezTo>
                  <a:pt x="15333" y="17189"/>
                  <a:pt x="15457" y="17112"/>
                  <a:pt x="15430" y="16940"/>
                </a:cubicBezTo>
                <a:cubicBezTo>
                  <a:pt x="15646" y="16785"/>
                  <a:pt x="15942" y="16661"/>
                  <a:pt x="16137" y="16408"/>
                </a:cubicBezTo>
                <a:cubicBezTo>
                  <a:pt x="16221" y="16186"/>
                  <a:pt x="16070" y="16267"/>
                  <a:pt x="16060" y="16125"/>
                </a:cubicBezTo>
                <a:lnTo>
                  <a:pt x="16060" y="16125"/>
                </a:lnTo>
                <a:cubicBezTo>
                  <a:pt x="16080" y="16140"/>
                  <a:pt x="16103" y="16145"/>
                  <a:pt x="16126" y="16145"/>
                </a:cubicBezTo>
                <a:cubicBezTo>
                  <a:pt x="16203" y="16145"/>
                  <a:pt x="16286" y="16084"/>
                  <a:pt x="16330" y="16084"/>
                </a:cubicBezTo>
                <a:cubicBezTo>
                  <a:pt x="16354" y="16084"/>
                  <a:pt x="16366" y="16102"/>
                  <a:pt x="16359" y="16159"/>
                </a:cubicBezTo>
                <a:cubicBezTo>
                  <a:pt x="16585" y="15853"/>
                  <a:pt x="16645" y="15765"/>
                  <a:pt x="16851" y="15318"/>
                </a:cubicBezTo>
                <a:lnTo>
                  <a:pt x="16851" y="15318"/>
                </a:lnTo>
                <a:cubicBezTo>
                  <a:pt x="16810" y="15319"/>
                  <a:pt x="16775" y="15327"/>
                  <a:pt x="16747" y="15327"/>
                </a:cubicBezTo>
                <a:cubicBezTo>
                  <a:pt x="16719" y="15327"/>
                  <a:pt x="16699" y="15319"/>
                  <a:pt x="16689" y="15291"/>
                </a:cubicBezTo>
                <a:cubicBezTo>
                  <a:pt x="16711" y="15235"/>
                  <a:pt x="16777" y="15203"/>
                  <a:pt x="16835" y="15203"/>
                </a:cubicBezTo>
                <a:cubicBezTo>
                  <a:pt x="16865" y="15203"/>
                  <a:pt x="16893" y="15212"/>
                  <a:pt x="16911" y="15230"/>
                </a:cubicBezTo>
                <a:lnTo>
                  <a:pt x="16911" y="15257"/>
                </a:lnTo>
                <a:cubicBezTo>
                  <a:pt x="17054" y="14711"/>
                  <a:pt x="17980" y="14530"/>
                  <a:pt x="17995" y="14008"/>
                </a:cubicBezTo>
                <a:lnTo>
                  <a:pt x="17995" y="14008"/>
                </a:lnTo>
                <a:lnTo>
                  <a:pt x="18103" y="13548"/>
                </a:lnTo>
                <a:cubicBezTo>
                  <a:pt x="18130" y="13516"/>
                  <a:pt x="18147" y="13503"/>
                  <a:pt x="18159" y="13503"/>
                </a:cubicBezTo>
                <a:cubicBezTo>
                  <a:pt x="18198" y="13503"/>
                  <a:pt x="18173" y="13647"/>
                  <a:pt x="18249" y="13647"/>
                </a:cubicBezTo>
                <a:cubicBezTo>
                  <a:pt x="18261" y="13647"/>
                  <a:pt x="18276" y="13644"/>
                  <a:pt x="18294" y="13635"/>
                </a:cubicBezTo>
                <a:cubicBezTo>
                  <a:pt x="18341" y="13097"/>
                  <a:pt x="18732" y="13009"/>
                  <a:pt x="18789" y="12582"/>
                </a:cubicBezTo>
                <a:cubicBezTo>
                  <a:pt x="19338" y="12538"/>
                  <a:pt x="19294" y="11612"/>
                  <a:pt x="19728" y="11374"/>
                </a:cubicBezTo>
                <a:lnTo>
                  <a:pt x="19624" y="11347"/>
                </a:lnTo>
                <a:cubicBezTo>
                  <a:pt x="19580" y="11205"/>
                  <a:pt x="19735" y="11256"/>
                  <a:pt x="19792" y="11195"/>
                </a:cubicBezTo>
                <a:cubicBezTo>
                  <a:pt x="19781" y="11191"/>
                  <a:pt x="19771" y="11190"/>
                  <a:pt x="19761" y="11190"/>
                </a:cubicBezTo>
                <a:cubicBezTo>
                  <a:pt x="19723" y="11190"/>
                  <a:pt x="19692" y="11212"/>
                  <a:pt x="19668" y="11212"/>
                </a:cubicBezTo>
                <a:cubicBezTo>
                  <a:pt x="19653" y="11212"/>
                  <a:pt x="19642" y="11203"/>
                  <a:pt x="19634" y="11175"/>
                </a:cubicBezTo>
                <a:cubicBezTo>
                  <a:pt x="19920" y="10307"/>
                  <a:pt x="20542" y="9519"/>
                  <a:pt x="20929" y="8641"/>
                </a:cubicBezTo>
                <a:cubicBezTo>
                  <a:pt x="21064" y="8318"/>
                  <a:pt x="20475" y="8294"/>
                  <a:pt x="20835" y="7951"/>
                </a:cubicBezTo>
                <a:lnTo>
                  <a:pt x="20835" y="7951"/>
                </a:lnTo>
                <a:lnTo>
                  <a:pt x="20987" y="8126"/>
                </a:lnTo>
                <a:cubicBezTo>
                  <a:pt x="20960" y="7449"/>
                  <a:pt x="21397" y="6615"/>
                  <a:pt x="21141" y="5868"/>
                </a:cubicBezTo>
                <a:lnTo>
                  <a:pt x="21141" y="5868"/>
                </a:lnTo>
                <a:cubicBezTo>
                  <a:pt x="21192" y="5908"/>
                  <a:pt x="21249" y="5908"/>
                  <a:pt x="21246" y="5982"/>
                </a:cubicBezTo>
                <a:cubicBezTo>
                  <a:pt x="21388" y="5817"/>
                  <a:pt x="21212" y="5403"/>
                  <a:pt x="21101" y="5403"/>
                </a:cubicBezTo>
                <a:cubicBezTo>
                  <a:pt x="21099" y="5403"/>
                  <a:pt x="21097" y="5403"/>
                  <a:pt x="21094" y="5403"/>
                </a:cubicBezTo>
                <a:cubicBezTo>
                  <a:pt x="21088" y="5289"/>
                  <a:pt x="21192" y="5363"/>
                  <a:pt x="21239" y="5282"/>
                </a:cubicBezTo>
                <a:cubicBezTo>
                  <a:pt x="21290" y="5104"/>
                  <a:pt x="20990" y="4919"/>
                  <a:pt x="21104" y="4808"/>
                </a:cubicBezTo>
                <a:cubicBezTo>
                  <a:pt x="21107" y="4805"/>
                  <a:pt x="21110" y="4803"/>
                  <a:pt x="21114" y="4803"/>
                </a:cubicBezTo>
                <a:cubicBezTo>
                  <a:pt x="21124" y="4803"/>
                  <a:pt x="21138" y="4815"/>
                  <a:pt x="21150" y="4830"/>
                </a:cubicBezTo>
                <a:lnTo>
                  <a:pt x="21150" y="4830"/>
                </a:lnTo>
                <a:cubicBezTo>
                  <a:pt x="21092" y="4725"/>
                  <a:pt x="21059" y="4500"/>
                  <a:pt x="20985" y="4500"/>
                </a:cubicBezTo>
                <a:cubicBezTo>
                  <a:pt x="20969" y="4500"/>
                  <a:pt x="20952" y="4510"/>
                  <a:pt x="20933" y="4532"/>
                </a:cubicBezTo>
                <a:cubicBezTo>
                  <a:pt x="20926" y="4236"/>
                  <a:pt x="20687" y="4050"/>
                  <a:pt x="20684" y="3811"/>
                </a:cubicBezTo>
                <a:cubicBezTo>
                  <a:pt x="20478" y="3769"/>
                  <a:pt x="20531" y="3418"/>
                  <a:pt x="20356" y="3418"/>
                </a:cubicBezTo>
                <a:cubicBezTo>
                  <a:pt x="20337" y="3418"/>
                  <a:pt x="20315" y="3422"/>
                  <a:pt x="20290" y="3431"/>
                </a:cubicBezTo>
                <a:cubicBezTo>
                  <a:pt x="20536" y="3313"/>
                  <a:pt x="20213" y="2889"/>
                  <a:pt x="19994" y="2836"/>
                </a:cubicBezTo>
                <a:cubicBezTo>
                  <a:pt x="20095" y="2836"/>
                  <a:pt x="19967" y="2661"/>
                  <a:pt x="20098" y="2647"/>
                </a:cubicBezTo>
                <a:cubicBezTo>
                  <a:pt x="20009" y="2530"/>
                  <a:pt x="19896" y="2449"/>
                  <a:pt x="19810" y="2449"/>
                </a:cubicBezTo>
                <a:cubicBezTo>
                  <a:pt x="19773" y="2449"/>
                  <a:pt x="19740" y="2464"/>
                  <a:pt x="19718" y="2499"/>
                </a:cubicBezTo>
                <a:cubicBezTo>
                  <a:pt x="19715" y="2250"/>
                  <a:pt x="19529" y="2156"/>
                  <a:pt x="19365" y="2088"/>
                </a:cubicBezTo>
                <a:cubicBezTo>
                  <a:pt x="19203" y="2014"/>
                  <a:pt x="19072" y="1954"/>
                  <a:pt x="19109" y="1732"/>
                </a:cubicBezTo>
                <a:cubicBezTo>
                  <a:pt x="18584" y="1493"/>
                  <a:pt x="18035" y="1321"/>
                  <a:pt x="17466" y="1213"/>
                </a:cubicBezTo>
                <a:cubicBezTo>
                  <a:pt x="17492" y="1151"/>
                  <a:pt x="17542" y="1130"/>
                  <a:pt x="17602" y="1130"/>
                </a:cubicBezTo>
                <a:cubicBezTo>
                  <a:pt x="17661" y="1130"/>
                  <a:pt x="17731" y="1150"/>
                  <a:pt x="17800" y="1170"/>
                </a:cubicBezTo>
                <a:cubicBezTo>
                  <a:pt x="17869" y="1196"/>
                  <a:pt x="17938" y="1221"/>
                  <a:pt x="17995" y="1221"/>
                </a:cubicBezTo>
                <a:cubicBezTo>
                  <a:pt x="18049" y="1221"/>
                  <a:pt x="18092" y="1199"/>
                  <a:pt x="18116" y="1136"/>
                </a:cubicBezTo>
                <a:cubicBezTo>
                  <a:pt x="17927" y="1093"/>
                  <a:pt x="17760" y="1085"/>
                  <a:pt x="17605" y="1085"/>
                </a:cubicBezTo>
                <a:cubicBezTo>
                  <a:pt x="17517" y="1085"/>
                  <a:pt x="17432" y="1088"/>
                  <a:pt x="17350" y="1088"/>
                </a:cubicBezTo>
                <a:cubicBezTo>
                  <a:pt x="17168" y="1088"/>
                  <a:pt x="16995" y="1076"/>
                  <a:pt x="16810" y="998"/>
                </a:cubicBezTo>
                <a:cubicBezTo>
                  <a:pt x="16706" y="941"/>
                  <a:pt x="16908" y="907"/>
                  <a:pt x="16958" y="870"/>
                </a:cubicBezTo>
                <a:cubicBezTo>
                  <a:pt x="16556" y="867"/>
                  <a:pt x="16206" y="714"/>
                  <a:pt x="15846" y="714"/>
                </a:cubicBezTo>
                <a:cubicBezTo>
                  <a:pt x="15779" y="714"/>
                  <a:pt x="15711" y="719"/>
                  <a:pt x="15642" y="732"/>
                </a:cubicBezTo>
                <a:cubicBezTo>
                  <a:pt x="15646" y="709"/>
                  <a:pt x="15696" y="688"/>
                  <a:pt x="15740" y="675"/>
                </a:cubicBezTo>
                <a:cubicBezTo>
                  <a:pt x="15696" y="673"/>
                  <a:pt x="15649" y="655"/>
                  <a:pt x="15612" y="655"/>
                </a:cubicBezTo>
                <a:cubicBezTo>
                  <a:pt x="15578" y="655"/>
                  <a:pt x="15553" y="671"/>
                  <a:pt x="15548" y="729"/>
                </a:cubicBezTo>
                <a:lnTo>
                  <a:pt x="15632" y="709"/>
                </a:lnTo>
                <a:lnTo>
                  <a:pt x="15632" y="709"/>
                </a:lnTo>
                <a:cubicBezTo>
                  <a:pt x="15727" y="889"/>
                  <a:pt x="15317" y="1010"/>
                  <a:pt x="15248" y="1102"/>
                </a:cubicBezTo>
                <a:lnTo>
                  <a:pt x="15248" y="1102"/>
                </a:lnTo>
                <a:cubicBezTo>
                  <a:pt x="15397" y="796"/>
                  <a:pt x="14856" y="974"/>
                  <a:pt x="15117" y="571"/>
                </a:cubicBezTo>
                <a:lnTo>
                  <a:pt x="15117" y="571"/>
                </a:lnTo>
                <a:cubicBezTo>
                  <a:pt x="15064" y="591"/>
                  <a:pt x="14990" y="638"/>
                  <a:pt x="14993" y="722"/>
                </a:cubicBezTo>
                <a:cubicBezTo>
                  <a:pt x="14916" y="688"/>
                  <a:pt x="14895" y="638"/>
                  <a:pt x="14986" y="557"/>
                </a:cubicBezTo>
                <a:lnTo>
                  <a:pt x="14986" y="557"/>
                </a:lnTo>
                <a:cubicBezTo>
                  <a:pt x="14710" y="588"/>
                  <a:pt x="14766" y="708"/>
                  <a:pt x="14573" y="708"/>
                </a:cubicBezTo>
                <a:cubicBezTo>
                  <a:pt x="14557" y="708"/>
                  <a:pt x="14539" y="707"/>
                  <a:pt x="14518" y="705"/>
                </a:cubicBezTo>
                <a:cubicBezTo>
                  <a:pt x="14522" y="648"/>
                  <a:pt x="14579" y="628"/>
                  <a:pt x="14613" y="561"/>
                </a:cubicBezTo>
                <a:lnTo>
                  <a:pt x="14613" y="561"/>
                </a:lnTo>
                <a:cubicBezTo>
                  <a:pt x="14499" y="643"/>
                  <a:pt x="14387" y="725"/>
                  <a:pt x="14239" y="725"/>
                </a:cubicBezTo>
                <a:cubicBezTo>
                  <a:pt x="14199" y="725"/>
                  <a:pt x="14157" y="719"/>
                  <a:pt x="14111" y="705"/>
                </a:cubicBezTo>
                <a:cubicBezTo>
                  <a:pt x="14123" y="676"/>
                  <a:pt x="14107" y="634"/>
                  <a:pt x="14146" y="628"/>
                </a:cubicBezTo>
                <a:lnTo>
                  <a:pt x="14146" y="628"/>
                </a:lnTo>
                <a:cubicBezTo>
                  <a:pt x="13834" y="634"/>
                  <a:pt x="13597" y="822"/>
                  <a:pt x="13294" y="822"/>
                </a:cubicBezTo>
                <a:cubicBezTo>
                  <a:pt x="13233" y="822"/>
                  <a:pt x="13169" y="814"/>
                  <a:pt x="13102" y="796"/>
                </a:cubicBezTo>
                <a:cubicBezTo>
                  <a:pt x="13219" y="540"/>
                  <a:pt x="12957" y="712"/>
                  <a:pt x="12933" y="493"/>
                </a:cubicBezTo>
                <a:lnTo>
                  <a:pt x="12708" y="567"/>
                </a:lnTo>
                <a:lnTo>
                  <a:pt x="12802" y="672"/>
                </a:lnTo>
                <a:cubicBezTo>
                  <a:pt x="12635" y="672"/>
                  <a:pt x="12491" y="794"/>
                  <a:pt x="12347" y="794"/>
                </a:cubicBezTo>
                <a:cubicBezTo>
                  <a:pt x="12321" y="794"/>
                  <a:pt x="12294" y="789"/>
                  <a:pt x="12267" y="779"/>
                </a:cubicBezTo>
                <a:lnTo>
                  <a:pt x="12408" y="682"/>
                </a:lnTo>
                <a:lnTo>
                  <a:pt x="12408" y="682"/>
                </a:lnTo>
                <a:lnTo>
                  <a:pt x="12045" y="746"/>
                </a:lnTo>
                <a:lnTo>
                  <a:pt x="12257" y="813"/>
                </a:lnTo>
                <a:cubicBezTo>
                  <a:pt x="12091" y="925"/>
                  <a:pt x="12246" y="1056"/>
                  <a:pt x="12109" y="1056"/>
                </a:cubicBezTo>
                <a:cubicBezTo>
                  <a:pt x="12090" y="1056"/>
                  <a:pt x="12066" y="1054"/>
                  <a:pt x="12035" y="1049"/>
                </a:cubicBezTo>
                <a:cubicBezTo>
                  <a:pt x="12085" y="1022"/>
                  <a:pt x="11833" y="1062"/>
                  <a:pt x="11762" y="937"/>
                </a:cubicBezTo>
                <a:cubicBezTo>
                  <a:pt x="11713" y="989"/>
                  <a:pt x="11647" y="1051"/>
                  <a:pt x="11582" y="1051"/>
                </a:cubicBezTo>
                <a:cubicBezTo>
                  <a:pt x="11549" y="1051"/>
                  <a:pt x="11516" y="1035"/>
                  <a:pt x="11486" y="991"/>
                </a:cubicBezTo>
                <a:cubicBezTo>
                  <a:pt x="11486" y="914"/>
                  <a:pt x="11580" y="766"/>
                  <a:pt x="11580" y="715"/>
                </a:cubicBezTo>
                <a:lnTo>
                  <a:pt x="11580" y="715"/>
                </a:lnTo>
                <a:cubicBezTo>
                  <a:pt x="11570" y="758"/>
                  <a:pt x="11543" y="773"/>
                  <a:pt x="11505" y="773"/>
                </a:cubicBezTo>
                <a:cubicBezTo>
                  <a:pt x="11411" y="773"/>
                  <a:pt x="11254" y="683"/>
                  <a:pt x="11127" y="683"/>
                </a:cubicBezTo>
                <a:cubicBezTo>
                  <a:pt x="11091" y="683"/>
                  <a:pt x="11057" y="690"/>
                  <a:pt x="11027" y="710"/>
                </a:cubicBezTo>
                <a:lnTo>
                  <a:pt x="11027" y="710"/>
                </a:lnTo>
                <a:cubicBezTo>
                  <a:pt x="11074" y="673"/>
                  <a:pt x="11104" y="619"/>
                  <a:pt x="11116" y="561"/>
                </a:cubicBezTo>
                <a:lnTo>
                  <a:pt x="11116" y="561"/>
                </a:lnTo>
                <a:lnTo>
                  <a:pt x="10981" y="661"/>
                </a:lnTo>
                <a:cubicBezTo>
                  <a:pt x="10917" y="577"/>
                  <a:pt x="10914" y="550"/>
                  <a:pt x="10961" y="470"/>
                </a:cubicBezTo>
                <a:cubicBezTo>
                  <a:pt x="10926" y="450"/>
                  <a:pt x="10900" y="442"/>
                  <a:pt x="10882" y="442"/>
                </a:cubicBezTo>
                <a:cubicBezTo>
                  <a:pt x="10799" y="442"/>
                  <a:pt x="10854" y="598"/>
                  <a:pt x="10791" y="598"/>
                </a:cubicBezTo>
                <a:cubicBezTo>
                  <a:pt x="10770" y="598"/>
                  <a:pt x="10736" y="581"/>
                  <a:pt x="10679" y="534"/>
                </a:cubicBezTo>
                <a:cubicBezTo>
                  <a:pt x="10705" y="530"/>
                  <a:pt x="10702" y="507"/>
                  <a:pt x="10763" y="500"/>
                </a:cubicBezTo>
                <a:cubicBezTo>
                  <a:pt x="10460" y="349"/>
                  <a:pt x="10123" y="386"/>
                  <a:pt x="9844" y="258"/>
                </a:cubicBezTo>
                <a:cubicBezTo>
                  <a:pt x="9826" y="156"/>
                  <a:pt x="9871" y="140"/>
                  <a:pt x="9925" y="140"/>
                </a:cubicBezTo>
                <a:cubicBezTo>
                  <a:pt x="9952" y="140"/>
                  <a:pt x="9980" y="144"/>
                  <a:pt x="10005" y="144"/>
                </a:cubicBezTo>
                <a:cubicBezTo>
                  <a:pt x="10051" y="144"/>
                  <a:pt x="10082" y="130"/>
                  <a:pt x="10059" y="52"/>
                </a:cubicBezTo>
                <a:cubicBezTo>
                  <a:pt x="9999" y="48"/>
                  <a:pt x="9939" y="46"/>
                  <a:pt x="9878" y="46"/>
                </a:cubicBezTo>
                <a:cubicBezTo>
                  <a:pt x="9498" y="46"/>
                  <a:pt x="9111" y="125"/>
                  <a:pt x="8767" y="125"/>
                </a:cubicBezTo>
                <a:cubicBezTo>
                  <a:pt x="8735" y="125"/>
                  <a:pt x="8704" y="125"/>
                  <a:pt x="8673" y="123"/>
                </a:cubicBezTo>
                <a:lnTo>
                  <a:pt x="8673" y="123"/>
                </a:lnTo>
                <a:lnTo>
                  <a:pt x="8750" y="147"/>
                </a:lnTo>
                <a:cubicBezTo>
                  <a:pt x="8736" y="230"/>
                  <a:pt x="8707" y="259"/>
                  <a:pt x="8668" y="259"/>
                </a:cubicBezTo>
                <a:cubicBezTo>
                  <a:pt x="8582" y="259"/>
                  <a:pt x="8447" y="116"/>
                  <a:pt x="8315" y="116"/>
                </a:cubicBezTo>
                <a:cubicBezTo>
                  <a:pt x="8283" y="116"/>
                  <a:pt x="8251" y="125"/>
                  <a:pt x="8220" y="146"/>
                </a:cubicBezTo>
                <a:lnTo>
                  <a:pt x="8220" y="146"/>
                </a:lnTo>
                <a:cubicBezTo>
                  <a:pt x="8261" y="113"/>
                  <a:pt x="8267" y="0"/>
                  <a:pt x="82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5" name="Google Shape;725;p33"/>
          <p:cNvGrpSpPr/>
          <p:nvPr/>
        </p:nvGrpSpPr>
        <p:grpSpPr>
          <a:xfrm>
            <a:off x="3392418" y="4285808"/>
            <a:ext cx="773397" cy="547192"/>
            <a:chOff x="10675068" y="418658"/>
            <a:chExt cx="773397" cy="547192"/>
          </a:xfrm>
        </p:grpSpPr>
        <p:sp>
          <p:nvSpPr>
            <p:cNvPr id="726" name="Google Shape;726;p33"/>
            <p:cNvSpPr/>
            <p:nvPr/>
          </p:nvSpPr>
          <p:spPr>
            <a:xfrm>
              <a:off x="11161452" y="418658"/>
              <a:ext cx="287013" cy="253207"/>
            </a:xfrm>
            <a:custGeom>
              <a:avLst/>
              <a:gdLst/>
              <a:ahLst/>
              <a:cxnLst/>
              <a:rect l="l" t="t" r="r" b="b"/>
              <a:pathLst>
                <a:path w="6792" h="5992" extrusionOk="0">
                  <a:moveTo>
                    <a:pt x="3597" y="765"/>
                  </a:moveTo>
                  <a:cubicBezTo>
                    <a:pt x="3946" y="765"/>
                    <a:pt x="4249" y="965"/>
                    <a:pt x="4466" y="1264"/>
                  </a:cubicBezTo>
                  <a:cubicBezTo>
                    <a:pt x="4130" y="1294"/>
                    <a:pt x="3800" y="1392"/>
                    <a:pt x="3497" y="1546"/>
                  </a:cubicBezTo>
                  <a:cubicBezTo>
                    <a:pt x="3462" y="1542"/>
                    <a:pt x="3427" y="1540"/>
                    <a:pt x="3392" y="1540"/>
                  </a:cubicBezTo>
                  <a:cubicBezTo>
                    <a:pt x="3237" y="1540"/>
                    <a:pt x="3082" y="1581"/>
                    <a:pt x="2945" y="1661"/>
                  </a:cubicBezTo>
                  <a:cubicBezTo>
                    <a:pt x="2797" y="1583"/>
                    <a:pt x="2639" y="1519"/>
                    <a:pt x="2478" y="1476"/>
                  </a:cubicBezTo>
                  <a:cubicBezTo>
                    <a:pt x="2579" y="1321"/>
                    <a:pt x="2700" y="1183"/>
                    <a:pt x="2838" y="1065"/>
                  </a:cubicBezTo>
                  <a:lnTo>
                    <a:pt x="2841" y="1065"/>
                  </a:lnTo>
                  <a:cubicBezTo>
                    <a:pt x="3107" y="855"/>
                    <a:pt x="3362" y="765"/>
                    <a:pt x="3597" y="765"/>
                  </a:cubicBezTo>
                  <a:close/>
                  <a:moveTo>
                    <a:pt x="5079" y="2216"/>
                  </a:moveTo>
                  <a:lnTo>
                    <a:pt x="5079" y="2216"/>
                  </a:lnTo>
                  <a:cubicBezTo>
                    <a:pt x="5170" y="2236"/>
                    <a:pt x="5251" y="2280"/>
                    <a:pt x="5325" y="2337"/>
                  </a:cubicBezTo>
                  <a:cubicBezTo>
                    <a:pt x="5658" y="2620"/>
                    <a:pt x="5739" y="3545"/>
                    <a:pt x="5540" y="3932"/>
                  </a:cubicBezTo>
                  <a:cubicBezTo>
                    <a:pt x="5419" y="4165"/>
                    <a:pt x="5224" y="4360"/>
                    <a:pt x="5002" y="4515"/>
                  </a:cubicBezTo>
                  <a:cubicBezTo>
                    <a:pt x="4985" y="4303"/>
                    <a:pt x="4938" y="4094"/>
                    <a:pt x="4857" y="3899"/>
                  </a:cubicBezTo>
                  <a:cubicBezTo>
                    <a:pt x="4941" y="3710"/>
                    <a:pt x="4981" y="3508"/>
                    <a:pt x="4985" y="3303"/>
                  </a:cubicBezTo>
                  <a:cubicBezTo>
                    <a:pt x="5069" y="2946"/>
                    <a:pt x="5103" y="2580"/>
                    <a:pt x="5079" y="2216"/>
                  </a:cubicBezTo>
                  <a:close/>
                  <a:moveTo>
                    <a:pt x="2690" y="3821"/>
                  </a:moveTo>
                  <a:cubicBezTo>
                    <a:pt x="2854" y="3990"/>
                    <a:pt x="3033" y="4033"/>
                    <a:pt x="3309" y="4091"/>
                  </a:cubicBezTo>
                  <a:cubicBezTo>
                    <a:pt x="3320" y="4093"/>
                    <a:pt x="3331" y="4094"/>
                    <a:pt x="3343" y="4094"/>
                  </a:cubicBezTo>
                  <a:cubicBezTo>
                    <a:pt x="3448" y="4094"/>
                    <a:pt x="3567" y="4001"/>
                    <a:pt x="3528" y="3885"/>
                  </a:cubicBezTo>
                  <a:lnTo>
                    <a:pt x="3528" y="3885"/>
                  </a:lnTo>
                  <a:cubicBezTo>
                    <a:pt x="3639" y="3976"/>
                    <a:pt x="3642" y="4138"/>
                    <a:pt x="3602" y="4484"/>
                  </a:cubicBezTo>
                  <a:cubicBezTo>
                    <a:pt x="3612" y="4548"/>
                    <a:pt x="3615" y="4616"/>
                    <a:pt x="3612" y="4683"/>
                  </a:cubicBezTo>
                  <a:cubicBezTo>
                    <a:pt x="3511" y="4737"/>
                    <a:pt x="3403" y="4784"/>
                    <a:pt x="3295" y="4821"/>
                  </a:cubicBezTo>
                  <a:cubicBezTo>
                    <a:pt x="3013" y="4760"/>
                    <a:pt x="2750" y="4622"/>
                    <a:pt x="2538" y="4427"/>
                  </a:cubicBezTo>
                  <a:cubicBezTo>
                    <a:pt x="2538" y="4336"/>
                    <a:pt x="2548" y="4245"/>
                    <a:pt x="2572" y="4158"/>
                  </a:cubicBezTo>
                  <a:cubicBezTo>
                    <a:pt x="2605" y="4043"/>
                    <a:pt x="2646" y="3929"/>
                    <a:pt x="2690" y="3821"/>
                  </a:cubicBezTo>
                  <a:close/>
                  <a:moveTo>
                    <a:pt x="3505" y="0"/>
                  </a:moveTo>
                  <a:cubicBezTo>
                    <a:pt x="3161" y="0"/>
                    <a:pt x="2766" y="142"/>
                    <a:pt x="2323" y="476"/>
                  </a:cubicBezTo>
                  <a:cubicBezTo>
                    <a:pt x="1996" y="722"/>
                    <a:pt x="1737" y="1052"/>
                    <a:pt x="1576" y="1429"/>
                  </a:cubicBezTo>
                  <a:cubicBezTo>
                    <a:pt x="1343" y="1462"/>
                    <a:pt x="1121" y="1536"/>
                    <a:pt x="913" y="1647"/>
                  </a:cubicBezTo>
                  <a:cubicBezTo>
                    <a:pt x="219" y="2028"/>
                    <a:pt x="1" y="2633"/>
                    <a:pt x="88" y="3273"/>
                  </a:cubicBezTo>
                  <a:cubicBezTo>
                    <a:pt x="118" y="3529"/>
                    <a:pt x="192" y="3778"/>
                    <a:pt x="314" y="4006"/>
                  </a:cubicBezTo>
                  <a:cubicBezTo>
                    <a:pt x="805" y="5050"/>
                    <a:pt x="1955" y="5991"/>
                    <a:pt x="3045" y="5991"/>
                  </a:cubicBezTo>
                  <a:cubicBezTo>
                    <a:pt x="3238" y="5991"/>
                    <a:pt x="3430" y="5962"/>
                    <a:pt x="3615" y="5898"/>
                  </a:cubicBezTo>
                  <a:cubicBezTo>
                    <a:pt x="3675" y="5905"/>
                    <a:pt x="3734" y="5909"/>
                    <a:pt x="3793" y="5909"/>
                  </a:cubicBezTo>
                  <a:cubicBezTo>
                    <a:pt x="4248" y="5909"/>
                    <a:pt x="4667" y="5683"/>
                    <a:pt x="4914" y="5117"/>
                  </a:cubicBezTo>
                  <a:cubicBezTo>
                    <a:pt x="4954" y="5016"/>
                    <a:pt x="4985" y="4912"/>
                    <a:pt x="4998" y="4804"/>
                  </a:cubicBezTo>
                  <a:cubicBezTo>
                    <a:pt x="6058" y="4242"/>
                    <a:pt x="6792" y="3078"/>
                    <a:pt x="5978" y="1954"/>
                  </a:cubicBezTo>
                  <a:cubicBezTo>
                    <a:pt x="5725" y="1593"/>
                    <a:pt x="5338" y="1348"/>
                    <a:pt x="4901" y="1280"/>
                  </a:cubicBezTo>
                  <a:cubicBezTo>
                    <a:pt x="4657" y="554"/>
                    <a:pt x="4182" y="0"/>
                    <a:pt x="35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3"/>
            <p:cNvSpPr/>
            <p:nvPr/>
          </p:nvSpPr>
          <p:spPr>
            <a:xfrm>
              <a:off x="10808897" y="459606"/>
              <a:ext cx="231444" cy="205202"/>
            </a:xfrm>
            <a:custGeom>
              <a:avLst/>
              <a:gdLst/>
              <a:ahLst/>
              <a:cxnLst/>
              <a:rect l="l" t="t" r="r" b="b"/>
              <a:pathLst>
                <a:path w="5477" h="4856" extrusionOk="0">
                  <a:moveTo>
                    <a:pt x="2460" y="2389"/>
                  </a:moveTo>
                  <a:cubicBezTo>
                    <a:pt x="2775" y="2389"/>
                    <a:pt x="3101" y="2639"/>
                    <a:pt x="3329" y="2906"/>
                  </a:cubicBezTo>
                  <a:cubicBezTo>
                    <a:pt x="3329" y="2940"/>
                    <a:pt x="3329" y="2974"/>
                    <a:pt x="3326" y="3007"/>
                  </a:cubicBezTo>
                  <a:cubicBezTo>
                    <a:pt x="3127" y="3303"/>
                    <a:pt x="2796" y="3528"/>
                    <a:pt x="2465" y="3528"/>
                  </a:cubicBezTo>
                  <a:cubicBezTo>
                    <a:pt x="2298" y="3528"/>
                    <a:pt x="2131" y="3471"/>
                    <a:pt x="1980" y="3337"/>
                  </a:cubicBezTo>
                  <a:cubicBezTo>
                    <a:pt x="1906" y="3270"/>
                    <a:pt x="1845" y="3189"/>
                    <a:pt x="1801" y="3101"/>
                  </a:cubicBezTo>
                  <a:cubicBezTo>
                    <a:pt x="1852" y="2883"/>
                    <a:pt x="1933" y="2674"/>
                    <a:pt x="2054" y="2560"/>
                  </a:cubicBezTo>
                  <a:cubicBezTo>
                    <a:pt x="2181" y="2439"/>
                    <a:pt x="2319" y="2389"/>
                    <a:pt x="2460" y="2389"/>
                  </a:cubicBezTo>
                  <a:close/>
                  <a:moveTo>
                    <a:pt x="2543" y="1"/>
                  </a:moveTo>
                  <a:cubicBezTo>
                    <a:pt x="1988" y="1"/>
                    <a:pt x="1433" y="162"/>
                    <a:pt x="984" y="490"/>
                  </a:cubicBezTo>
                  <a:cubicBezTo>
                    <a:pt x="146" y="1102"/>
                    <a:pt x="1" y="2041"/>
                    <a:pt x="260" y="2869"/>
                  </a:cubicBezTo>
                  <a:cubicBezTo>
                    <a:pt x="334" y="3505"/>
                    <a:pt x="664" y="4118"/>
                    <a:pt x="1199" y="4491"/>
                  </a:cubicBezTo>
                  <a:cubicBezTo>
                    <a:pt x="1560" y="4743"/>
                    <a:pt x="1959" y="4855"/>
                    <a:pt x="2355" y="4855"/>
                  </a:cubicBezTo>
                  <a:cubicBezTo>
                    <a:pt x="2919" y="4855"/>
                    <a:pt x="3478" y="4627"/>
                    <a:pt x="3915" y="4246"/>
                  </a:cubicBezTo>
                  <a:cubicBezTo>
                    <a:pt x="4015" y="4440"/>
                    <a:pt x="4223" y="4572"/>
                    <a:pt x="4428" y="4572"/>
                  </a:cubicBezTo>
                  <a:cubicBezTo>
                    <a:pt x="4589" y="4572"/>
                    <a:pt x="4749" y="4491"/>
                    <a:pt x="4854" y="4296"/>
                  </a:cubicBezTo>
                  <a:cubicBezTo>
                    <a:pt x="5476" y="3142"/>
                    <a:pt x="5342" y="1631"/>
                    <a:pt x="4369" y="699"/>
                  </a:cubicBezTo>
                  <a:cubicBezTo>
                    <a:pt x="3885" y="236"/>
                    <a:pt x="3214" y="1"/>
                    <a:pt x="25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3"/>
            <p:cNvSpPr/>
            <p:nvPr/>
          </p:nvSpPr>
          <p:spPr>
            <a:xfrm>
              <a:off x="11043257" y="709136"/>
              <a:ext cx="320608" cy="256714"/>
            </a:xfrm>
            <a:custGeom>
              <a:avLst/>
              <a:gdLst/>
              <a:ahLst/>
              <a:cxnLst/>
              <a:rect l="l" t="t" r="r" b="b"/>
              <a:pathLst>
                <a:path w="7587" h="6075" extrusionOk="0">
                  <a:moveTo>
                    <a:pt x="3292" y="1898"/>
                  </a:moveTo>
                  <a:cubicBezTo>
                    <a:pt x="3387" y="1975"/>
                    <a:pt x="3467" y="2066"/>
                    <a:pt x="3531" y="2170"/>
                  </a:cubicBezTo>
                  <a:cubicBezTo>
                    <a:pt x="3406" y="2274"/>
                    <a:pt x="3250" y="2328"/>
                    <a:pt x="3093" y="2328"/>
                  </a:cubicBezTo>
                  <a:cubicBezTo>
                    <a:pt x="3009" y="2328"/>
                    <a:pt x="2925" y="2313"/>
                    <a:pt x="2845" y="2282"/>
                  </a:cubicBezTo>
                  <a:cubicBezTo>
                    <a:pt x="2973" y="2133"/>
                    <a:pt x="3124" y="2006"/>
                    <a:pt x="3289" y="1901"/>
                  </a:cubicBezTo>
                  <a:lnTo>
                    <a:pt x="3292" y="1898"/>
                  </a:lnTo>
                  <a:close/>
                  <a:moveTo>
                    <a:pt x="4601" y="1555"/>
                  </a:moveTo>
                  <a:cubicBezTo>
                    <a:pt x="4877" y="1578"/>
                    <a:pt x="5143" y="1662"/>
                    <a:pt x="5362" y="1831"/>
                  </a:cubicBezTo>
                  <a:cubicBezTo>
                    <a:pt x="5655" y="2063"/>
                    <a:pt x="5843" y="2335"/>
                    <a:pt x="6001" y="2628"/>
                  </a:cubicBezTo>
                  <a:cubicBezTo>
                    <a:pt x="5938" y="2609"/>
                    <a:pt x="5874" y="2599"/>
                    <a:pt x="5811" y="2599"/>
                  </a:cubicBezTo>
                  <a:cubicBezTo>
                    <a:pt x="5536" y="2599"/>
                    <a:pt x="5281" y="2775"/>
                    <a:pt x="5194" y="3049"/>
                  </a:cubicBezTo>
                  <a:cubicBezTo>
                    <a:pt x="5116" y="3284"/>
                    <a:pt x="4948" y="3507"/>
                    <a:pt x="4763" y="3705"/>
                  </a:cubicBezTo>
                  <a:cubicBezTo>
                    <a:pt x="4871" y="3493"/>
                    <a:pt x="4945" y="3261"/>
                    <a:pt x="4982" y="3025"/>
                  </a:cubicBezTo>
                  <a:cubicBezTo>
                    <a:pt x="5063" y="2477"/>
                    <a:pt x="4898" y="1972"/>
                    <a:pt x="4601" y="1555"/>
                  </a:cubicBezTo>
                  <a:close/>
                  <a:moveTo>
                    <a:pt x="1785" y="2133"/>
                  </a:moveTo>
                  <a:cubicBezTo>
                    <a:pt x="1933" y="2709"/>
                    <a:pt x="2401" y="3187"/>
                    <a:pt x="3084" y="3217"/>
                  </a:cubicBezTo>
                  <a:cubicBezTo>
                    <a:pt x="3096" y="3217"/>
                    <a:pt x="3108" y="3217"/>
                    <a:pt x="3120" y="3217"/>
                  </a:cubicBezTo>
                  <a:cubicBezTo>
                    <a:pt x="3276" y="3217"/>
                    <a:pt x="3432" y="3197"/>
                    <a:pt x="3582" y="3153"/>
                  </a:cubicBezTo>
                  <a:lnTo>
                    <a:pt x="3582" y="3153"/>
                  </a:lnTo>
                  <a:cubicBezTo>
                    <a:pt x="3511" y="3355"/>
                    <a:pt x="3403" y="3544"/>
                    <a:pt x="3262" y="3705"/>
                  </a:cubicBezTo>
                  <a:cubicBezTo>
                    <a:pt x="3056" y="3838"/>
                    <a:pt x="2819" y="3918"/>
                    <a:pt x="2588" y="3918"/>
                  </a:cubicBezTo>
                  <a:cubicBezTo>
                    <a:pt x="2237" y="3918"/>
                    <a:pt x="1897" y="3733"/>
                    <a:pt x="1690" y="3261"/>
                  </a:cubicBezTo>
                  <a:cubicBezTo>
                    <a:pt x="1492" y="2803"/>
                    <a:pt x="1566" y="2416"/>
                    <a:pt x="1785" y="2137"/>
                  </a:cubicBezTo>
                  <a:lnTo>
                    <a:pt x="1785" y="2133"/>
                  </a:lnTo>
                  <a:close/>
                  <a:moveTo>
                    <a:pt x="4610" y="1"/>
                  </a:moveTo>
                  <a:cubicBezTo>
                    <a:pt x="4103" y="1"/>
                    <a:pt x="3579" y="134"/>
                    <a:pt x="3151" y="380"/>
                  </a:cubicBezTo>
                  <a:cubicBezTo>
                    <a:pt x="3101" y="374"/>
                    <a:pt x="3052" y="371"/>
                    <a:pt x="3002" y="371"/>
                  </a:cubicBezTo>
                  <a:cubicBezTo>
                    <a:pt x="2801" y="371"/>
                    <a:pt x="2603" y="421"/>
                    <a:pt x="2424" y="518"/>
                  </a:cubicBezTo>
                  <a:cubicBezTo>
                    <a:pt x="1734" y="572"/>
                    <a:pt x="1071" y="905"/>
                    <a:pt x="698" y="1538"/>
                  </a:cubicBezTo>
                  <a:cubicBezTo>
                    <a:pt x="1" y="2706"/>
                    <a:pt x="563" y="4395"/>
                    <a:pt x="1805" y="4930"/>
                  </a:cubicBezTo>
                  <a:cubicBezTo>
                    <a:pt x="2057" y="5038"/>
                    <a:pt x="2325" y="5094"/>
                    <a:pt x="2597" y="5094"/>
                  </a:cubicBezTo>
                  <a:cubicBezTo>
                    <a:pt x="2688" y="5094"/>
                    <a:pt x="2780" y="5088"/>
                    <a:pt x="2872" y="5075"/>
                  </a:cubicBezTo>
                  <a:lnTo>
                    <a:pt x="2872" y="5075"/>
                  </a:lnTo>
                  <a:cubicBezTo>
                    <a:pt x="2845" y="5145"/>
                    <a:pt x="2841" y="5223"/>
                    <a:pt x="2858" y="5297"/>
                  </a:cubicBezTo>
                  <a:cubicBezTo>
                    <a:pt x="2973" y="5738"/>
                    <a:pt x="3494" y="5963"/>
                    <a:pt x="3905" y="6044"/>
                  </a:cubicBezTo>
                  <a:cubicBezTo>
                    <a:pt x="4005" y="6065"/>
                    <a:pt x="4105" y="6074"/>
                    <a:pt x="4204" y="6074"/>
                  </a:cubicBezTo>
                  <a:cubicBezTo>
                    <a:pt x="4623" y="6074"/>
                    <a:pt x="5030" y="5903"/>
                    <a:pt x="5376" y="5664"/>
                  </a:cubicBezTo>
                  <a:cubicBezTo>
                    <a:pt x="6065" y="5186"/>
                    <a:pt x="6526" y="4408"/>
                    <a:pt x="6493" y="3584"/>
                  </a:cubicBezTo>
                  <a:lnTo>
                    <a:pt x="6493" y="3584"/>
                  </a:lnTo>
                  <a:cubicBezTo>
                    <a:pt x="6658" y="3813"/>
                    <a:pt x="6836" y="4045"/>
                    <a:pt x="6870" y="4267"/>
                  </a:cubicBezTo>
                  <a:cubicBezTo>
                    <a:pt x="6878" y="4327"/>
                    <a:pt x="6930" y="4355"/>
                    <a:pt x="6984" y="4355"/>
                  </a:cubicBezTo>
                  <a:cubicBezTo>
                    <a:pt x="7040" y="4355"/>
                    <a:pt x="7097" y="4325"/>
                    <a:pt x="7109" y="4267"/>
                  </a:cubicBezTo>
                  <a:cubicBezTo>
                    <a:pt x="7179" y="3914"/>
                    <a:pt x="7482" y="3655"/>
                    <a:pt x="7533" y="3268"/>
                  </a:cubicBezTo>
                  <a:cubicBezTo>
                    <a:pt x="7587" y="2827"/>
                    <a:pt x="7412" y="2335"/>
                    <a:pt x="7250" y="1938"/>
                  </a:cubicBezTo>
                  <a:cubicBezTo>
                    <a:pt x="6900" y="1090"/>
                    <a:pt x="6240" y="377"/>
                    <a:pt x="5345" y="104"/>
                  </a:cubicBezTo>
                  <a:cubicBezTo>
                    <a:pt x="5114" y="34"/>
                    <a:pt x="4864" y="1"/>
                    <a:pt x="46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3"/>
            <p:cNvSpPr/>
            <p:nvPr/>
          </p:nvSpPr>
          <p:spPr>
            <a:xfrm>
              <a:off x="10675068" y="726884"/>
              <a:ext cx="241966" cy="201780"/>
            </a:xfrm>
            <a:custGeom>
              <a:avLst/>
              <a:gdLst/>
              <a:ahLst/>
              <a:cxnLst/>
              <a:rect l="l" t="t" r="r" b="b"/>
              <a:pathLst>
                <a:path w="5726" h="4775" extrusionOk="0">
                  <a:moveTo>
                    <a:pt x="3582" y="2501"/>
                  </a:moveTo>
                  <a:cubicBezTo>
                    <a:pt x="3656" y="2868"/>
                    <a:pt x="3555" y="3241"/>
                    <a:pt x="3097" y="3376"/>
                  </a:cubicBezTo>
                  <a:cubicBezTo>
                    <a:pt x="3043" y="3392"/>
                    <a:pt x="2990" y="3399"/>
                    <a:pt x="2938" y="3399"/>
                  </a:cubicBezTo>
                  <a:cubicBezTo>
                    <a:pt x="2766" y="3399"/>
                    <a:pt x="2609" y="3320"/>
                    <a:pt x="2488" y="3201"/>
                  </a:cubicBezTo>
                  <a:cubicBezTo>
                    <a:pt x="2518" y="3174"/>
                    <a:pt x="2549" y="3147"/>
                    <a:pt x="2579" y="3120"/>
                  </a:cubicBezTo>
                  <a:lnTo>
                    <a:pt x="2784" y="3120"/>
                  </a:lnTo>
                  <a:cubicBezTo>
                    <a:pt x="3225" y="3120"/>
                    <a:pt x="3488" y="2837"/>
                    <a:pt x="3582" y="2501"/>
                  </a:cubicBezTo>
                  <a:close/>
                  <a:moveTo>
                    <a:pt x="2286" y="0"/>
                  </a:moveTo>
                  <a:cubicBezTo>
                    <a:pt x="1843" y="0"/>
                    <a:pt x="1403" y="123"/>
                    <a:pt x="1017" y="364"/>
                  </a:cubicBezTo>
                  <a:cubicBezTo>
                    <a:pt x="963" y="361"/>
                    <a:pt x="910" y="350"/>
                    <a:pt x="856" y="347"/>
                  </a:cubicBezTo>
                  <a:cubicBezTo>
                    <a:pt x="846" y="347"/>
                    <a:pt x="837" y="346"/>
                    <a:pt x="828" y="346"/>
                  </a:cubicBezTo>
                  <a:cubicBezTo>
                    <a:pt x="465" y="346"/>
                    <a:pt x="262" y="732"/>
                    <a:pt x="334" y="1047"/>
                  </a:cubicBezTo>
                  <a:cubicBezTo>
                    <a:pt x="95" y="1458"/>
                    <a:pt x="1" y="1966"/>
                    <a:pt x="142" y="2538"/>
                  </a:cubicBezTo>
                  <a:cubicBezTo>
                    <a:pt x="263" y="3036"/>
                    <a:pt x="566" y="3450"/>
                    <a:pt x="967" y="3618"/>
                  </a:cubicBezTo>
                  <a:cubicBezTo>
                    <a:pt x="1342" y="4303"/>
                    <a:pt x="2026" y="4775"/>
                    <a:pt x="2797" y="4775"/>
                  </a:cubicBezTo>
                  <a:cubicBezTo>
                    <a:pt x="3167" y="4775"/>
                    <a:pt x="3556" y="4667"/>
                    <a:pt x="3942" y="4423"/>
                  </a:cubicBezTo>
                  <a:cubicBezTo>
                    <a:pt x="5726" y="3288"/>
                    <a:pt x="4898" y="886"/>
                    <a:pt x="3191" y="179"/>
                  </a:cubicBezTo>
                  <a:cubicBezTo>
                    <a:pt x="2900" y="59"/>
                    <a:pt x="2592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0" name="Google Shape;730;p33"/>
          <p:cNvGrpSpPr/>
          <p:nvPr/>
        </p:nvGrpSpPr>
        <p:grpSpPr>
          <a:xfrm>
            <a:off x="7840826" y="1272606"/>
            <a:ext cx="2027086" cy="2053176"/>
            <a:chOff x="7840826" y="1272606"/>
            <a:chExt cx="2027086" cy="2053176"/>
          </a:xfrm>
        </p:grpSpPr>
        <p:sp>
          <p:nvSpPr>
            <p:cNvPr id="731" name="Google Shape;731;p33"/>
            <p:cNvSpPr/>
            <p:nvPr/>
          </p:nvSpPr>
          <p:spPr>
            <a:xfrm>
              <a:off x="7840826" y="1430753"/>
              <a:ext cx="2027086" cy="1895029"/>
            </a:xfrm>
            <a:custGeom>
              <a:avLst/>
              <a:gdLst/>
              <a:ahLst/>
              <a:cxnLst/>
              <a:rect l="l" t="t" r="r" b="b"/>
              <a:pathLst>
                <a:path w="21398" h="20004" extrusionOk="0">
                  <a:moveTo>
                    <a:pt x="14157" y="627"/>
                  </a:moveTo>
                  <a:cubicBezTo>
                    <a:pt x="14153" y="627"/>
                    <a:pt x="14150" y="627"/>
                    <a:pt x="14146" y="628"/>
                  </a:cubicBezTo>
                  <a:lnTo>
                    <a:pt x="14146" y="628"/>
                  </a:lnTo>
                  <a:cubicBezTo>
                    <a:pt x="14151" y="628"/>
                    <a:pt x="14157" y="628"/>
                    <a:pt x="14162" y="628"/>
                  </a:cubicBezTo>
                  <a:cubicBezTo>
                    <a:pt x="14164" y="628"/>
                    <a:pt x="14166" y="628"/>
                    <a:pt x="14168" y="628"/>
                  </a:cubicBezTo>
                  <a:cubicBezTo>
                    <a:pt x="14164" y="627"/>
                    <a:pt x="14161" y="627"/>
                    <a:pt x="14157" y="627"/>
                  </a:cubicBezTo>
                  <a:close/>
                  <a:moveTo>
                    <a:pt x="5805" y="1102"/>
                  </a:moveTo>
                  <a:cubicBezTo>
                    <a:pt x="5836" y="1139"/>
                    <a:pt x="5859" y="1176"/>
                    <a:pt x="5879" y="1220"/>
                  </a:cubicBezTo>
                  <a:cubicBezTo>
                    <a:pt x="5839" y="1244"/>
                    <a:pt x="5795" y="1267"/>
                    <a:pt x="5755" y="1294"/>
                  </a:cubicBezTo>
                  <a:cubicBezTo>
                    <a:pt x="5738" y="1244"/>
                    <a:pt x="5745" y="1180"/>
                    <a:pt x="5805" y="1102"/>
                  </a:cubicBezTo>
                  <a:close/>
                  <a:moveTo>
                    <a:pt x="2676" y="4407"/>
                  </a:moveTo>
                  <a:lnTo>
                    <a:pt x="2817" y="4421"/>
                  </a:lnTo>
                  <a:cubicBezTo>
                    <a:pt x="2790" y="4471"/>
                    <a:pt x="2763" y="4522"/>
                    <a:pt x="2733" y="4572"/>
                  </a:cubicBezTo>
                  <a:cubicBezTo>
                    <a:pt x="2699" y="4525"/>
                    <a:pt x="2679" y="4464"/>
                    <a:pt x="2676" y="4407"/>
                  </a:cubicBezTo>
                  <a:close/>
                  <a:moveTo>
                    <a:pt x="21150" y="4830"/>
                  </a:moveTo>
                  <a:cubicBezTo>
                    <a:pt x="21159" y="4846"/>
                    <a:pt x="21168" y="4859"/>
                    <a:pt x="21179" y="4868"/>
                  </a:cubicBezTo>
                  <a:cubicBezTo>
                    <a:pt x="21172" y="4858"/>
                    <a:pt x="21162" y="4843"/>
                    <a:pt x="21150" y="4830"/>
                  </a:cubicBezTo>
                  <a:close/>
                  <a:moveTo>
                    <a:pt x="2173" y="5468"/>
                  </a:moveTo>
                  <a:cubicBezTo>
                    <a:pt x="2211" y="5468"/>
                    <a:pt x="2250" y="5479"/>
                    <a:pt x="2285" y="5498"/>
                  </a:cubicBezTo>
                  <a:cubicBezTo>
                    <a:pt x="2255" y="5562"/>
                    <a:pt x="2228" y="5625"/>
                    <a:pt x="2201" y="5689"/>
                  </a:cubicBezTo>
                  <a:cubicBezTo>
                    <a:pt x="2174" y="5619"/>
                    <a:pt x="2147" y="5545"/>
                    <a:pt x="2124" y="5474"/>
                  </a:cubicBezTo>
                  <a:cubicBezTo>
                    <a:pt x="2140" y="5470"/>
                    <a:pt x="2156" y="5468"/>
                    <a:pt x="2173" y="5468"/>
                  </a:cubicBezTo>
                  <a:close/>
                  <a:moveTo>
                    <a:pt x="1797" y="6352"/>
                  </a:moveTo>
                  <a:lnTo>
                    <a:pt x="1797" y="6352"/>
                  </a:lnTo>
                  <a:cubicBezTo>
                    <a:pt x="1791" y="6360"/>
                    <a:pt x="1783" y="6367"/>
                    <a:pt x="1776" y="6374"/>
                  </a:cubicBezTo>
                  <a:lnTo>
                    <a:pt x="1776" y="6374"/>
                  </a:lnTo>
                  <a:cubicBezTo>
                    <a:pt x="1787" y="6372"/>
                    <a:pt x="1794" y="6365"/>
                    <a:pt x="1797" y="6352"/>
                  </a:cubicBezTo>
                  <a:close/>
                  <a:moveTo>
                    <a:pt x="485" y="8250"/>
                  </a:moveTo>
                  <a:cubicBezTo>
                    <a:pt x="486" y="8257"/>
                    <a:pt x="487" y="8263"/>
                    <a:pt x="488" y="8269"/>
                  </a:cubicBezTo>
                  <a:lnTo>
                    <a:pt x="488" y="8269"/>
                  </a:lnTo>
                  <a:cubicBezTo>
                    <a:pt x="487" y="8263"/>
                    <a:pt x="486" y="8257"/>
                    <a:pt x="485" y="8250"/>
                  </a:cubicBezTo>
                  <a:close/>
                  <a:moveTo>
                    <a:pt x="7666" y="9573"/>
                  </a:moveTo>
                  <a:cubicBezTo>
                    <a:pt x="7670" y="9580"/>
                    <a:pt x="7677" y="9587"/>
                    <a:pt x="7683" y="9597"/>
                  </a:cubicBezTo>
                  <a:lnTo>
                    <a:pt x="7693" y="9627"/>
                  </a:lnTo>
                  <a:cubicBezTo>
                    <a:pt x="7691" y="9627"/>
                    <a:pt x="7690" y="9628"/>
                    <a:pt x="7687" y="9628"/>
                  </a:cubicBezTo>
                  <a:cubicBezTo>
                    <a:pt x="7686" y="9628"/>
                    <a:pt x="7683" y="9628"/>
                    <a:pt x="7680" y="9627"/>
                  </a:cubicBezTo>
                  <a:cubicBezTo>
                    <a:pt x="7673" y="9607"/>
                    <a:pt x="7670" y="9590"/>
                    <a:pt x="7666" y="9573"/>
                  </a:cubicBezTo>
                  <a:close/>
                  <a:moveTo>
                    <a:pt x="7592" y="9637"/>
                  </a:moveTo>
                  <a:lnTo>
                    <a:pt x="7592" y="9637"/>
                  </a:lnTo>
                  <a:cubicBezTo>
                    <a:pt x="7606" y="9664"/>
                    <a:pt x="7609" y="9681"/>
                    <a:pt x="7616" y="9701"/>
                  </a:cubicBezTo>
                  <a:lnTo>
                    <a:pt x="7613" y="9698"/>
                  </a:lnTo>
                  <a:cubicBezTo>
                    <a:pt x="7606" y="9677"/>
                    <a:pt x="7599" y="9661"/>
                    <a:pt x="7592" y="9637"/>
                  </a:cubicBezTo>
                  <a:close/>
                  <a:moveTo>
                    <a:pt x="7569" y="9714"/>
                  </a:moveTo>
                  <a:cubicBezTo>
                    <a:pt x="7579" y="9728"/>
                    <a:pt x="7589" y="9741"/>
                    <a:pt x="7596" y="9758"/>
                  </a:cubicBezTo>
                  <a:lnTo>
                    <a:pt x="7582" y="9748"/>
                  </a:lnTo>
                  <a:lnTo>
                    <a:pt x="7582" y="9748"/>
                  </a:lnTo>
                  <a:cubicBezTo>
                    <a:pt x="7582" y="9748"/>
                    <a:pt x="7582" y="9748"/>
                    <a:pt x="7582" y="9748"/>
                  </a:cubicBezTo>
                  <a:lnTo>
                    <a:pt x="7569" y="9714"/>
                  </a:lnTo>
                  <a:close/>
                  <a:moveTo>
                    <a:pt x="7582" y="9748"/>
                  </a:moveTo>
                  <a:lnTo>
                    <a:pt x="7599" y="9762"/>
                  </a:lnTo>
                  <a:lnTo>
                    <a:pt x="7616" y="9792"/>
                  </a:lnTo>
                  <a:lnTo>
                    <a:pt x="7596" y="9778"/>
                  </a:lnTo>
                  <a:cubicBezTo>
                    <a:pt x="7592" y="9772"/>
                    <a:pt x="7586" y="9758"/>
                    <a:pt x="7582" y="9748"/>
                  </a:cubicBezTo>
                  <a:close/>
                  <a:moveTo>
                    <a:pt x="7616" y="9714"/>
                  </a:moveTo>
                  <a:cubicBezTo>
                    <a:pt x="7619" y="9718"/>
                    <a:pt x="7623" y="9718"/>
                    <a:pt x="7623" y="9718"/>
                  </a:cubicBezTo>
                  <a:lnTo>
                    <a:pt x="7623" y="9721"/>
                  </a:lnTo>
                  <a:cubicBezTo>
                    <a:pt x="7636" y="9751"/>
                    <a:pt x="7643" y="9772"/>
                    <a:pt x="7650" y="9795"/>
                  </a:cubicBezTo>
                  <a:lnTo>
                    <a:pt x="7636" y="9785"/>
                  </a:lnTo>
                  <a:cubicBezTo>
                    <a:pt x="7633" y="9765"/>
                    <a:pt x="7626" y="9738"/>
                    <a:pt x="7616" y="9714"/>
                  </a:cubicBezTo>
                  <a:close/>
                  <a:moveTo>
                    <a:pt x="7643" y="9795"/>
                  </a:moveTo>
                  <a:lnTo>
                    <a:pt x="7656" y="9805"/>
                  </a:lnTo>
                  <a:cubicBezTo>
                    <a:pt x="7656" y="9805"/>
                    <a:pt x="7656" y="9812"/>
                    <a:pt x="7660" y="9815"/>
                  </a:cubicBezTo>
                  <a:lnTo>
                    <a:pt x="7660" y="9819"/>
                  </a:lnTo>
                  <a:lnTo>
                    <a:pt x="7646" y="9812"/>
                  </a:lnTo>
                  <a:cubicBezTo>
                    <a:pt x="7646" y="9805"/>
                    <a:pt x="7643" y="9799"/>
                    <a:pt x="7643" y="9795"/>
                  </a:cubicBezTo>
                  <a:close/>
                  <a:moveTo>
                    <a:pt x="7680" y="9640"/>
                  </a:moveTo>
                  <a:lnTo>
                    <a:pt x="7700" y="9644"/>
                  </a:lnTo>
                  <a:cubicBezTo>
                    <a:pt x="7707" y="9661"/>
                    <a:pt x="7710" y="9681"/>
                    <a:pt x="7714" y="9698"/>
                  </a:cubicBezTo>
                  <a:lnTo>
                    <a:pt x="7714" y="9714"/>
                  </a:lnTo>
                  <a:cubicBezTo>
                    <a:pt x="7714" y="9681"/>
                    <a:pt x="7720" y="9667"/>
                    <a:pt x="7727" y="9664"/>
                  </a:cubicBezTo>
                  <a:cubicBezTo>
                    <a:pt x="7737" y="9674"/>
                    <a:pt x="7751" y="9684"/>
                    <a:pt x="7764" y="9694"/>
                  </a:cubicBezTo>
                  <a:cubicBezTo>
                    <a:pt x="7781" y="9718"/>
                    <a:pt x="7798" y="9745"/>
                    <a:pt x="7815" y="9775"/>
                  </a:cubicBezTo>
                  <a:cubicBezTo>
                    <a:pt x="7791" y="9768"/>
                    <a:pt x="7767" y="9755"/>
                    <a:pt x="7744" y="9745"/>
                  </a:cubicBezTo>
                  <a:lnTo>
                    <a:pt x="7744" y="9745"/>
                  </a:lnTo>
                  <a:cubicBezTo>
                    <a:pt x="7790" y="9785"/>
                    <a:pt x="7839" y="9826"/>
                    <a:pt x="7818" y="9826"/>
                  </a:cubicBezTo>
                  <a:cubicBezTo>
                    <a:pt x="7814" y="9826"/>
                    <a:pt x="7809" y="9824"/>
                    <a:pt x="7801" y="9822"/>
                  </a:cubicBezTo>
                  <a:lnTo>
                    <a:pt x="7697" y="9755"/>
                  </a:lnTo>
                  <a:cubicBezTo>
                    <a:pt x="7697" y="9741"/>
                    <a:pt x="7700" y="9728"/>
                    <a:pt x="7703" y="9711"/>
                  </a:cubicBezTo>
                  <a:cubicBezTo>
                    <a:pt x="7717" y="9725"/>
                    <a:pt x="7730" y="9735"/>
                    <a:pt x="7744" y="9745"/>
                  </a:cubicBezTo>
                  <a:lnTo>
                    <a:pt x="7703" y="9704"/>
                  </a:lnTo>
                  <a:lnTo>
                    <a:pt x="7697" y="9687"/>
                  </a:lnTo>
                  <a:cubicBezTo>
                    <a:pt x="7707" y="9687"/>
                    <a:pt x="7714" y="9687"/>
                    <a:pt x="7700" y="9674"/>
                  </a:cubicBezTo>
                  <a:lnTo>
                    <a:pt x="7693" y="9674"/>
                  </a:lnTo>
                  <a:cubicBezTo>
                    <a:pt x="7687" y="9664"/>
                    <a:pt x="7683" y="9650"/>
                    <a:pt x="7680" y="9640"/>
                  </a:cubicBezTo>
                  <a:close/>
                  <a:moveTo>
                    <a:pt x="7687" y="9812"/>
                  </a:moveTo>
                  <a:cubicBezTo>
                    <a:pt x="7694" y="9819"/>
                    <a:pt x="7701" y="9826"/>
                    <a:pt x="7708" y="9833"/>
                  </a:cubicBezTo>
                  <a:lnTo>
                    <a:pt x="7708" y="9833"/>
                  </a:lnTo>
                  <a:cubicBezTo>
                    <a:pt x="7701" y="9828"/>
                    <a:pt x="7694" y="9823"/>
                    <a:pt x="7687" y="9818"/>
                  </a:cubicBezTo>
                  <a:lnTo>
                    <a:pt x="7687" y="9818"/>
                  </a:lnTo>
                  <a:cubicBezTo>
                    <a:pt x="7687" y="9815"/>
                    <a:pt x="7687" y="9812"/>
                    <a:pt x="7687" y="9812"/>
                  </a:cubicBezTo>
                  <a:close/>
                  <a:moveTo>
                    <a:pt x="7603" y="9799"/>
                  </a:moveTo>
                  <a:lnTo>
                    <a:pt x="7626" y="9815"/>
                  </a:lnTo>
                  <a:cubicBezTo>
                    <a:pt x="7629" y="9819"/>
                    <a:pt x="7633" y="9822"/>
                    <a:pt x="7636" y="9829"/>
                  </a:cubicBezTo>
                  <a:lnTo>
                    <a:pt x="7633" y="9825"/>
                  </a:lnTo>
                  <a:cubicBezTo>
                    <a:pt x="7619" y="9825"/>
                    <a:pt x="7619" y="9829"/>
                    <a:pt x="7616" y="9836"/>
                  </a:cubicBezTo>
                  <a:cubicBezTo>
                    <a:pt x="7613" y="9822"/>
                    <a:pt x="7606" y="9809"/>
                    <a:pt x="7603" y="9799"/>
                  </a:cubicBezTo>
                  <a:close/>
                  <a:moveTo>
                    <a:pt x="7683" y="9825"/>
                  </a:moveTo>
                  <a:lnTo>
                    <a:pt x="7697" y="9836"/>
                  </a:lnTo>
                  <a:cubicBezTo>
                    <a:pt x="7693" y="9836"/>
                    <a:pt x="7690" y="9829"/>
                    <a:pt x="7683" y="9829"/>
                  </a:cubicBezTo>
                  <a:cubicBezTo>
                    <a:pt x="7680" y="9825"/>
                    <a:pt x="7683" y="9825"/>
                    <a:pt x="7683" y="9825"/>
                  </a:cubicBezTo>
                  <a:close/>
                  <a:moveTo>
                    <a:pt x="7653" y="9829"/>
                  </a:moveTo>
                  <a:lnTo>
                    <a:pt x="7666" y="9836"/>
                  </a:lnTo>
                  <a:lnTo>
                    <a:pt x="7670" y="9856"/>
                  </a:lnTo>
                  <a:cubicBezTo>
                    <a:pt x="7666" y="9852"/>
                    <a:pt x="7660" y="9849"/>
                    <a:pt x="7656" y="9846"/>
                  </a:cubicBezTo>
                  <a:cubicBezTo>
                    <a:pt x="7656" y="9839"/>
                    <a:pt x="7653" y="9832"/>
                    <a:pt x="7653" y="9829"/>
                  </a:cubicBezTo>
                  <a:close/>
                  <a:moveTo>
                    <a:pt x="7680" y="9846"/>
                  </a:moveTo>
                  <a:cubicBezTo>
                    <a:pt x="7698" y="9857"/>
                    <a:pt x="7710" y="9865"/>
                    <a:pt x="7701" y="9865"/>
                  </a:cubicBezTo>
                  <a:cubicBezTo>
                    <a:pt x="7698" y="9865"/>
                    <a:pt x="7690" y="9864"/>
                    <a:pt x="7677" y="9860"/>
                  </a:cubicBezTo>
                  <a:lnTo>
                    <a:pt x="7677" y="9860"/>
                  </a:lnTo>
                  <a:cubicBezTo>
                    <a:pt x="7677" y="9854"/>
                    <a:pt x="7677" y="9849"/>
                    <a:pt x="7680" y="9846"/>
                  </a:cubicBezTo>
                  <a:close/>
                  <a:moveTo>
                    <a:pt x="7406" y="9849"/>
                  </a:moveTo>
                  <a:cubicBezTo>
                    <a:pt x="7411" y="9849"/>
                    <a:pt x="7430" y="9860"/>
                    <a:pt x="7454" y="9876"/>
                  </a:cubicBezTo>
                  <a:cubicBezTo>
                    <a:pt x="7465" y="9886"/>
                    <a:pt x="7471" y="9896"/>
                    <a:pt x="7478" y="9906"/>
                  </a:cubicBezTo>
                  <a:lnTo>
                    <a:pt x="7475" y="9906"/>
                  </a:lnTo>
                  <a:lnTo>
                    <a:pt x="7417" y="9866"/>
                  </a:lnTo>
                  <a:cubicBezTo>
                    <a:pt x="7405" y="9854"/>
                    <a:pt x="7402" y="9849"/>
                    <a:pt x="7406" y="9849"/>
                  </a:cubicBezTo>
                  <a:close/>
                  <a:moveTo>
                    <a:pt x="7438" y="9667"/>
                  </a:moveTo>
                  <a:cubicBezTo>
                    <a:pt x="7498" y="9745"/>
                    <a:pt x="7555" y="9829"/>
                    <a:pt x="7609" y="9913"/>
                  </a:cubicBezTo>
                  <a:lnTo>
                    <a:pt x="7576" y="9852"/>
                  </a:lnTo>
                  <a:lnTo>
                    <a:pt x="7613" y="9913"/>
                  </a:lnTo>
                  <a:cubicBezTo>
                    <a:pt x="7613" y="9913"/>
                    <a:pt x="7609" y="9916"/>
                    <a:pt x="7606" y="9916"/>
                  </a:cubicBezTo>
                  <a:cubicBezTo>
                    <a:pt x="7552" y="9842"/>
                    <a:pt x="7454" y="9708"/>
                    <a:pt x="7448" y="9691"/>
                  </a:cubicBezTo>
                  <a:lnTo>
                    <a:pt x="7448" y="9691"/>
                  </a:lnTo>
                  <a:lnTo>
                    <a:pt x="7569" y="9859"/>
                  </a:lnTo>
                  <a:cubicBezTo>
                    <a:pt x="7498" y="9751"/>
                    <a:pt x="7518" y="9795"/>
                    <a:pt x="7438" y="9667"/>
                  </a:cubicBezTo>
                  <a:close/>
                  <a:moveTo>
                    <a:pt x="7384" y="9849"/>
                  </a:moveTo>
                  <a:lnTo>
                    <a:pt x="7485" y="9920"/>
                  </a:lnTo>
                  <a:cubicBezTo>
                    <a:pt x="7485" y="9923"/>
                    <a:pt x="7487" y="9926"/>
                    <a:pt x="7488" y="9929"/>
                  </a:cubicBezTo>
                  <a:lnTo>
                    <a:pt x="7488" y="9929"/>
                  </a:lnTo>
                  <a:lnTo>
                    <a:pt x="7479" y="9923"/>
                  </a:lnTo>
                  <a:lnTo>
                    <a:pt x="7479" y="9923"/>
                  </a:lnTo>
                  <a:lnTo>
                    <a:pt x="7488" y="9930"/>
                  </a:lnTo>
                  <a:cubicBezTo>
                    <a:pt x="7488" y="9929"/>
                    <a:pt x="7488" y="9929"/>
                    <a:pt x="7488" y="9929"/>
                  </a:cubicBezTo>
                  <a:lnTo>
                    <a:pt x="7488" y="9929"/>
                  </a:lnTo>
                  <a:lnTo>
                    <a:pt x="7495" y="9933"/>
                  </a:lnTo>
                  <a:lnTo>
                    <a:pt x="7502" y="9947"/>
                  </a:lnTo>
                  <a:cubicBezTo>
                    <a:pt x="7461" y="9920"/>
                    <a:pt x="7424" y="9889"/>
                    <a:pt x="7387" y="9862"/>
                  </a:cubicBezTo>
                  <a:lnTo>
                    <a:pt x="7387" y="9862"/>
                  </a:lnTo>
                  <a:lnTo>
                    <a:pt x="7479" y="9923"/>
                  </a:lnTo>
                  <a:lnTo>
                    <a:pt x="7479" y="9923"/>
                  </a:lnTo>
                  <a:lnTo>
                    <a:pt x="7384" y="9849"/>
                  </a:lnTo>
                  <a:close/>
                  <a:moveTo>
                    <a:pt x="7279" y="9852"/>
                  </a:moveTo>
                  <a:lnTo>
                    <a:pt x="7279" y="9852"/>
                  </a:lnTo>
                  <a:cubicBezTo>
                    <a:pt x="7394" y="9903"/>
                    <a:pt x="7451" y="9937"/>
                    <a:pt x="7515" y="9970"/>
                  </a:cubicBezTo>
                  <a:cubicBezTo>
                    <a:pt x="7522" y="9990"/>
                    <a:pt x="7525" y="10007"/>
                    <a:pt x="7505" y="10011"/>
                  </a:cubicBezTo>
                  <a:lnTo>
                    <a:pt x="7528" y="10017"/>
                  </a:lnTo>
                  <a:cubicBezTo>
                    <a:pt x="7607" y="10067"/>
                    <a:pt x="7626" y="10082"/>
                    <a:pt x="7617" y="10082"/>
                  </a:cubicBezTo>
                  <a:cubicBezTo>
                    <a:pt x="7602" y="10082"/>
                    <a:pt x="7500" y="10033"/>
                    <a:pt x="7478" y="10033"/>
                  </a:cubicBezTo>
                  <a:cubicBezTo>
                    <a:pt x="7470" y="10033"/>
                    <a:pt x="7473" y="10040"/>
                    <a:pt x="7495" y="10058"/>
                  </a:cubicBezTo>
                  <a:cubicBezTo>
                    <a:pt x="7458" y="10031"/>
                    <a:pt x="7424" y="10007"/>
                    <a:pt x="7384" y="9984"/>
                  </a:cubicBezTo>
                  <a:lnTo>
                    <a:pt x="7384" y="9984"/>
                  </a:lnTo>
                  <a:cubicBezTo>
                    <a:pt x="7414" y="9990"/>
                    <a:pt x="7441" y="9997"/>
                    <a:pt x="7468" y="10007"/>
                  </a:cubicBezTo>
                  <a:cubicBezTo>
                    <a:pt x="7249" y="9886"/>
                    <a:pt x="7589" y="10017"/>
                    <a:pt x="7279" y="9852"/>
                  </a:cubicBezTo>
                  <a:close/>
                  <a:moveTo>
                    <a:pt x="7340" y="9980"/>
                  </a:moveTo>
                  <a:cubicBezTo>
                    <a:pt x="7350" y="9980"/>
                    <a:pt x="7362" y="9981"/>
                    <a:pt x="7377" y="9984"/>
                  </a:cubicBezTo>
                  <a:cubicBezTo>
                    <a:pt x="7330" y="9990"/>
                    <a:pt x="7417" y="10078"/>
                    <a:pt x="7475" y="10165"/>
                  </a:cubicBezTo>
                  <a:lnTo>
                    <a:pt x="7407" y="10118"/>
                  </a:lnTo>
                  <a:cubicBezTo>
                    <a:pt x="7393" y="10114"/>
                    <a:pt x="7382" y="10113"/>
                    <a:pt x="7373" y="10113"/>
                  </a:cubicBezTo>
                  <a:cubicBezTo>
                    <a:pt x="7360" y="10113"/>
                    <a:pt x="7352" y="10116"/>
                    <a:pt x="7343" y="10118"/>
                  </a:cubicBezTo>
                  <a:lnTo>
                    <a:pt x="7306" y="10098"/>
                  </a:lnTo>
                  <a:cubicBezTo>
                    <a:pt x="7340" y="10064"/>
                    <a:pt x="7370" y="10041"/>
                    <a:pt x="7370" y="10041"/>
                  </a:cubicBezTo>
                  <a:lnTo>
                    <a:pt x="7370" y="10041"/>
                  </a:lnTo>
                  <a:cubicBezTo>
                    <a:pt x="7370" y="10041"/>
                    <a:pt x="7337" y="10061"/>
                    <a:pt x="7303" y="10098"/>
                  </a:cubicBezTo>
                  <a:lnTo>
                    <a:pt x="7290" y="10091"/>
                  </a:lnTo>
                  <a:cubicBezTo>
                    <a:pt x="7296" y="10085"/>
                    <a:pt x="7303" y="10078"/>
                    <a:pt x="7306" y="10071"/>
                  </a:cubicBezTo>
                  <a:lnTo>
                    <a:pt x="7306" y="10071"/>
                  </a:lnTo>
                  <a:lnTo>
                    <a:pt x="7286" y="10091"/>
                  </a:lnTo>
                  <a:cubicBezTo>
                    <a:pt x="7228" y="10060"/>
                    <a:pt x="7170" y="10030"/>
                    <a:pt x="7188" y="10030"/>
                  </a:cubicBezTo>
                  <a:cubicBezTo>
                    <a:pt x="7193" y="10030"/>
                    <a:pt x="7204" y="10032"/>
                    <a:pt x="7222" y="10037"/>
                  </a:cubicBezTo>
                  <a:lnTo>
                    <a:pt x="7249" y="10054"/>
                  </a:lnTo>
                  <a:cubicBezTo>
                    <a:pt x="7314" y="10045"/>
                    <a:pt x="7268" y="9980"/>
                    <a:pt x="7340" y="9980"/>
                  </a:cubicBezTo>
                  <a:close/>
                  <a:moveTo>
                    <a:pt x="7279" y="10125"/>
                  </a:moveTo>
                  <a:cubicBezTo>
                    <a:pt x="7293" y="10125"/>
                    <a:pt x="7306" y="10128"/>
                    <a:pt x="7320" y="10128"/>
                  </a:cubicBezTo>
                  <a:cubicBezTo>
                    <a:pt x="7317" y="10131"/>
                    <a:pt x="7314" y="10136"/>
                    <a:pt x="7308" y="10136"/>
                  </a:cubicBezTo>
                  <a:cubicBezTo>
                    <a:pt x="7307" y="10136"/>
                    <a:pt x="7305" y="10136"/>
                    <a:pt x="7303" y="10135"/>
                  </a:cubicBezTo>
                  <a:lnTo>
                    <a:pt x="7303" y="10135"/>
                  </a:lnTo>
                  <a:cubicBezTo>
                    <a:pt x="7316" y="10145"/>
                    <a:pt x="7323" y="10152"/>
                    <a:pt x="7330" y="10159"/>
                  </a:cubicBezTo>
                  <a:cubicBezTo>
                    <a:pt x="7350" y="10175"/>
                    <a:pt x="7374" y="10189"/>
                    <a:pt x="7397" y="10202"/>
                  </a:cubicBezTo>
                  <a:lnTo>
                    <a:pt x="7387" y="10212"/>
                  </a:lnTo>
                  <a:cubicBezTo>
                    <a:pt x="7370" y="10206"/>
                    <a:pt x="7350" y="10199"/>
                    <a:pt x="7330" y="10196"/>
                  </a:cubicBezTo>
                  <a:lnTo>
                    <a:pt x="7327" y="10196"/>
                  </a:lnTo>
                  <a:lnTo>
                    <a:pt x="7340" y="10179"/>
                  </a:lnTo>
                  <a:lnTo>
                    <a:pt x="7323" y="10196"/>
                  </a:lnTo>
                  <a:lnTo>
                    <a:pt x="7313" y="10196"/>
                  </a:lnTo>
                  <a:lnTo>
                    <a:pt x="7303" y="10189"/>
                  </a:lnTo>
                  <a:cubicBezTo>
                    <a:pt x="7296" y="10182"/>
                    <a:pt x="7290" y="10179"/>
                    <a:pt x="7283" y="10172"/>
                  </a:cubicBezTo>
                  <a:cubicBezTo>
                    <a:pt x="7273" y="10165"/>
                    <a:pt x="7266" y="10155"/>
                    <a:pt x="7259" y="10145"/>
                  </a:cubicBezTo>
                  <a:cubicBezTo>
                    <a:pt x="7259" y="10138"/>
                    <a:pt x="7253" y="10132"/>
                    <a:pt x="7256" y="10128"/>
                  </a:cubicBezTo>
                  <a:lnTo>
                    <a:pt x="7276" y="10128"/>
                  </a:lnTo>
                  <a:lnTo>
                    <a:pt x="7279" y="10125"/>
                  </a:lnTo>
                  <a:close/>
                  <a:moveTo>
                    <a:pt x="7280" y="10223"/>
                  </a:moveTo>
                  <a:cubicBezTo>
                    <a:pt x="7282" y="10223"/>
                    <a:pt x="7293" y="10223"/>
                    <a:pt x="7303" y="10226"/>
                  </a:cubicBezTo>
                  <a:lnTo>
                    <a:pt x="7296" y="10229"/>
                  </a:lnTo>
                  <a:cubicBezTo>
                    <a:pt x="7293" y="10226"/>
                    <a:pt x="7286" y="10226"/>
                    <a:pt x="7280" y="10223"/>
                  </a:cubicBezTo>
                  <a:close/>
                  <a:moveTo>
                    <a:pt x="7397" y="10206"/>
                  </a:moveTo>
                  <a:cubicBezTo>
                    <a:pt x="7411" y="10216"/>
                    <a:pt x="7431" y="10226"/>
                    <a:pt x="7458" y="10239"/>
                  </a:cubicBezTo>
                  <a:cubicBezTo>
                    <a:pt x="7428" y="10226"/>
                    <a:pt x="7414" y="10223"/>
                    <a:pt x="7391" y="10216"/>
                  </a:cubicBezTo>
                  <a:cubicBezTo>
                    <a:pt x="7391" y="10212"/>
                    <a:pt x="7394" y="10209"/>
                    <a:pt x="7397" y="10206"/>
                  </a:cubicBezTo>
                  <a:close/>
                  <a:moveTo>
                    <a:pt x="6990" y="10260"/>
                  </a:moveTo>
                  <a:lnTo>
                    <a:pt x="6990" y="10263"/>
                  </a:lnTo>
                  <a:lnTo>
                    <a:pt x="6987" y="10266"/>
                  </a:lnTo>
                  <a:lnTo>
                    <a:pt x="6987" y="10263"/>
                  </a:lnTo>
                  <a:lnTo>
                    <a:pt x="6990" y="10260"/>
                  </a:lnTo>
                  <a:close/>
                  <a:moveTo>
                    <a:pt x="7360" y="10324"/>
                  </a:moveTo>
                  <a:cubicBezTo>
                    <a:pt x="7357" y="10334"/>
                    <a:pt x="7353" y="10337"/>
                    <a:pt x="7347" y="10347"/>
                  </a:cubicBezTo>
                  <a:cubicBezTo>
                    <a:pt x="7343" y="10347"/>
                    <a:pt x="7333" y="10340"/>
                    <a:pt x="7327" y="10340"/>
                  </a:cubicBezTo>
                  <a:cubicBezTo>
                    <a:pt x="7323" y="10340"/>
                    <a:pt x="7330" y="10334"/>
                    <a:pt x="7330" y="10330"/>
                  </a:cubicBezTo>
                  <a:cubicBezTo>
                    <a:pt x="7340" y="10327"/>
                    <a:pt x="7350" y="10327"/>
                    <a:pt x="7360" y="10324"/>
                  </a:cubicBezTo>
                  <a:close/>
                  <a:moveTo>
                    <a:pt x="7370" y="10324"/>
                  </a:moveTo>
                  <a:cubicBezTo>
                    <a:pt x="7376" y="10338"/>
                    <a:pt x="7374" y="10348"/>
                    <a:pt x="7358" y="10348"/>
                  </a:cubicBezTo>
                  <a:cubicBezTo>
                    <a:pt x="7356" y="10348"/>
                    <a:pt x="7353" y="10348"/>
                    <a:pt x="7350" y="10347"/>
                  </a:cubicBezTo>
                  <a:lnTo>
                    <a:pt x="7364" y="10324"/>
                  </a:lnTo>
                  <a:close/>
                  <a:moveTo>
                    <a:pt x="7303" y="10381"/>
                  </a:moveTo>
                  <a:lnTo>
                    <a:pt x="7316" y="10387"/>
                  </a:lnTo>
                  <a:cubicBezTo>
                    <a:pt x="7310" y="10394"/>
                    <a:pt x="7306" y="10398"/>
                    <a:pt x="7300" y="10404"/>
                  </a:cubicBezTo>
                  <a:lnTo>
                    <a:pt x="7293" y="10401"/>
                  </a:lnTo>
                  <a:lnTo>
                    <a:pt x="7303" y="10381"/>
                  </a:lnTo>
                  <a:close/>
                  <a:moveTo>
                    <a:pt x="7323" y="10391"/>
                  </a:moveTo>
                  <a:cubicBezTo>
                    <a:pt x="7333" y="10398"/>
                    <a:pt x="7343" y="10401"/>
                    <a:pt x="7360" y="10404"/>
                  </a:cubicBezTo>
                  <a:cubicBezTo>
                    <a:pt x="7353" y="10411"/>
                    <a:pt x="7347" y="10418"/>
                    <a:pt x="7343" y="10421"/>
                  </a:cubicBezTo>
                  <a:lnTo>
                    <a:pt x="7313" y="10411"/>
                  </a:lnTo>
                  <a:lnTo>
                    <a:pt x="7323" y="10391"/>
                  </a:lnTo>
                  <a:close/>
                  <a:moveTo>
                    <a:pt x="7290" y="10404"/>
                  </a:moveTo>
                  <a:lnTo>
                    <a:pt x="7300" y="10411"/>
                  </a:lnTo>
                  <a:lnTo>
                    <a:pt x="7279" y="10431"/>
                  </a:lnTo>
                  <a:lnTo>
                    <a:pt x="7273" y="10428"/>
                  </a:lnTo>
                  <a:lnTo>
                    <a:pt x="7290" y="10404"/>
                  </a:lnTo>
                  <a:close/>
                  <a:moveTo>
                    <a:pt x="7367" y="10408"/>
                  </a:moveTo>
                  <a:lnTo>
                    <a:pt x="7387" y="10418"/>
                  </a:lnTo>
                  <a:cubicBezTo>
                    <a:pt x="7384" y="10425"/>
                    <a:pt x="7377" y="10431"/>
                    <a:pt x="7374" y="10438"/>
                  </a:cubicBezTo>
                  <a:lnTo>
                    <a:pt x="7357" y="10428"/>
                  </a:lnTo>
                  <a:lnTo>
                    <a:pt x="7367" y="10408"/>
                  </a:lnTo>
                  <a:close/>
                  <a:moveTo>
                    <a:pt x="7391" y="10418"/>
                  </a:moveTo>
                  <a:lnTo>
                    <a:pt x="7397" y="10421"/>
                  </a:lnTo>
                  <a:lnTo>
                    <a:pt x="7387" y="10441"/>
                  </a:lnTo>
                  <a:lnTo>
                    <a:pt x="7380" y="10438"/>
                  </a:lnTo>
                  <a:lnTo>
                    <a:pt x="7391" y="10418"/>
                  </a:lnTo>
                  <a:close/>
                  <a:moveTo>
                    <a:pt x="7351" y="10437"/>
                  </a:moveTo>
                  <a:cubicBezTo>
                    <a:pt x="7353" y="10437"/>
                    <a:pt x="7361" y="10445"/>
                    <a:pt x="7367" y="10448"/>
                  </a:cubicBezTo>
                  <a:lnTo>
                    <a:pt x="7350" y="10441"/>
                  </a:lnTo>
                  <a:lnTo>
                    <a:pt x="7350" y="10438"/>
                  </a:lnTo>
                  <a:cubicBezTo>
                    <a:pt x="7350" y="10438"/>
                    <a:pt x="7350" y="10437"/>
                    <a:pt x="7351" y="10437"/>
                  </a:cubicBezTo>
                  <a:close/>
                  <a:moveTo>
                    <a:pt x="7414" y="10428"/>
                  </a:moveTo>
                  <a:lnTo>
                    <a:pt x="7401" y="10448"/>
                  </a:lnTo>
                  <a:lnTo>
                    <a:pt x="7397" y="10448"/>
                  </a:lnTo>
                  <a:cubicBezTo>
                    <a:pt x="7401" y="10438"/>
                    <a:pt x="7404" y="10435"/>
                    <a:pt x="7407" y="10428"/>
                  </a:cubicBezTo>
                  <a:close/>
                  <a:moveTo>
                    <a:pt x="7481" y="10371"/>
                  </a:moveTo>
                  <a:cubicBezTo>
                    <a:pt x="7515" y="10391"/>
                    <a:pt x="7566" y="10418"/>
                    <a:pt x="7606" y="10441"/>
                  </a:cubicBezTo>
                  <a:cubicBezTo>
                    <a:pt x="7606" y="10445"/>
                    <a:pt x="7603" y="10451"/>
                    <a:pt x="7599" y="10455"/>
                  </a:cubicBezTo>
                  <a:lnTo>
                    <a:pt x="7596" y="10455"/>
                  </a:lnTo>
                  <a:cubicBezTo>
                    <a:pt x="7555" y="10431"/>
                    <a:pt x="7515" y="10404"/>
                    <a:pt x="7481" y="10371"/>
                  </a:cubicBezTo>
                  <a:close/>
                  <a:moveTo>
                    <a:pt x="7310" y="10421"/>
                  </a:moveTo>
                  <a:lnTo>
                    <a:pt x="7337" y="10435"/>
                  </a:lnTo>
                  <a:lnTo>
                    <a:pt x="7333" y="10438"/>
                  </a:lnTo>
                  <a:cubicBezTo>
                    <a:pt x="7324" y="10433"/>
                    <a:pt x="7319" y="10431"/>
                    <a:pt x="7318" y="10431"/>
                  </a:cubicBezTo>
                  <a:cubicBezTo>
                    <a:pt x="7317" y="10431"/>
                    <a:pt x="7321" y="10434"/>
                    <a:pt x="7330" y="10441"/>
                  </a:cubicBezTo>
                  <a:lnTo>
                    <a:pt x="7330" y="10445"/>
                  </a:lnTo>
                  <a:cubicBezTo>
                    <a:pt x="7327" y="10448"/>
                    <a:pt x="7323" y="10455"/>
                    <a:pt x="7320" y="10458"/>
                  </a:cubicBezTo>
                  <a:cubicBezTo>
                    <a:pt x="7319" y="10459"/>
                    <a:pt x="7319" y="10459"/>
                    <a:pt x="7318" y="10459"/>
                  </a:cubicBezTo>
                  <a:cubicBezTo>
                    <a:pt x="7315" y="10459"/>
                    <a:pt x="7312" y="10454"/>
                    <a:pt x="7310" y="10451"/>
                  </a:cubicBezTo>
                  <a:cubicBezTo>
                    <a:pt x="7316" y="10431"/>
                    <a:pt x="7303" y="10441"/>
                    <a:pt x="7310" y="10421"/>
                  </a:cubicBezTo>
                  <a:close/>
                  <a:moveTo>
                    <a:pt x="7417" y="10435"/>
                  </a:moveTo>
                  <a:lnTo>
                    <a:pt x="7431" y="10445"/>
                  </a:lnTo>
                  <a:lnTo>
                    <a:pt x="7417" y="10462"/>
                  </a:lnTo>
                  <a:cubicBezTo>
                    <a:pt x="7414" y="10462"/>
                    <a:pt x="7411" y="10458"/>
                    <a:pt x="7407" y="10455"/>
                  </a:cubicBezTo>
                  <a:lnTo>
                    <a:pt x="7417" y="10435"/>
                  </a:lnTo>
                  <a:close/>
                  <a:moveTo>
                    <a:pt x="7256" y="10458"/>
                  </a:moveTo>
                  <a:cubicBezTo>
                    <a:pt x="7254" y="10460"/>
                    <a:pt x="7252" y="10461"/>
                    <a:pt x="7250" y="10462"/>
                  </a:cubicBezTo>
                  <a:lnTo>
                    <a:pt x="7250" y="10462"/>
                  </a:lnTo>
                  <a:lnTo>
                    <a:pt x="7253" y="10458"/>
                  </a:lnTo>
                  <a:close/>
                  <a:moveTo>
                    <a:pt x="7347" y="10451"/>
                  </a:moveTo>
                  <a:cubicBezTo>
                    <a:pt x="7344" y="10457"/>
                    <a:pt x="7338" y="10461"/>
                    <a:pt x="7335" y="10466"/>
                  </a:cubicBezTo>
                  <a:lnTo>
                    <a:pt x="7335" y="10466"/>
                  </a:lnTo>
                  <a:lnTo>
                    <a:pt x="7343" y="10451"/>
                  </a:lnTo>
                  <a:close/>
                  <a:moveTo>
                    <a:pt x="7061" y="10468"/>
                  </a:moveTo>
                  <a:lnTo>
                    <a:pt x="7061" y="10472"/>
                  </a:lnTo>
                  <a:lnTo>
                    <a:pt x="7057" y="10475"/>
                  </a:lnTo>
                  <a:lnTo>
                    <a:pt x="7057" y="10472"/>
                  </a:lnTo>
                  <a:lnTo>
                    <a:pt x="7061" y="10468"/>
                  </a:lnTo>
                  <a:close/>
                  <a:moveTo>
                    <a:pt x="7313" y="10468"/>
                  </a:moveTo>
                  <a:lnTo>
                    <a:pt x="7303" y="10482"/>
                  </a:lnTo>
                  <a:lnTo>
                    <a:pt x="7300" y="10482"/>
                  </a:lnTo>
                  <a:lnTo>
                    <a:pt x="7306" y="10468"/>
                  </a:lnTo>
                  <a:close/>
                  <a:moveTo>
                    <a:pt x="7333" y="10472"/>
                  </a:moveTo>
                  <a:lnTo>
                    <a:pt x="7333" y="10475"/>
                  </a:lnTo>
                  <a:lnTo>
                    <a:pt x="7323" y="10485"/>
                  </a:lnTo>
                  <a:cubicBezTo>
                    <a:pt x="7327" y="10478"/>
                    <a:pt x="7330" y="10475"/>
                    <a:pt x="7333" y="10472"/>
                  </a:cubicBezTo>
                  <a:close/>
                  <a:moveTo>
                    <a:pt x="7347" y="10455"/>
                  </a:moveTo>
                  <a:lnTo>
                    <a:pt x="7360" y="10462"/>
                  </a:lnTo>
                  <a:cubicBezTo>
                    <a:pt x="7350" y="10475"/>
                    <a:pt x="7343" y="10485"/>
                    <a:pt x="7337" y="10499"/>
                  </a:cubicBezTo>
                  <a:lnTo>
                    <a:pt x="7327" y="10495"/>
                  </a:lnTo>
                  <a:lnTo>
                    <a:pt x="7340" y="10472"/>
                  </a:lnTo>
                  <a:cubicBezTo>
                    <a:pt x="7343" y="10468"/>
                    <a:pt x="7347" y="10462"/>
                    <a:pt x="7347" y="10455"/>
                  </a:cubicBezTo>
                  <a:close/>
                  <a:moveTo>
                    <a:pt x="7296" y="10492"/>
                  </a:moveTo>
                  <a:lnTo>
                    <a:pt x="7286" y="10502"/>
                  </a:lnTo>
                  <a:lnTo>
                    <a:pt x="7293" y="10492"/>
                  </a:lnTo>
                  <a:close/>
                  <a:moveTo>
                    <a:pt x="7367" y="10465"/>
                  </a:moveTo>
                  <a:lnTo>
                    <a:pt x="7370" y="10468"/>
                  </a:lnTo>
                  <a:lnTo>
                    <a:pt x="7347" y="10505"/>
                  </a:lnTo>
                  <a:lnTo>
                    <a:pt x="7343" y="10505"/>
                  </a:lnTo>
                  <a:lnTo>
                    <a:pt x="7367" y="10465"/>
                  </a:lnTo>
                  <a:close/>
                  <a:moveTo>
                    <a:pt x="7327" y="10502"/>
                  </a:moveTo>
                  <a:lnTo>
                    <a:pt x="7333" y="10509"/>
                  </a:lnTo>
                  <a:lnTo>
                    <a:pt x="7327" y="10515"/>
                  </a:lnTo>
                  <a:cubicBezTo>
                    <a:pt x="7327" y="10512"/>
                    <a:pt x="7323" y="10512"/>
                    <a:pt x="7320" y="10512"/>
                  </a:cubicBezTo>
                  <a:lnTo>
                    <a:pt x="7327" y="10502"/>
                  </a:lnTo>
                  <a:close/>
                  <a:moveTo>
                    <a:pt x="7434" y="10445"/>
                  </a:moveTo>
                  <a:cubicBezTo>
                    <a:pt x="7488" y="10485"/>
                    <a:pt x="7528" y="10519"/>
                    <a:pt x="7525" y="10525"/>
                  </a:cubicBezTo>
                  <a:cubicBezTo>
                    <a:pt x="7495" y="10502"/>
                    <a:pt x="7461" y="10482"/>
                    <a:pt x="7428" y="10465"/>
                  </a:cubicBezTo>
                  <a:cubicBezTo>
                    <a:pt x="7428" y="10458"/>
                    <a:pt x="7431" y="10451"/>
                    <a:pt x="7434" y="10445"/>
                  </a:cubicBezTo>
                  <a:close/>
                  <a:moveTo>
                    <a:pt x="7401" y="10485"/>
                  </a:moveTo>
                  <a:lnTo>
                    <a:pt x="7374" y="10529"/>
                  </a:lnTo>
                  <a:lnTo>
                    <a:pt x="7370" y="10529"/>
                  </a:lnTo>
                  <a:lnTo>
                    <a:pt x="7394" y="10485"/>
                  </a:lnTo>
                  <a:close/>
                  <a:moveTo>
                    <a:pt x="7414" y="10492"/>
                  </a:moveTo>
                  <a:cubicBezTo>
                    <a:pt x="7461" y="10520"/>
                    <a:pt x="7501" y="10547"/>
                    <a:pt x="7485" y="10547"/>
                  </a:cubicBezTo>
                  <a:cubicBezTo>
                    <a:pt x="7481" y="10547"/>
                    <a:pt x="7471" y="10544"/>
                    <a:pt x="7454" y="10539"/>
                  </a:cubicBezTo>
                  <a:lnTo>
                    <a:pt x="7407" y="10509"/>
                  </a:lnTo>
                  <a:lnTo>
                    <a:pt x="7414" y="10492"/>
                  </a:lnTo>
                  <a:close/>
                  <a:moveTo>
                    <a:pt x="7389" y="10554"/>
                  </a:moveTo>
                  <a:lnTo>
                    <a:pt x="7394" y="10559"/>
                  </a:lnTo>
                  <a:lnTo>
                    <a:pt x="7394" y="10559"/>
                  </a:lnTo>
                  <a:lnTo>
                    <a:pt x="7387" y="10556"/>
                  </a:lnTo>
                  <a:cubicBezTo>
                    <a:pt x="7387" y="10556"/>
                    <a:pt x="7388" y="10555"/>
                    <a:pt x="7389" y="10554"/>
                  </a:cubicBezTo>
                  <a:close/>
                  <a:moveTo>
                    <a:pt x="7404" y="10512"/>
                  </a:moveTo>
                  <a:cubicBezTo>
                    <a:pt x="7438" y="10542"/>
                    <a:pt x="7495" y="10586"/>
                    <a:pt x="7471" y="10586"/>
                  </a:cubicBezTo>
                  <a:cubicBezTo>
                    <a:pt x="7458" y="10579"/>
                    <a:pt x="7451" y="10576"/>
                    <a:pt x="7438" y="10569"/>
                  </a:cubicBezTo>
                  <a:lnTo>
                    <a:pt x="7414" y="10552"/>
                  </a:lnTo>
                  <a:lnTo>
                    <a:pt x="7394" y="10539"/>
                  </a:lnTo>
                  <a:cubicBezTo>
                    <a:pt x="7397" y="10532"/>
                    <a:pt x="7401" y="10522"/>
                    <a:pt x="7404" y="10512"/>
                  </a:cubicBezTo>
                  <a:close/>
                  <a:moveTo>
                    <a:pt x="7286" y="10579"/>
                  </a:moveTo>
                  <a:cubicBezTo>
                    <a:pt x="7283" y="10583"/>
                    <a:pt x="7283" y="10586"/>
                    <a:pt x="7283" y="10589"/>
                  </a:cubicBezTo>
                  <a:lnTo>
                    <a:pt x="7279" y="10589"/>
                  </a:lnTo>
                  <a:cubicBezTo>
                    <a:pt x="7279" y="10586"/>
                    <a:pt x="7283" y="10583"/>
                    <a:pt x="7286" y="10579"/>
                  </a:cubicBezTo>
                  <a:close/>
                  <a:moveTo>
                    <a:pt x="7404" y="10566"/>
                  </a:moveTo>
                  <a:lnTo>
                    <a:pt x="7407" y="10569"/>
                  </a:lnTo>
                  <a:cubicBezTo>
                    <a:pt x="7407" y="10573"/>
                    <a:pt x="7404" y="10576"/>
                    <a:pt x="7404" y="10579"/>
                  </a:cubicBezTo>
                  <a:lnTo>
                    <a:pt x="7417" y="10576"/>
                  </a:lnTo>
                  <a:cubicBezTo>
                    <a:pt x="7438" y="10593"/>
                    <a:pt x="7452" y="10606"/>
                    <a:pt x="7443" y="10606"/>
                  </a:cubicBezTo>
                  <a:cubicBezTo>
                    <a:pt x="7438" y="10606"/>
                    <a:pt x="7425" y="10601"/>
                    <a:pt x="7401" y="10589"/>
                  </a:cubicBezTo>
                  <a:lnTo>
                    <a:pt x="7397" y="10589"/>
                  </a:lnTo>
                  <a:cubicBezTo>
                    <a:pt x="7391" y="10586"/>
                    <a:pt x="7384" y="10579"/>
                    <a:pt x="7380" y="10573"/>
                  </a:cubicBezTo>
                  <a:lnTo>
                    <a:pt x="7384" y="10566"/>
                  </a:lnTo>
                  <a:close/>
                  <a:moveTo>
                    <a:pt x="6812" y="10612"/>
                  </a:moveTo>
                  <a:cubicBezTo>
                    <a:pt x="6819" y="10612"/>
                    <a:pt x="6829" y="10612"/>
                    <a:pt x="6842" y="10613"/>
                  </a:cubicBezTo>
                  <a:lnTo>
                    <a:pt x="6839" y="10613"/>
                  </a:lnTo>
                  <a:lnTo>
                    <a:pt x="6845" y="10633"/>
                  </a:lnTo>
                  <a:lnTo>
                    <a:pt x="6828" y="10626"/>
                  </a:lnTo>
                  <a:lnTo>
                    <a:pt x="6798" y="10620"/>
                  </a:lnTo>
                  <a:cubicBezTo>
                    <a:pt x="6788" y="10615"/>
                    <a:pt x="6791" y="10612"/>
                    <a:pt x="6812" y="10612"/>
                  </a:cubicBezTo>
                  <a:close/>
                  <a:moveTo>
                    <a:pt x="7337" y="10663"/>
                  </a:moveTo>
                  <a:cubicBezTo>
                    <a:pt x="7341" y="10667"/>
                    <a:pt x="7345" y="10670"/>
                    <a:pt x="7349" y="10674"/>
                  </a:cubicBezTo>
                  <a:lnTo>
                    <a:pt x="7349" y="10674"/>
                  </a:lnTo>
                  <a:cubicBezTo>
                    <a:pt x="7346" y="10672"/>
                    <a:pt x="7343" y="10669"/>
                    <a:pt x="7340" y="10667"/>
                  </a:cubicBezTo>
                  <a:lnTo>
                    <a:pt x="7337" y="10667"/>
                  </a:lnTo>
                  <a:cubicBezTo>
                    <a:pt x="7337" y="10667"/>
                    <a:pt x="7337" y="10667"/>
                    <a:pt x="7337" y="10663"/>
                  </a:cubicBezTo>
                  <a:close/>
                  <a:moveTo>
                    <a:pt x="7397" y="10724"/>
                  </a:moveTo>
                  <a:cubicBezTo>
                    <a:pt x="7384" y="10731"/>
                    <a:pt x="7374" y="10737"/>
                    <a:pt x="7364" y="10748"/>
                  </a:cubicBezTo>
                  <a:lnTo>
                    <a:pt x="7290" y="10775"/>
                  </a:lnTo>
                  <a:lnTo>
                    <a:pt x="7296" y="10761"/>
                  </a:lnTo>
                  <a:lnTo>
                    <a:pt x="7397" y="10724"/>
                  </a:lnTo>
                  <a:close/>
                  <a:moveTo>
                    <a:pt x="7266" y="10812"/>
                  </a:moveTo>
                  <a:lnTo>
                    <a:pt x="7300" y="10828"/>
                  </a:lnTo>
                  <a:cubicBezTo>
                    <a:pt x="7296" y="10828"/>
                    <a:pt x="7296" y="10832"/>
                    <a:pt x="7296" y="10835"/>
                  </a:cubicBezTo>
                  <a:cubicBezTo>
                    <a:pt x="7290" y="10828"/>
                    <a:pt x="7279" y="10822"/>
                    <a:pt x="7269" y="10815"/>
                  </a:cubicBezTo>
                  <a:lnTo>
                    <a:pt x="7266" y="10815"/>
                  </a:lnTo>
                  <a:lnTo>
                    <a:pt x="7266" y="10812"/>
                  </a:lnTo>
                  <a:close/>
                  <a:moveTo>
                    <a:pt x="330" y="10832"/>
                  </a:moveTo>
                  <a:cubicBezTo>
                    <a:pt x="329" y="10837"/>
                    <a:pt x="329" y="10843"/>
                    <a:pt x="331" y="10848"/>
                  </a:cubicBezTo>
                  <a:lnTo>
                    <a:pt x="331" y="10848"/>
                  </a:lnTo>
                  <a:cubicBezTo>
                    <a:pt x="331" y="10842"/>
                    <a:pt x="331" y="10837"/>
                    <a:pt x="330" y="10832"/>
                  </a:cubicBezTo>
                  <a:close/>
                  <a:moveTo>
                    <a:pt x="7158" y="10812"/>
                  </a:moveTo>
                  <a:lnTo>
                    <a:pt x="7165" y="10818"/>
                  </a:lnTo>
                  <a:lnTo>
                    <a:pt x="7061" y="10859"/>
                  </a:lnTo>
                  <a:lnTo>
                    <a:pt x="7051" y="10852"/>
                  </a:lnTo>
                  <a:lnTo>
                    <a:pt x="7158" y="10812"/>
                  </a:lnTo>
                  <a:close/>
                  <a:moveTo>
                    <a:pt x="7037" y="10859"/>
                  </a:moveTo>
                  <a:lnTo>
                    <a:pt x="7047" y="10865"/>
                  </a:lnTo>
                  <a:lnTo>
                    <a:pt x="7030" y="10872"/>
                  </a:lnTo>
                  <a:lnTo>
                    <a:pt x="7020" y="10865"/>
                  </a:lnTo>
                  <a:lnTo>
                    <a:pt x="7037" y="10859"/>
                  </a:lnTo>
                  <a:close/>
                  <a:moveTo>
                    <a:pt x="7316" y="10835"/>
                  </a:moveTo>
                  <a:lnTo>
                    <a:pt x="7374" y="10862"/>
                  </a:lnTo>
                  <a:lnTo>
                    <a:pt x="7364" y="10879"/>
                  </a:lnTo>
                  <a:cubicBezTo>
                    <a:pt x="7347" y="10869"/>
                    <a:pt x="7330" y="10855"/>
                    <a:pt x="7313" y="10845"/>
                  </a:cubicBezTo>
                  <a:cubicBezTo>
                    <a:pt x="7313" y="10842"/>
                    <a:pt x="7316" y="10838"/>
                    <a:pt x="7316" y="10835"/>
                  </a:cubicBezTo>
                  <a:close/>
                  <a:moveTo>
                    <a:pt x="6993" y="10872"/>
                  </a:moveTo>
                  <a:lnTo>
                    <a:pt x="7003" y="10882"/>
                  </a:lnTo>
                  <a:lnTo>
                    <a:pt x="6983" y="10889"/>
                  </a:lnTo>
                  <a:cubicBezTo>
                    <a:pt x="6980" y="10889"/>
                    <a:pt x="6977" y="10882"/>
                    <a:pt x="6973" y="10882"/>
                  </a:cubicBezTo>
                  <a:lnTo>
                    <a:pt x="6993" y="10872"/>
                  </a:lnTo>
                  <a:close/>
                  <a:moveTo>
                    <a:pt x="6953" y="10891"/>
                  </a:moveTo>
                  <a:cubicBezTo>
                    <a:pt x="6956" y="10891"/>
                    <a:pt x="6962" y="10893"/>
                    <a:pt x="6970" y="10896"/>
                  </a:cubicBezTo>
                  <a:lnTo>
                    <a:pt x="6956" y="10899"/>
                  </a:lnTo>
                  <a:cubicBezTo>
                    <a:pt x="6949" y="10893"/>
                    <a:pt x="6949" y="10891"/>
                    <a:pt x="6953" y="10891"/>
                  </a:cubicBezTo>
                  <a:close/>
                  <a:moveTo>
                    <a:pt x="7222" y="10929"/>
                  </a:moveTo>
                  <a:lnTo>
                    <a:pt x="7229" y="10933"/>
                  </a:lnTo>
                  <a:lnTo>
                    <a:pt x="7229" y="10946"/>
                  </a:lnTo>
                  <a:lnTo>
                    <a:pt x="7219" y="10939"/>
                  </a:lnTo>
                  <a:lnTo>
                    <a:pt x="7222" y="10929"/>
                  </a:lnTo>
                  <a:close/>
                  <a:moveTo>
                    <a:pt x="7249" y="10882"/>
                  </a:moveTo>
                  <a:cubicBezTo>
                    <a:pt x="7276" y="10902"/>
                    <a:pt x="7303" y="10926"/>
                    <a:pt x="7330" y="10946"/>
                  </a:cubicBezTo>
                  <a:cubicBezTo>
                    <a:pt x="7327" y="10950"/>
                    <a:pt x="7327" y="10950"/>
                    <a:pt x="7327" y="10950"/>
                  </a:cubicBezTo>
                  <a:lnTo>
                    <a:pt x="7327" y="10953"/>
                  </a:lnTo>
                  <a:cubicBezTo>
                    <a:pt x="7296" y="10939"/>
                    <a:pt x="7269" y="10926"/>
                    <a:pt x="7246" y="10909"/>
                  </a:cubicBezTo>
                  <a:cubicBezTo>
                    <a:pt x="7246" y="10902"/>
                    <a:pt x="7249" y="10892"/>
                    <a:pt x="7249" y="10882"/>
                  </a:cubicBezTo>
                  <a:close/>
                  <a:moveTo>
                    <a:pt x="7199" y="10946"/>
                  </a:moveTo>
                  <a:lnTo>
                    <a:pt x="7195" y="10956"/>
                  </a:lnTo>
                  <a:lnTo>
                    <a:pt x="7192" y="10963"/>
                  </a:lnTo>
                  <a:lnTo>
                    <a:pt x="7192" y="10966"/>
                  </a:lnTo>
                  <a:lnTo>
                    <a:pt x="7199" y="10946"/>
                  </a:lnTo>
                  <a:close/>
                  <a:moveTo>
                    <a:pt x="7202" y="10943"/>
                  </a:moveTo>
                  <a:cubicBezTo>
                    <a:pt x="7199" y="10956"/>
                    <a:pt x="7199" y="10966"/>
                    <a:pt x="7202" y="10976"/>
                  </a:cubicBezTo>
                  <a:cubicBezTo>
                    <a:pt x="7202" y="10977"/>
                    <a:pt x="7203" y="10977"/>
                    <a:pt x="7203" y="10977"/>
                  </a:cubicBezTo>
                  <a:cubicBezTo>
                    <a:pt x="7206" y="10977"/>
                    <a:pt x="7210" y="10968"/>
                    <a:pt x="7216" y="10953"/>
                  </a:cubicBezTo>
                  <a:lnTo>
                    <a:pt x="7226" y="10956"/>
                  </a:lnTo>
                  <a:cubicBezTo>
                    <a:pt x="7226" y="10970"/>
                    <a:pt x="7226" y="10983"/>
                    <a:pt x="7222" y="10993"/>
                  </a:cubicBezTo>
                  <a:lnTo>
                    <a:pt x="7189" y="10966"/>
                  </a:lnTo>
                  <a:lnTo>
                    <a:pt x="7199" y="10946"/>
                  </a:lnTo>
                  <a:lnTo>
                    <a:pt x="7199" y="10946"/>
                  </a:lnTo>
                  <a:lnTo>
                    <a:pt x="7202" y="10943"/>
                  </a:lnTo>
                  <a:close/>
                  <a:moveTo>
                    <a:pt x="7238" y="10937"/>
                  </a:moveTo>
                  <a:lnTo>
                    <a:pt x="7238" y="10937"/>
                  </a:lnTo>
                  <a:cubicBezTo>
                    <a:pt x="7264" y="10950"/>
                    <a:pt x="7287" y="10963"/>
                    <a:pt x="7310" y="10976"/>
                  </a:cubicBezTo>
                  <a:lnTo>
                    <a:pt x="7300" y="10997"/>
                  </a:lnTo>
                  <a:lnTo>
                    <a:pt x="7236" y="10950"/>
                  </a:lnTo>
                  <a:cubicBezTo>
                    <a:pt x="7236" y="10946"/>
                    <a:pt x="7236" y="10943"/>
                    <a:pt x="7238" y="10937"/>
                  </a:cubicBezTo>
                  <a:close/>
                  <a:moveTo>
                    <a:pt x="7232" y="10963"/>
                  </a:moveTo>
                  <a:lnTo>
                    <a:pt x="7296" y="11000"/>
                  </a:lnTo>
                  <a:cubicBezTo>
                    <a:pt x="7286" y="11020"/>
                    <a:pt x="7276" y="11040"/>
                    <a:pt x="7263" y="11061"/>
                  </a:cubicBezTo>
                  <a:cubicBezTo>
                    <a:pt x="7229" y="11047"/>
                    <a:pt x="7189" y="11057"/>
                    <a:pt x="7155" y="11040"/>
                  </a:cubicBezTo>
                  <a:cubicBezTo>
                    <a:pt x="7162" y="11024"/>
                    <a:pt x="7168" y="11013"/>
                    <a:pt x="7175" y="11003"/>
                  </a:cubicBezTo>
                  <a:lnTo>
                    <a:pt x="7172" y="11000"/>
                  </a:lnTo>
                  <a:lnTo>
                    <a:pt x="7172" y="11000"/>
                  </a:lnTo>
                  <a:cubicBezTo>
                    <a:pt x="7213" y="11019"/>
                    <a:pt x="7235" y="11027"/>
                    <a:pt x="7243" y="11027"/>
                  </a:cubicBezTo>
                  <a:cubicBezTo>
                    <a:pt x="7255" y="11027"/>
                    <a:pt x="7245" y="11014"/>
                    <a:pt x="7226" y="10997"/>
                  </a:cubicBezTo>
                  <a:cubicBezTo>
                    <a:pt x="7226" y="10987"/>
                    <a:pt x="7229" y="10973"/>
                    <a:pt x="7232" y="10963"/>
                  </a:cubicBezTo>
                  <a:close/>
                  <a:moveTo>
                    <a:pt x="2153" y="13481"/>
                  </a:moveTo>
                  <a:cubicBezTo>
                    <a:pt x="2143" y="13488"/>
                    <a:pt x="2133" y="13494"/>
                    <a:pt x="2124" y="13500"/>
                  </a:cubicBezTo>
                  <a:cubicBezTo>
                    <a:pt x="2134" y="13496"/>
                    <a:pt x="2144" y="13489"/>
                    <a:pt x="2153" y="13481"/>
                  </a:cubicBezTo>
                  <a:close/>
                  <a:moveTo>
                    <a:pt x="4450" y="16543"/>
                  </a:moveTo>
                  <a:lnTo>
                    <a:pt x="4450" y="16543"/>
                  </a:lnTo>
                  <a:cubicBezTo>
                    <a:pt x="4470" y="16557"/>
                    <a:pt x="4500" y="16577"/>
                    <a:pt x="4550" y="16607"/>
                  </a:cubicBezTo>
                  <a:lnTo>
                    <a:pt x="4550" y="16610"/>
                  </a:lnTo>
                  <a:lnTo>
                    <a:pt x="4450" y="16543"/>
                  </a:lnTo>
                  <a:close/>
                  <a:moveTo>
                    <a:pt x="4845" y="16690"/>
                  </a:moveTo>
                  <a:cubicBezTo>
                    <a:pt x="4854" y="16690"/>
                    <a:pt x="4864" y="16694"/>
                    <a:pt x="4873" y="16701"/>
                  </a:cubicBezTo>
                  <a:cubicBezTo>
                    <a:pt x="4833" y="16718"/>
                    <a:pt x="4900" y="16809"/>
                    <a:pt x="4927" y="16889"/>
                  </a:cubicBezTo>
                  <a:cubicBezTo>
                    <a:pt x="4877" y="16842"/>
                    <a:pt x="4823" y="16802"/>
                    <a:pt x="4769" y="16762"/>
                  </a:cubicBezTo>
                  <a:lnTo>
                    <a:pt x="4766" y="16765"/>
                  </a:lnTo>
                  <a:cubicBezTo>
                    <a:pt x="4783" y="16722"/>
                    <a:pt x="4814" y="16690"/>
                    <a:pt x="4845" y="16690"/>
                  </a:cubicBezTo>
                  <a:close/>
                  <a:moveTo>
                    <a:pt x="12136" y="19709"/>
                  </a:moveTo>
                  <a:lnTo>
                    <a:pt x="12136" y="19709"/>
                  </a:lnTo>
                  <a:cubicBezTo>
                    <a:pt x="12129" y="19715"/>
                    <a:pt x="12120" y="19723"/>
                    <a:pt x="12112" y="19732"/>
                  </a:cubicBezTo>
                  <a:lnTo>
                    <a:pt x="12112" y="19732"/>
                  </a:lnTo>
                  <a:cubicBezTo>
                    <a:pt x="12120" y="19724"/>
                    <a:pt x="12128" y="19716"/>
                    <a:pt x="12136" y="19709"/>
                  </a:cubicBezTo>
                  <a:close/>
                  <a:moveTo>
                    <a:pt x="12112" y="19732"/>
                  </a:moveTo>
                  <a:cubicBezTo>
                    <a:pt x="12103" y="19741"/>
                    <a:pt x="12094" y="19750"/>
                    <a:pt x="12085" y="19760"/>
                  </a:cubicBezTo>
                  <a:cubicBezTo>
                    <a:pt x="12095" y="19750"/>
                    <a:pt x="12103" y="19740"/>
                    <a:pt x="12112" y="19732"/>
                  </a:cubicBezTo>
                  <a:close/>
                  <a:moveTo>
                    <a:pt x="8259" y="0"/>
                  </a:moveTo>
                  <a:cubicBezTo>
                    <a:pt x="8258" y="0"/>
                    <a:pt x="8257" y="2"/>
                    <a:pt x="8255" y="5"/>
                  </a:cubicBezTo>
                  <a:cubicBezTo>
                    <a:pt x="8252" y="5"/>
                    <a:pt x="8249" y="5"/>
                    <a:pt x="8246" y="5"/>
                  </a:cubicBezTo>
                  <a:cubicBezTo>
                    <a:pt x="7949" y="5"/>
                    <a:pt x="7642" y="159"/>
                    <a:pt x="7253" y="369"/>
                  </a:cubicBezTo>
                  <a:lnTo>
                    <a:pt x="7283" y="274"/>
                  </a:lnTo>
                  <a:cubicBezTo>
                    <a:pt x="7271" y="273"/>
                    <a:pt x="7258" y="273"/>
                    <a:pt x="7245" y="273"/>
                  </a:cubicBezTo>
                  <a:cubicBezTo>
                    <a:pt x="7063" y="273"/>
                    <a:pt x="6819" y="377"/>
                    <a:pt x="6640" y="399"/>
                  </a:cubicBezTo>
                  <a:cubicBezTo>
                    <a:pt x="6613" y="486"/>
                    <a:pt x="6516" y="520"/>
                    <a:pt x="6616" y="604"/>
                  </a:cubicBezTo>
                  <a:cubicBezTo>
                    <a:pt x="6552" y="586"/>
                    <a:pt x="6490" y="579"/>
                    <a:pt x="6433" y="579"/>
                  </a:cubicBezTo>
                  <a:cubicBezTo>
                    <a:pt x="6184" y="579"/>
                    <a:pt x="5996" y="725"/>
                    <a:pt x="5832" y="867"/>
                  </a:cubicBezTo>
                  <a:cubicBezTo>
                    <a:pt x="5651" y="1064"/>
                    <a:pt x="5497" y="1252"/>
                    <a:pt x="5207" y="1252"/>
                  </a:cubicBezTo>
                  <a:cubicBezTo>
                    <a:pt x="5191" y="1252"/>
                    <a:pt x="5173" y="1252"/>
                    <a:pt x="5156" y="1250"/>
                  </a:cubicBezTo>
                  <a:cubicBezTo>
                    <a:pt x="5201" y="1220"/>
                    <a:pt x="5233" y="1136"/>
                    <a:pt x="5207" y="1136"/>
                  </a:cubicBezTo>
                  <a:cubicBezTo>
                    <a:pt x="5204" y="1136"/>
                    <a:pt x="5201" y="1137"/>
                    <a:pt x="5196" y="1139"/>
                  </a:cubicBezTo>
                  <a:cubicBezTo>
                    <a:pt x="5085" y="1240"/>
                    <a:pt x="4984" y="1345"/>
                    <a:pt x="4890" y="1459"/>
                  </a:cubicBezTo>
                  <a:cubicBezTo>
                    <a:pt x="4947" y="1504"/>
                    <a:pt x="4971" y="1511"/>
                    <a:pt x="4998" y="1511"/>
                  </a:cubicBezTo>
                  <a:cubicBezTo>
                    <a:pt x="5010" y="1511"/>
                    <a:pt x="5022" y="1510"/>
                    <a:pt x="5038" y="1510"/>
                  </a:cubicBezTo>
                  <a:cubicBezTo>
                    <a:pt x="5057" y="1510"/>
                    <a:pt x="5083" y="1512"/>
                    <a:pt x="5119" y="1520"/>
                  </a:cubicBezTo>
                  <a:cubicBezTo>
                    <a:pt x="5122" y="1627"/>
                    <a:pt x="5075" y="1735"/>
                    <a:pt x="4991" y="1806"/>
                  </a:cubicBezTo>
                  <a:cubicBezTo>
                    <a:pt x="5082" y="1617"/>
                    <a:pt x="4856" y="1634"/>
                    <a:pt x="4739" y="1627"/>
                  </a:cubicBezTo>
                  <a:lnTo>
                    <a:pt x="4739" y="1627"/>
                  </a:lnTo>
                  <a:cubicBezTo>
                    <a:pt x="4776" y="1651"/>
                    <a:pt x="4786" y="1705"/>
                    <a:pt x="4816" y="1735"/>
                  </a:cubicBezTo>
                  <a:cubicBezTo>
                    <a:pt x="4789" y="1731"/>
                    <a:pt x="4768" y="1729"/>
                    <a:pt x="4751" y="1729"/>
                  </a:cubicBezTo>
                  <a:cubicBezTo>
                    <a:pt x="4558" y="1729"/>
                    <a:pt x="4937" y="1972"/>
                    <a:pt x="4628" y="2028"/>
                  </a:cubicBezTo>
                  <a:lnTo>
                    <a:pt x="4591" y="1964"/>
                  </a:lnTo>
                  <a:cubicBezTo>
                    <a:pt x="4530" y="2065"/>
                    <a:pt x="4527" y="2210"/>
                    <a:pt x="4426" y="2280"/>
                  </a:cubicBezTo>
                  <a:cubicBezTo>
                    <a:pt x="4281" y="2199"/>
                    <a:pt x="4459" y="2142"/>
                    <a:pt x="4375" y="2041"/>
                  </a:cubicBezTo>
                  <a:lnTo>
                    <a:pt x="4375" y="2041"/>
                  </a:lnTo>
                  <a:cubicBezTo>
                    <a:pt x="4258" y="2169"/>
                    <a:pt x="4347" y="2489"/>
                    <a:pt x="4133" y="2489"/>
                  </a:cubicBezTo>
                  <a:cubicBezTo>
                    <a:pt x="4132" y="2489"/>
                    <a:pt x="4131" y="2489"/>
                    <a:pt x="4129" y="2489"/>
                  </a:cubicBezTo>
                  <a:cubicBezTo>
                    <a:pt x="4146" y="2405"/>
                    <a:pt x="4220" y="2334"/>
                    <a:pt x="4241" y="2250"/>
                  </a:cubicBezTo>
                  <a:cubicBezTo>
                    <a:pt x="4213" y="2248"/>
                    <a:pt x="4188" y="2248"/>
                    <a:pt x="4167" y="2248"/>
                  </a:cubicBezTo>
                  <a:cubicBezTo>
                    <a:pt x="3991" y="2248"/>
                    <a:pt x="3996" y="2294"/>
                    <a:pt x="3897" y="2354"/>
                  </a:cubicBezTo>
                  <a:lnTo>
                    <a:pt x="3907" y="2348"/>
                  </a:lnTo>
                  <a:lnTo>
                    <a:pt x="3907" y="2348"/>
                  </a:lnTo>
                  <a:cubicBezTo>
                    <a:pt x="3816" y="2398"/>
                    <a:pt x="3729" y="2452"/>
                    <a:pt x="3645" y="2509"/>
                  </a:cubicBezTo>
                  <a:lnTo>
                    <a:pt x="3729" y="2486"/>
                  </a:lnTo>
                  <a:lnTo>
                    <a:pt x="3729" y="2486"/>
                  </a:lnTo>
                  <a:cubicBezTo>
                    <a:pt x="3903" y="2921"/>
                    <a:pt x="3507" y="2876"/>
                    <a:pt x="3533" y="3258"/>
                  </a:cubicBezTo>
                  <a:lnTo>
                    <a:pt x="3533" y="3258"/>
                  </a:lnTo>
                  <a:cubicBezTo>
                    <a:pt x="3520" y="3075"/>
                    <a:pt x="3497" y="3046"/>
                    <a:pt x="3462" y="3046"/>
                  </a:cubicBezTo>
                  <a:cubicBezTo>
                    <a:pt x="3446" y="3046"/>
                    <a:pt x="3428" y="3052"/>
                    <a:pt x="3406" y="3052"/>
                  </a:cubicBezTo>
                  <a:cubicBezTo>
                    <a:pt x="3381" y="3052"/>
                    <a:pt x="3352" y="3044"/>
                    <a:pt x="3318" y="3011"/>
                  </a:cubicBezTo>
                  <a:cubicBezTo>
                    <a:pt x="3258" y="3029"/>
                    <a:pt x="3183" y="3060"/>
                    <a:pt x="3136" y="3060"/>
                  </a:cubicBezTo>
                  <a:cubicBezTo>
                    <a:pt x="3115" y="3060"/>
                    <a:pt x="3099" y="3054"/>
                    <a:pt x="3093" y="3037"/>
                  </a:cubicBezTo>
                  <a:lnTo>
                    <a:pt x="3093" y="3037"/>
                  </a:lnTo>
                  <a:cubicBezTo>
                    <a:pt x="3130" y="3236"/>
                    <a:pt x="2867" y="3162"/>
                    <a:pt x="2928" y="3448"/>
                  </a:cubicBezTo>
                  <a:cubicBezTo>
                    <a:pt x="2923" y="3446"/>
                    <a:pt x="2919" y="3445"/>
                    <a:pt x="2914" y="3445"/>
                  </a:cubicBezTo>
                  <a:cubicBezTo>
                    <a:pt x="2881" y="3445"/>
                    <a:pt x="2852" y="3501"/>
                    <a:pt x="2806" y="3501"/>
                  </a:cubicBezTo>
                  <a:cubicBezTo>
                    <a:pt x="2787" y="3501"/>
                    <a:pt x="2764" y="3491"/>
                    <a:pt x="2736" y="3461"/>
                  </a:cubicBezTo>
                  <a:lnTo>
                    <a:pt x="2736" y="3461"/>
                  </a:lnTo>
                  <a:cubicBezTo>
                    <a:pt x="2710" y="3529"/>
                    <a:pt x="2720" y="3548"/>
                    <a:pt x="2746" y="3548"/>
                  </a:cubicBezTo>
                  <a:cubicBezTo>
                    <a:pt x="2775" y="3548"/>
                    <a:pt x="2825" y="3524"/>
                    <a:pt x="2861" y="3524"/>
                  </a:cubicBezTo>
                  <a:cubicBezTo>
                    <a:pt x="2875" y="3524"/>
                    <a:pt x="2886" y="3527"/>
                    <a:pt x="2894" y="3536"/>
                  </a:cubicBezTo>
                  <a:cubicBezTo>
                    <a:pt x="2894" y="3862"/>
                    <a:pt x="2336" y="3960"/>
                    <a:pt x="2376" y="4448"/>
                  </a:cubicBezTo>
                  <a:cubicBezTo>
                    <a:pt x="2305" y="4761"/>
                    <a:pt x="2427" y="4919"/>
                    <a:pt x="2420" y="5181"/>
                  </a:cubicBezTo>
                  <a:cubicBezTo>
                    <a:pt x="2406" y="5208"/>
                    <a:pt x="2393" y="5235"/>
                    <a:pt x="2383" y="5262"/>
                  </a:cubicBezTo>
                  <a:cubicBezTo>
                    <a:pt x="2289" y="5259"/>
                    <a:pt x="2265" y="5097"/>
                    <a:pt x="2265" y="5097"/>
                  </a:cubicBezTo>
                  <a:cubicBezTo>
                    <a:pt x="2117" y="5215"/>
                    <a:pt x="2077" y="5339"/>
                    <a:pt x="2070" y="5511"/>
                  </a:cubicBezTo>
                  <a:cubicBezTo>
                    <a:pt x="2053" y="5487"/>
                    <a:pt x="2032" y="5479"/>
                    <a:pt x="2005" y="5479"/>
                  </a:cubicBezTo>
                  <a:cubicBezTo>
                    <a:pt x="1977" y="5479"/>
                    <a:pt x="1944" y="5487"/>
                    <a:pt x="1902" y="5498"/>
                  </a:cubicBezTo>
                  <a:cubicBezTo>
                    <a:pt x="1868" y="5622"/>
                    <a:pt x="2066" y="5656"/>
                    <a:pt x="1928" y="5784"/>
                  </a:cubicBezTo>
                  <a:cubicBezTo>
                    <a:pt x="1878" y="5733"/>
                    <a:pt x="1794" y="5662"/>
                    <a:pt x="1757" y="5578"/>
                  </a:cubicBezTo>
                  <a:lnTo>
                    <a:pt x="1757" y="5578"/>
                  </a:lnTo>
                  <a:cubicBezTo>
                    <a:pt x="1753" y="5747"/>
                    <a:pt x="1801" y="5925"/>
                    <a:pt x="1797" y="6090"/>
                  </a:cubicBezTo>
                  <a:cubicBezTo>
                    <a:pt x="1795" y="6090"/>
                    <a:pt x="1793" y="6090"/>
                    <a:pt x="1790" y="6090"/>
                  </a:cubicBezTo>
                  <a:cubicBezTo>
                    <a:pt x="1689" y="6090"/>
                    <a:pt x="1685" y="5947"/>
                    <a:pt x="1642" y="5874"/>
                  </a:cubicBezTo>
                  <a:lnTo>
                    <a:pt x="1642" y="5874"/>
                  </a:lnTo>
                  <a:cubicBezTo>
                    <a:pt x="1626" y="6060"/>
                    <a:pt x="1568" y="6342"/>
                    <a:pt x="1706" y="6443"/>
                  </a:cubicBezTo>
                  <a:cubicBezTo>
                    <a:pt x="1729" y="6418"/>
                    <a:pt x="1754" y="6396"/>
                    <a:pt x="1776" y="6374"/>
                  </a:cubicBezTo>
                  <a:lnTo>
                    <a:pt x="1776" y="6374"/>
                  </a:lnTo>
                  <a:cubicBezTo>
                    <a:pt x="1773" y="6375"/>
                    <a:pt x="1769" y="6376"/>
                    <a:pt x="1765" y="6376"/>
                  </a:cubicBezTo>
                  <a:cubicBezTo>
                    <a:pt x="1723" y="6376"/>
                    <a:pt x="1653" y="6328"/>
                    <a:pt x="1646" y="6288"/>
                  </a:cubicBezTo>
                  <a:cubicBezTo>
                    <a:pt x="1591" y="6139"/>
                    <a:pt x="1707" y="6106"/>
                    <a:pt x="1785" y="6106"/>
                  </a:cubicBezTo>
                  <a:cubicBezTo>
                    <a:pt x="1803" y="6106"/>
                    <a:pt x="1819" y="6107"/>
                    <a:pt x="1831" y="6110"/>
                  </a:cubicBezTo>
                  <a:lnTo>
                    <a:pt x="1828" y="6224"/>
                  </a:lnTo>
                  <a:cubicBezTo>
                    <a:pt x="1830" y="6225"/>
                    <a:pt x="1833" y="6225"/>
                    <a:pt x="1836" y="6225"/>
                  </a:cubicBezTo>
                  <a:cubicBezTo>
                    <a:pt x="2184" y="6225"/>
                    <a:pt x="1929" y="5789"/>
                    <a:pt x="2023" y="5582"/>
                  </a:cubicBezTo>
                  <a:lnTo>
                    <a:pt x="2023" y="5582"/>
                  </a:lnTo>
                  <a:lnTo>
                    <a:pt x="2184" y="5726"/>
                  </a:lnTo>
                  <a:cubicBezTo>
                    <a:pt x="1972" y="6248"/>
                    <a:pt x="1807" y="6787"/>
                    <a:pt x="1683" y="7338"/>
                  </a:cubicBezTo>
                  <a:lnTo>
                    <a:pt x="1673" y="7359"/>
                  </a:lnTo>
                  <a:cubicBezTo>
                    <a:pt x="1572" y="7285"/>
                    <a:pt x="1474" y="7200"/>
                    <a:pt x="1366" y="7157"/>
                  </a:cubicBezTo>
                  <a:lnTo>
                    <a:pt x="1282" y="7106"/>
                  </a:lnTo>
                  <a:lnTo>
                    <a:pt x="1282" y="7133"/>
                  </a:lnTo>
                  <a:cubicBezTo>
                    <a:pt x="1263" y="7130"/>
                    <a:pt x="1242" y="7128"/>
                    <a:pt x="1221" y="7128"/>
                  </a:cubicBezTo>
                  <a:cubicBezTo>
                    <a:pt x="1141" y="7128"/>
                    <a:pt x="1050" y="7155"/>
                    <a:pt x="946" y="7227"/>
                  </a:cubicBezTo>
                  <a:lnTo>
                    <a:pt x="979" y="7537"/>
                  </a:lnTo>
                  <a:lnTo>
                    <a:pt x="821" y="7557"/>
                  </a:lnTo>
                  <a:lnTo>
                    <a:pt x="912" y="7352"/>
                  </a:lnTo>
                  <a:lnTo>
                    <a:pt x="912" y="7352"/>
                  </a:lnTo>
                  <a:cubicBezTo>
                    <a:pt x="744" y="7409"/>
                    <a:pt x="808" y="7534"/>
                    <a:pt x="841" y="7648"/>
                  </a:cubicBezTo>
                  <a:cubicBezTo>
                    <a:pt x="827" y="7645"/>
                    <a:pt x="812" y="7643"/>
                    <a:pt x="797" y="7643"/>
                  </a:cubicBezTo>
                  <a:cubicBezTo>
                    <a:pt x="747" y="7643"/>
                    <a:pt x="699" y="7660"/>
                    <a:pt x="660" y="7688"/>
                  </a:cubicBezTo>
                  <a:cubicBezTo>
                    <a:pt x="703" y="7806"/>
                    <a:pt x="754" y="7921"/>
                    <a:pt x="801" y="8035"/>
                  </a:cubicBezTo>
                  <a:cubicBezTo>
                    <a:pt x="721" y="8028"/>
                    <a:pt x="676" y="7932"/>
                    <a:pt x="613" y="7932"/>
                  </a:cubicBezTo>
                  <a:cubicBezTo>
                    <a:pt x="587" y="7932"/>
                    <a:pt x="559" y="7947"/>
                    <a:pt x="525" y="7988"/>
                  </a:cubicBezTo>
                  <a:cubicBezTo>
                    <a:pt x="592" y="8146"/>
                    <a:pt x="794" y="7968"/>
                    <a:pt x="794" y="8183"/>
                  </a:cubicBezTo>
                  <a:cubicBezTo>
                    <a:pt x="636" y="8257"/>
                    <a:pt x="549" y="8190"/>
                    <a:pt x="603" y="8368"/>
                  </a:cubicBezTo>
                  <a:cubicBezTo>
                    <a:pt x="532" y="8365"/>
                    <a:pt x="501" y="8329"/>
                    <a:pt x="488" y="8269"/>
                  </a:cubicBezTo>
                  <a:lnTo>
                    <a:pt x="488" y="8269"/>
                  </a:lnTo>
                  <a:cubicBezTo>
                    <a:pt x="510" y="8424"/>
                    <a:pt x="412" y="8615"/>
                    <a:pt x="532" y="8715"/>
                  </a:cubicBezTo>
                  <a:cubicBezTo>
                    <a:pt x="358" y="8799"/>
                    <a:pt x="451" y="9115"/>
                    <a:pt x="267" y="9115"/>
                  </a:cubicBezTo>
                  <a:cubicBezTo>
                    <a:pt x="252" y="9115"/>
                    <a:pt x="235" y="9113"/>
                    <a:pt x="216" y="9109"/>
                  </a:cubicBezTo>
                  <a:lnTo>
                    <a:pt x="216" y="9109"/>
                  </a:lnTo>
                  <a:cubicBezTo>
                    <a:pt x="266" y="9166"/>
                    <a:pt x="380" y="9388"/>
                    <a:pt x="374" y="9512"/>
                  </a:cubicBezTo>
                  <a:cubicBezTo>
                    <a:pt x="329" y="9471"/>
                    <a:pt x="296" y="9454"/>
                    <a:pt x="273" y="9454"/>
                  </a:cubicBezTo>
                  <a:cubicBezTo>
                    <a:pt x="147" y="9454"/>
                    <a:pt x="259" y="9934"/>
                    <a:pt x="37" y="9934"/>
                  </a:cubicBezTo>
                  <a:cubicBezTo>
                    <a:pt x="26" y="9934"/>
                    <a:pt x="13" y="9932"/>
                    <a:pt x="0" y="9930"/>
                  </a:cubicBezTo>
                  <a:lnTo>
                    <a:pt x="0" y="9930"/>
                  </a:lnTo>
                  <a:cubicBezTo>
                    <a:pt x="269" y="10112"/>
                    <a:pt x="158" y="10610"/>
                    <a:pt x="401" y="10899"/>
                  </a:cubicBezTo>
                  <a:cubicBezTo>
                    <a:pt x="379" y="10888"/>
                    <a:pt x="341" y="10870"/>
                    <a:pt x="331" y="10848"/>
                  </a:cubicBezTo>
                  <a:lnTo>
                    <a:pt x="331" y="10848"/>
                  </a:lnTo>
                  <a:cubicBezTo>
                    <a:pt x="346" y="11021"/>
                    <a:pt x="283" y="11098"/>
                    <a:pt x="276" y="11229"/>
                  </a:cubicBezTo>
                  <a:cubicBezTo>
                    <a:pt x="297" y="11224"/>
                    <a:pt x="317" y="11222"/>
                    <a:pt x="337" y="11222"/>
                  </a:cubicBezTo>
                  <a:cubicBezTo>
                    <a:pt x="530" y="11222"/>
                    <a:pt x="674" y="11430"/>
                    <a:pt x="852" y="11488"/>
                  </a:cubicBezTo>
                  <a:cubicBezTo>
                    <a:pt x="813" y="11599"/>
                    <a:pt x="760" y="11627"/>
                    <a:pt x="702" y="11627"/>
                  </a:cubicBezTo>
                  <a:cubicBezTo>
                    <a:pt x="640" y="11627"/>
                    <a:pt x="572" y="11596"/>
                    <a:pt x="504" y="11596"/>
                  </a:cubicBezTo>
                  <a:cubicBezTo>
                    <a:pt x="463" y="11596"/>
                    <a:pt x="422" y="11607"/>
                    <a:pt x="384" y="11643"/>
                  </a:cubicBezTo>
                  <a:cubicBezTo>
                    <a:pt x="402" y="11634"/>
                    <a:pt x="420" y="11630"/>
                    <a:pt x="438" y="11630"/>
                  </a:cubicBezTo>
                  <a:cubicBezTo>
                    <a:pt x="556" y="11630"/>
                    <a:pt x="682" y="11798"/>
                    <a:pt x="773" y="11798"/>
                  </a:cubicBezTo>
                  <a:cubicBezTo>
                    <a:pt x="796" y="11798"/>
                    <a:pt x="817" y="11787"/>
                    <a:pt x="835" y="11761"/>
                  </a:cubicBezTo>
                  <a:lnTo>
                    <a:pt x="835" y="11761"/>
                  </a:lnTo>
                  <a:cubicBezTo>
                    <a:pt x="801" y="11969"/>
                    <a:pt x="848" y="11915"/>
                    <a:pt x="734" y="12090"/>
                  </a:cubicBezTo>
                  <a:cubicBezTo>
                    <a:pt x="791" y="12061"/>
                    <a:pt x="829" y="12049"/>
                    <a:pt x="855" y="12049"/>
                  </a:cubicBezTo>
                  <a:cubicBezTo>
                    <a:pt x="951" y="12049"/>
                    <a:pt x="908" y="12195"/>
                    <a:pt x="1084" y="12198"/>
                  </a:cubicBezTo>
                  <a:cubicBezTo>
                    <a:pt x="1107" y="12467"/>
                    <a:pt x="902" y="12413"/>
                    <a:pt x="1131" y="12558"/>
                  </a:cubicBezTo>
                  <a:cubicBezTo>
                    <a:pt x="1135" y="12618"/>
                    <a:pt x="1102" y="12637"/>
                    <a:pt x="1060" y="12637"/>
                  </a:cubicBezTo>
                  <a:cubicBezTo>
                    <a:pt x="997" y="12637"/>
                    <a:pt x="916" y="12595"/>
                    <a:pt x="916" y="12595"/>
                  </a:cubicBezTo>
                  <a:lnTo>
                    <a:pt x="916" y="12595"/>
                  </a:lnTo>
                  <a:cubicBezTo>
                    <a:pt x="962" y="12656"/>
                    <a:pt x="1002" y="12678"/>
                    <a:pt x="1039" y="12678"/>
                  </a:cubicBezTo>
                  <a:cubicBezTo>
                    <a:pt x="1128" y="12678"/>
                    <a:pt x="1196" y="12544"/>
                    <a:pt x="1289" y="12518"/>
                  </a:cubicBezTo>
                  <a:lnTo>
                    <a:pt x="1289" y="12518"/>
                  </a:lnTo>
                  <a:cubicBezTo>
                    <a:pt x="1531" y="12703"/>
                    <a:pt x="1259" y="12726"/>
                    <a:pt x="1242" y="12881"/>
                  </a:cubicBezTo>
                  <a:cubicBezTo>
                    <a:pt x="1410" y="12986"/>
                    <a:pt x="1663" y="12952"/>
                    <a:pt x="1743" y="13046"/>
                  </a:cubicBezTo>
                  <a:cubicBezTo>
                    <a:pt x="1727" y="13073"/>
                    <a:pt x="1703" y="13097"/>
                    <a:pt x="1676" y="13113"/>
                  </a:cubicBezTo>
                  <a:cubicBezTo>
                    <a:pt x="1695" y="13103"/>
                    <a:pt x="1715" y="13098"/>
                    <a:pt x="1735" y="13098"/>
                  </a:cubicBezTo>
                  <a:cubicBezTo>
                    <a:pt x="1747" y="13098"/>
                    <a:pt x="1759" y="13100"/>
                    <a:pt x="1770" y="13103"/>
                  </a:cubicBezTo>
                  <a:cubicBezTo>
                    <a:pt x="1768" y="13097"/>
                    <a:pt x="1768" y="13095"/>
                    <a:pt x="1770" y="13095"/>
                  </a:cubicBezTo>
                  <a:cubicBezTo>
                    <a:pt x="1778" y="13095"/>
                    <a:pt x="1836" y="13184"/>
                    <a:pt x="1868" y="13225"/>
                  </a:cubicBezTo>
                  <a:cubicBezTo>
                    <a:pt x="1908" y="13288"/>
                    <a:pt x="1955" y="13349"/>
                    <a:pt x="2006" y="13403"/>
                  </a:cubicBezTo>
                  <a:cubicBezTo>
                    <a:pt x="2033" y="13430"/>
                    <a:pt x="2063" y="13453"/>
                    <a:pt x="2093" y="13470"/>
                  </a:cubicBezTo>
                  <a:cubicBezTo>
                    <a:pt x="2102" y="13477"/>
                    <a:pt x="2108" y="13480"/>
                    <a:pt x="2112" y="13480"/>
                  </a:cubicBezTo>
                  <a:cubicBezTo>
                    <a:pt x="2119" y="13480"/>
                    <a:pt x="2122" y="13475"/>
                    <a:pt x="2124" y="13467"/>
                  </a:cubicBezTo>
                  <a:lnTo>
                    <a:pt x="2167" y="13467"/>
                  </a:lnTo>
                  <a:cubicBezTo>
                    <a:pt x="2163" y="13472"/>
                    <a:pt x="2158" y="13477"/>
                    <a:pt x="2153" y="13481"/>
                  </a:cubicBezTo>
                  <a:lnTo>
                    <a:pt x="2153" y="13481"/>
                  </a:lnTo>
                  <a:cubicBezTo>
                    <a:pt x="2228" y="13432"/>
                    <a:pt x="2305" y="13388"/>
                    <a:pt x="2383" y="13349"/>
                  </a:cubicBezTo>
                  <a:cubicBezTo>
                    <a:pt x="2420" y="13406"/>
                    <a:pt x="2575" y="13447"/>
                    <a:pt x="2457" y="13538"/>
                  </a:cubicBezTo>
                  <a:cubicBezTo>
                    <a:pt x="2437" y="13477"/>
                    <a:pt x="2383" y="13490"/>
                    <a:pt x="2329" y="13480"/>
                  </a:cubicBezTo>
                  <a:lnTo>
                    <a:pt x="2329" y="13480"/>
                  </a:lnTo>
                  <a:lnTo>
                    <a:pt x="2427" y="13561"/>
                  </a:lnTo>
                  <a:cubicBezTo>
                    <a:pt x="2392" y="13602"/>
                    <a:pt x="2367" y="13617"/>
                    <a:pt x="2347" y="13617"/>
                  </a:cubicBezTo>
                  <a:cubicBezTo>
                    <a:pt x="2291" y="13617"/>
                    <a:pt x="2274" y="13501"/>
                    <a:pt x="2213" y="13501"/>
                  </a:cubicBezTo>
                  <a:cubicBezTo>
                    <a:pt x="2201" y="13501"/>
                    <a:pt x="2187" y="13506"/>
                    <a:pt x="2171" y="13517"/>
                  </a:cubicBezTo>
                  <a:cubicBezTo>
                    <a:pt x="2299" y="13669"/>
                    <a:pt x="2568" y="13857"/>
                    <a:pt x="2585" y="14025"/>
                  </a:cubicBezTo>
                  <a:cubicBezTo>
                    <a:pt x="2564" y="14040"/>
                    <a:pt x="2545" y="14046"/>
                    <a:pt x="2528" y="14046"/>
                  </a:cubicBezTo>
                  <a:cubicBezTo>
                    <a:pt x="2437" y="14046"/>
                    <a:pt x="2384" y="13879"/>
                    <a:pt x="2339" y="13879"/>
                  </a:cubicBezTo>
                  <a:cubicBezTo>
                    <a:pt x="2321" y="13879"/>
                    <a:pt x="2305" y="13905"/>
                    <a:pt x="2289" y="13975"/>
                  </a:cubicBezTo>
                  <a:lnTo>
                    <a:pt x="2255" y="13699"/>
                  </a:lnTo>
                  <a:cubicBezTo>
                    <a:pt x="2196" y="13785"/>
                    <a:pt x="2166" y="13812"/>
                    <a:pt x="2149" y="13812"/>
                  </a:cubicBezTo>
                  <a:cubicBezTo>
                    <a:pt x="2120" y="13812"/>
                    <a:pt x="2126" y="13737"/>
                    <a:pt x="2091" y="13737"/>
                  </a:cubicBezTo>
                  <a:cubicBezTo>
                    <a:pt x="2071" y="13737"/>
                    <a:pt x="2036" y="13763"/>
                    <a:pt x="1972" y="13844"/>
                  </a:cubicBezTo>
                  <a:cubicBezTo>
                    <a:pt x="2060" y="14204"/>
                    <a:pt x="2225" y="14174"/>
                    <a:pt x="2339" y="14524"/>
                  </a:cubicBezTo>
                  <a:cubicBezTo>
                    <a:pt x="2348" y="14525"/>
                    <a:pt x="2357" y="14525"/>
                    <a:pt x="2365" y="14525"/>
                  </a:cubicBezTo>
                  <a:cubicBezTo>
                    <a:pt x="2469" y="14525"/>
                    <a:pt x="2481" y="14438"/>
                    <a:pt x="2583" y="14438"/>
                  </a:cubicBezTo>
                  <a:cubicBezTo>
                    <a:pt x="2591" y="14438"/>
                    <a:pt x="2599" y="14438"/>
                    <a:pt x="2608" y="14439"/>
                  </a:cubicBezTo>
                  <a:cubicBezTo>
                    <a:pt x="3029" y="14766"/>
                    <a:pt x="2376" y="15052"/>
                    <a:pt x="2820" y="15224"/>
                  </a:cubicBezTo>
                  <a:cubicBezTo>
                    <a:pt x="2825" y="15224"/>
                    <a:pt x="2830" y="15224"/>
                    <a:pt x="2834" y="15224"/>
                  </a:cubicBezTo>
                  <a:cubicBezTo>
                    <a:pt x="2908" y="15224"/>
                    <a:pt x="2990" y="15202"/>
                    <a:pt x="3064" y="15202"/>
                  </a:cubicBezTo>
                  <a:cubicBezTo>
                    <a:pt x="3157" y="15202"/>
                    <a:pt x="3235" y="15237"/>
                    <a:pt x="3265" y="15392"/>
                  </a:cubicBezTo>
                  <a:lnTo>
                    <a:pt x="3029" y="15463"/>
                  </a:lnTo>
                  <a:cubicBezTo>
                    <a:pt x="3108" y="15577"/>
                    <a:pt x="3183" y="15594"/>
                    <a:pt x="3252" y="15594"/>
                  </a:cubicBezTo>
                  <a:cubicBezTo>
                    <a:pt x="3280" y="15594"/>
                    <a:pt x="3307" y="15591"/>
                    <a:pt x="3333" y="15591"/>
                  </a:cubicBezTo>
                  <a:cubicBezTo>
                    <a:pt x="3407" y="15591"/>
                    <a:pt x="3471" y="15613"/>
                    <a:pt x="3524" y="15779"/>
                  </a:cubicBezTo>
                  <a:cubicBezTo>
                    <a:pt x="3518" y="15780"/>
                    <a:pt x="3513" y="15780"/>
                    <a:pt x="3508" y="15780"/>
                  </a:cubicBezTo>
                  <a:cubicBezTo>
                    <a:pt x="3418" y="15780"/>
                    <a:pt x="3327" y="15672"/>
                    <a:pt x="3306" y="15672"/>
                  </a:cubicBezTo>
                  <a:cubicBezTo>
                    <a:pt x="3302" y="15672"/>
                    <a:pt x="3300" y="15675"/>
                    <a:pt x="3302" y="15685"/>
                  </a:cubicBezTo>
                  <a:cubicBezTo>
                    <a:pt x="3310" y="15808"/>
                    <a:pt x="3347" y="15836"/>
                    <a:pt x="3395" y="15836"/>
                  </a:cubicBezTo>
                  <a:cubicBezTo>
                    <a:pt x="3438" y="15836"/>
                    <a:pt x="3489" y="15815"/>
                    <a:pt x="3539" y="15815"/>
                  </a:cubicBezTo>
                  <a:cubicBezTo>
                    <a:pt x="3570" y="15815"/>
                    <a:pt x="3601" y="15824"/>
                    <a:pt x="3628" y="15853"/>
                  </a:cubicBezTo>
                  <a:lnTo>
                    <a:pt x="3507" y="16018"/>
                  </a:lnTo>
                  <a:cubicBezTo>
                    <a:pt x="3790" y="16267"/>
                    <a:pt x="4180" y="16432"/>
                    <a:pt x="4513" y="16647"/>
                  </a:cubicBezTo>
                  <a:cubicBezTo>
                    <a:pt x="4459" y="16681"/>
                    <a:pt x="4365" y="16691"/>
                    <a:pt x="4402" y="16795"/>
                  </a:cubicBezTo>
                  <a:cubicBezTo>
                    <a:pt x="4860" y="17034"/>
                    <a:pt x="5260" y="17448"/>
                    <a:pt x="5634" y="17798"/>
                  </a:cubicBezTo>
                  <a:lnTo>
                    <a:pt x="5879" y="17734"/>
                  </a:lnTo>
                  <a:lnTo>
                    <a:pt x="5879" y="17734"/>
                  </a:lnTo>
                  <a:cubicBezTo>
                    <a:pt x="5916" y="17758"/>
                    <a:pt x="5913" y="17842"/>
                    <a:pt x="5856" y="17849"/>
                  </a:cubicBezTo>
                  <a:cubicBezTo>
                    <a:pt x="5888" y="17883"/>
                    <a:pt x="5909" y="17897"/>
                    <a:pt x="5923" y="17897"/>
                  </a:cubicBezTo>
                  <a:cubicBezTo>
                    <a:pt x="5968" y="17897"/>
                    <a:pt x="5943" y="17753"/>
                    <a:pt x="6031" y="17738"/>
                  </a:cubicBezTo>
                  <a:lnTo>
                    <a:pt x="6031" y="17738"/>
                  </a:lnTo>
                  <a:cubicBezTo>
                    <a:pt x="6128" y="17778"/>
                    <a:pt x="6108" y="17896"/>
                    <a:pt x="6024" y="17906"/>
                  </a:cubicBezTo>
                  <a:cubicBezTo>
                    <a:pt x="6250" y="17923"/>
                    <a:pt x="6472" y="17956"/>
                    <a:pt x="6687" y="18013"/>
                  </a:cubicBezTo>
                  <a:cubicBezTo>
                    <a:pt x="6966" y="18098"/>
                    <a:pt x="7030" y="18111"/>
                    <a:pt x="7003" y="18242"/>
                  </a:cubicBezTo>
                  <a:lnTo>
                    <a:pt x="6953" y="18263"/>
                  </a:lnTo>
                  <a:cubicBezTo>
                    <a:pt x="6956" y="18279"/>
                    <a:pt x="6953" y="18279"/>
                    <a:pt x="6970" y="18289"/>
                  </a:cubicBezTo>
                  <a:cubicBezTo>
                    <a:pt x="6993" y="18306"/>
                    <a:pt x="7020" y="18320"/>
                    <a:pt x="7047" y="18330"/>
                  </a:cubicBezTo>
                  <a:cubicBezTo>
                    <a:pt x="7092" y="18338"/>
                    <a:pt x="7138" y="18344"/>
                    <a:pt x="7183" y="18344"/>
                  </a:cubicBezTo>
                  <a:cubicBezTo>
                    <a:pt x="7193" y="18344"/>
                    <a:pt x="7203" y="18344"/>
                    <a:pt x="7212" y="18343"/>
                  </a:cubicBezTo>
                  <a:cubicBezTo>
                    <a:pt x="7221" y="18343"/>
                    <a:pt x="7230" y="18343"/>
                    <a:pt x="7239" y="18343"/>
                  </a:cubicBezTo>
                  <a:cubicBezTo>
                    <a:pt x="7337" y="18343"/>
                    <a:pt x="7428" y="18349"/>
                    <a:pt x="7465" y="18485"/>
                  </a:cubicBezTo>
                  <a:lnTo>
                    <a:pt x="7407" y="18475"/>
                  </a:lnTo>
                  <a:lnTo>
                    <a:pt x="7407" y="18475"/>
                  </a:lnTo>
                  <a:cubicBezTo>
                    <a:pt x="7828" y="18956"/>
                    <a:pt x="8494" y="19148"/>
                    <a:pt x="8844" y="19565"/>
                  </a:cubicBezTo>
                  <a:cubicBezTo>
                    <a:pt x="8876" y="19530"/>
                    <a:pt x="8913" y="19516"/>
                    <a:pt x="8954" y="19516"/>
                  </a:cubicBezTo>
                  <a:cubicBezTo>
                    <a:pt x="9029" y="19516"/>
                    <a:pt x="9118" y="19564"/>
                    <a:pt x="9208" y="19605"/>
                  </a:cubicBezTo>
                  <a:cubicBezTo>
                    <a:pt x="9271" y="19633"/>
                    <a:pt x="9336" y="19655"/>
                    <a:pt x="9393" y="19655"/>
                  </a:cubicBezTo>
                  <a:cubicBezTo>
                    <a:pt x="9461" y="19655"/>
                    <a:pt x="9518" y="19624"/>
                    <a:pt x="9551" y="19535"/>
                  </a:cubicBezTo>
                  <a:cubicBezTo>
                    <a:pt x="9857" y="19787"/>
                    <a:pt x="9746" y="19824"/>
                    <a:pt x="10265" y="20002"/>
                  </a:cubicBezTo>
                  <a:cubicBezTo>
                    <a:pt x="10271" y="20003"/>
                    <a:pt x="10276" y="20004"/>
                    <a:pt x="10282" y="20004"/>
                  </a:cubicBezTo>
                  <a:cubicBezTo>
                    <a:pt x="10416" y="20004"/>
                    <a:pt x="10494" y="19789"/>
                    <a:pt x="10652" y="19760"/>
                  </a:cubicBezTo>
                  <a:lnTo>
                    <a:pt x="10658" y="19942"/>
                  </a:lnTo>
                  <a:cubicBezTo>
                    <a:pt x="10736" y="19878"/>
                    <a:pt x="10813" y="19807"/>
                    <a:pt x="10884" y="19737"/>
                  </a:cubicBezTo>
                  <a:lnTo>
                    <a:pt x="11022" y="19949"/>
                  </a:lnTo>
                  <a:lnTo>
                    <a:pt x="11180" y="19888"/>
                  </a:lnTo>
                  <a:cubicBezTo>
                    <a:pt x="11116" y="19885"/>
                    <a:pt x="11035" y="19817"/>
                    <a:pt x="11042" y="19763"/>
                  </a:cubicBezTo>
                  <a:cubicBezTo>
                    <a:pt x="11103" y="19738"/>
                    <a:pt x="11174" y="19727"/>
                    <a:pt x="11246" y="19727"/>
                  </a:cubicBezTo>
                  <a:cubicBezTo>
                    <a:pt x="11450" y="19727"/>
                    <a:pt x="11664" y="19812"/>
                    <a:pt x="11691" y="19881"/>
                  </a:cubicBezTo>
                  <a:cubicBezTo>
                    <a:pt x="11877" y="19784"/>
                    <a:pt x="12052" y="19673"/>
                    <a:pt x="12220" y="19565"/>
                  </a:cubicBezTo>
                  <a:lnTo>
                    <a:pt x="12220" y="19565"/>
                  </a:lnTo>
                  <a:cubicBezTo>
                    <a:pt x="12232" y="19622"/>
                    <a:pt x="12186" y="19663"/>
                    <a:pt x="12136" y="19709"/>
                  </a:cubicBezTo>
                  <a:lnTo>
                    <a:pt x="12136" y="19709"/>
                  </a:lnTo>
                  <a:cubicBezTo>
                    <a:pt x="12171" y="19678"/>
                    <a:pt x="12195" y="19667"/>
                    <a:pt x="12214" y="19667"/>
                  </a:cubicBezTo>
                  <a:cubicBezTo>
                    <a:pt x="12264" y="19667"/>
                    <a:pt x="12271" y="19750"/>
                    <a:pt x="12314" y="19750"/>
                  </a:cubicBezTo>
                  <a:cubicBezTo>
                    <a:pt x="12337" y="19750"/>
                    <a:pt x="12370" y="19728"/>
                    <a:pt x="12425" y="19659"/>
                  </a:cubicBezTo>
                  <a:cubicBezTo>
                    <a:pt x="12375" y="19639"/>
                    <a:pt x="12405" y="19551"/>
                    <a:pt x="12398" y="19514"/>
                  </a:cubicBezTo>
                  <a:lnTo>
                    <a:pt x="12398" y="19514"/>
                  </a:lnTo>
                  <a:cubicBezTo>
                    <a:pt x="12424" y="19522"/>
                    <a:pt x="12453" y="19526"/>
                    <a:pt x="12484" y="19526"/>
                  </a:cubicBezTo>
                  <a:cubicBezTo>
                    <a:pt x="12662" y="19526"/>
                    <a:pt x="12910" y="19403"/>
                    <a:pt x="13065" y="19262"/>
                  </a:cubicBezTo>
                  <a:lnTo>
                    <a:pt x="13088" y="19393"/>
                  </a:lnTo>
                  <a:cubicBezTo>
                    <a:pt x="13502" y="19208"/>
                    <a:pt x="13835" y="18835"/>
                    <a:pt x="14195" y="18518"/>
                  </a:cubicBezTo>
                  <a:lnTo>
                    <a:pt x="14195" y="18518"/>
                  </a:lnTo>
                  <a:cubicBezTo>
                    <a:pt x="14171" y="18528"/>
                    <a:pt x="14147" y="18532"/>
                    <a:pt x="14125" y="18532"/>
                  </a:cubicBezTo>
                  <a:cubicBezTo>
                    <a:pt x="13996" y="18532"/>
                    <a:pt x="13925" y="18379"/>
                    <a:pt x="14000" y="18293"/>
                  </a:cubicBezTo>
                  <a:lnTo>
                    <a:pt x="14000" y="18293"/>
                  </a:lnTo>
                  <a:lnTo>
                    <a:pt x="14175" y="18397"/>
                  </a:lnTo>
                  <a:cubicBezTo>
                    <a:pt x="14167" y="18342"/>
                    <a:pt x="14143" y="18335"/>
                    <a:pt x="14118" y="18335"/>
                  </a:cubicBezTo>
                  <a:cubicBezTo>
                    <a:pt x="14109" y="18335"/>
                    <a:pt x="14101" y="18336"/>
                    <a:pt x="14092" y="18336"/>
                  </a:cubicBezTo>
                  <a:cubicBezTo>
                    <a:pt x="14061" y="18336"/>
                    <a:pt x="14036" y="18324"/>
                    <a:pt x="14051" y="18212"/>
                  </a:cubicBezTo>
                  <a:cubicBezTo>
                    <a:pt x="14076" y="18193"/>
                    <a:pt x="14101" y="18185"/>
                    <a:pt x="14124" y="18185"/>
                  </a:cubicBezTo>
                  <a:cubicBezTo>
                    <a:pt x="14216" y="18185"/>
                    <a:pt x="14275" y="18318"/>
                    <a:pt x="14256" y="18407"/>
                  </a:cubicBezTo>
                  <a:lnTo>
                    <a:pt x="14354" y="18222"/>
                  </a:lnTo>
                  <a:cubicBezTo>
                    <a:pt x="14401" y="18256"/>
                    <a:pt x="14387" y="18310"/>
                    <a:pt x="14431" y="18370"/>
                  </a:cubicBezTo>
                  <a:cubicBezTo>
                    <a:pt x="14407" y="18229"/>
                    <a:pt x="14815" y="18273"/>
                    <a:pt x="14754" y="18040"/>
                  </a:cubicBezTo>
                  <a:lnTo>
                    <a:pt x="14754" y="18040"/>
                  </a:lnTo>
                  <a:lnTo>
                    <a:pt x="14804" y="18074"/>
                  </a:lnTo>
                  <a:cubicBezTo>
                    <a:pt x="15117" y="17764"/>
                    <a:pt x="15208" y="17573"/>
                    <a:pt x="15451" y="17307"/>
                  </a:cubicBezTo>
                  <a:cubicBezTo>
                    <a:pt x="15333" y="17189"/>
                    <a:pt x="15457" y="17112"/>
                    <a:pt x="15430" y="16940"/>
                  </a:cubicBezTo>
                  <a:cubicBezTo>
                    <a:pt x="15646" y="16785"/>
                    <a:pt x="15942" y="16661"/>
                    <a:pt x="16137" y="16408"/>
                  </a:cubicBezTo>
                  <a:cubicBezTo>
                    <a:pt x="16221" y="16186"/>
                    <a:pt x="16070" y="16267"/>
                    <a:pt x="16060" y="16125"/>
                  </a:cubicBezTo>
                  <a:lnTo>
                    <a:pt x="16060" y="16125"/>
                  </a:lnTo>
                  <a:cubicBezTo>
                    <a:pt x="16080" y="16140"/>
                    <a:pt x="16103" y="16145"/>
                    <a:pt x="16126" y="16145"/>
                  </a:cubicBezTo>
                  <a:cubicBezTo>
                    <a:pt x="16203" y="16145"/>
                    <a:pt x="16286" y="16084"/>
                    <a:pt x="16330" y="16084"/>
                  </a:cubicBezTo>
                  <a:cubicBezTo>
                    <a:pt x="16354" y="16084"/>
                    <a:pt x="16366" y="16102"/>
                    <a:pt x="16359" y="16159"/>
                  </a:cubicBezTo>
                  <a:cubicBezTo>
                    <a:pt x="16585" y="15853"/>
                    <a:pt x="16645" y="15765"/>
                    <a:pt x="16851" y="15318"/>
                  </a:cubicBezTo>
                  <a:lnTo>
                    <a:pt x="16851" y="15318"/>
                  </a:lnTo>
                  <a:cubicBezTo>
                    <a:pt x="16810" y="15319"/>
                    <a:pt x="16775" y="15327"/>
                    <a:pt x="16747" y="15327"/>
                  </a:cubicBezTo>
                  <a:cubicBezTo>
                    <a:pt x="16719" y="15327"/>
                    <a:pt x="16699" y="15319"/>
                    <a:pt x="16689" y="15291"/>
                  </a:cubicBezTo>
                  <a:cubicBezTo>
                    <a:pt x="16711" y="15235"/>
                    <a:pt x="16777" y="15203"/>
                    <a:pt x="16835" y="15203"/>
                  </a:cubicBezTo>
                  <a:cubicBezTo>
                    <a:pt x="16865" y="15203"/>
                    <a:pt x="16893" y="15212"/>
                    <a:pt x="16911" y="15230"/>
                  </a:cubicBezTo>
                  <a:lnTo>
                    <a:pt x="16911" y="15257"/>
                  </a:lnTo>
                  <a:cubicBezTo>
                    <a:pt x="17054" y="14711"/>
                    <a:pt x="17980" y="14530"/>
                    <a:pt x="17995" y="14008"/>
                  </a:cubicBezTo>
                  <a:lnTo>
                    <a:pt x="17995" y="14008"/>
                  </a:lnTo>
                  <a:lnTo>
                    <a:pt x="18103" y="13548"/>
                  </a:lnTo>
                  <a:cubicBezTo>
                    <a:pt x="18130" y="13516"/>
                    <a:pt x="18147" y="13503"/>
                    <a:pt x="18159" y="13503"/>
                  </a:cubicBezTo>
                  <a:cubicBezTo>
                    <a:pt x="18198" y="13503"/>
                    <a:pt x="18173" y="13647"/>
                    <a:pt x="18249" y="13647"/>
                  </a:cubicBezTo>
                  <a:cubicBezTo>
                    <a:pt x="18261" y="13647"/>
                    <a:pt x="18276" y="13644"/>
                    <a:pt x="18294" y="13635"/>
                  </a:cubicBezTo>
                  <a:cubicBezTo>
                    <a:pt x="18341" y="13097"/>
                    <a:pt x="18732" y="13009"/>
                    <a:pt x="18789" y="12582"/>
                  </a:cubicBezTo>
                  <a:cubicBezTo>
                    <a:pt x="19338" y="12538"/>
                    <a:pt x="19294" y="11612"/>
                    <a:pt x="19728" y="11374"/>
                  </a:cubicBezTo>
                  <a:lnTo>
                    <a:pt x="19624" y="11347"/>
                  </a:lnTo>
                  <a:cubicBezTo>
                    <a:pt x="19580" y="11205"/>
                    <a:pt x="19735" y="11256"/>
                    <a:pt x="19792" y="11195"/>
                  </a:cubicBezTo>
                  <a:cubicBezTo>
                    <a:pt x="19781" y="11191"/>
                    <a:pt x="19771" y="11190"/>
                    <a:pt x="19761" y="11190"/>
                  </a:cubicBezTo>
                  <a:cubicBezTo>
                    <a:pt x="19723" y="11190"/>
                    <a:pt x="19692" y="11212"/>
                    <a:pt x="19668" y="11212"/>
                  </a:cubicBezTo>
                  <a:cubicBezTo>
                    <a:pt x="19653" y="11212"/>
                    <a:pt x="19642" y="11203"/>
                    <a:pt x="19634" y="11175"/>
                  </a:cubicBezTo>
                  <a:cubicBezTo>
                    <a:pt x="19920" y="10307"/>
                    <a:pt x="20542" y="9519"/>
                    <a:pt x="20929" y="8641"/>
                  </a:cubicBezTo>
                  <a:cubicBezTo>
                    <a:pt x="21064" y="8318"/>
                    <a:pt x="20475" y="8294"/>
                    <a:pt x="20835" y="7951"/>
                  </a:cubicBezTo>
                  <a:lnTo>
                    <a:pt x="20835" y="7951"/>
                  </a:lnTo>
                  <a:lnTo>
                    <a:pt x="20987" y="8126"/>
                  </a:lnTo>
                  <a:cubicBezTo>
                    <a:pt x="20960" y="7449"/>
                    <a:pt x="21397" y="6615"/>
                    <a:pt x="21141" y="5868"/>
                  </a:cubicBezTo>
                  <a:lnTo>
                    <a:pt x="21141" y="5868"/>
                  </a:lnTo>
                  <a:cubicBezTo>
                    <a:pt x="21192" y="5908"/>
                    <a:pt x="21249" y="5908"/>
                    <a:pt x="21246" y="5982"/>
                  </a:cubicBezTo>
                  <a:cubicBezTo>
                    <a:pt x="21388" y="5817"/>
                    <a:pt x="21212" y="5403"/>
                    <a:pt x="21101" y="5403"/>
                  </a:cubicBezTo>
                  <a:cubicBezTo>
                    <a:pt x="21099" y="5403"/>
                    <a:pt x="21097" y="5403"/>
                    <a:pt x="21094" y="5403"/>
                  </a:cubicBezTo>
                  <a:cubicBezTo>
                    <a:pt x="21088" y="5289"/>
                    <a:pt x="21192" y="5363"/>
                    <a:pt x="21239" y="5282"/>
                  </a:cubicBezTo>
                  <a:cubicBezTo>
                    <a:pt x="21290" y="5104"/>
                    <a:pt x="20990" y="4919"/>
                    <a:pt x="21104" y="4808"/>
                  </a:cubicBezTo>
                  <a:cubicBezTo>
                    <a:pt x="21107" y="4805"/>
                    <a:pt x="21110" y="4803"/>
                    <a:pt x="21114" y="4803"/>
                  </a:cubicBezTo>
                  <a:cubicBezTo>
                    <a:pt x="21124" y="4803"/>
                    <a:pt x="21138" y="4815"/>
                    <a:pt x="21150" y="4830"/>
                  </a:cubicBezTo>
                  <a:lnTo>
                    <a:pt x="21150" y="4830"/>
                  </a:lnTo>
                  <a:cubicBezTo>
                    <a:pt x="21092" y="4725"/>
                    <a:pt x="21059" y="4500"/>
                    <a:pt x="20985" y="4500"/>
                  </a:cubicBezTo>
                  <a:cubicBezTo>
                    <a:pt x="20969" y="4500"/>
                    <a:pt x="20952" y="4510"/>
                    <a:pt x="20933" y="4532"/>
                  </a:cubicBezTo>
                  <a:cubicBezTo>
                    <a:pt x="20926" y="4236"/>
                    <a:pt x="20687" y="4050"/>
                    <a:pt x="20684" y="3811"/>
                  </a:cubicBezTo>
                  <a:cubicBezTo>
                    <a:pt x="20478" y="3769"/>
                    <a:pt x="20531" y="3418"/>
                    <a:pt x="20356" y="3418"/>
                  </a:cubicBezTo>
                  <a:cubicBezTo>
                    <a:pt x="20337" y="3418"/>
                    <a:pt x="20315" y="3422"/>
                    <a:pt x="20290" y="3431"/>
                  </a:cubicBezTo>
                  <a:cubicBezTo>
                    <a:pt x="20536" y="3313"/>
                    <a:pt x="20213" y="2889"/>
                    <a:pt x="19994" y="2836"/>
                  </a:cubicBezTo>
                  <a:cubicBezTo>
                    <a:pt x="20095" y="2836"/>
                    <a:pt x="19967" y="2661"/>
                    <a:pt x="20098" y="2647"/>
                  </a:cubicBezTo>
                  <a:cubicBezTo>
                    <a:pt x="20009" y="2530"/>
                    <a:pt x="19896" y="2449"/>
                    <a:pt x="19810" y="2449"/>
                  </a:cubicBezTo>
                  <a:cubicBezTo>
                    <a:pt x="19773" y="2449"/>
                    <a:pt x="19740" y="2464"/>
                    <a:pt x="19718" y="2499"/>
                  </a:cubicBezTo>
                  <a:cubicBezTo>
                    <a:pt x="19715" y="2250"/>
                    <a:pt x="19529" y="2156"/>
                    <a:pt x="19365" y="2088"/>
                  </a:cubicBezTo>
                  <a:cubicBezTo>
                    <a:pt x="19203" y="2014"/>
                    <a:pt x="19072" y="1954"/>
                    <a:pt x="19109" y="1732"/>
                  </a:cubicBezTo>
                  <a:cubicBezTo>
                    <a:pt x="18584" y="1493"/>
                    <a:pt x="18035" y="1321"/>
                    <a:pt x="17466" y="1213"/>
                  </a:cubicBezTo>
                  <a:cubicBezTo>
                    <a:pt x="17492" y="1151"/>
                    <a:pt x="17542" y="1130"/>
                    <a:pt x="17602" y="1130"/>
                  </a:cubicBezTo>
                  <a:cubicBezTo>
                    <a:pt x="17661" y="1130"/>
                    <a:pt x="17731" y="1150"/>
                    <a:pt x="17800" y="1170"/>
                  </a:cubicBezTo>
                  <a:cubicBezTo>
                    <a:pt x="17869" y="1196"/>
                    <a:pt x="17938" y="1221"/>
                    <a:pt x="17995" y="1221"/>
                  </a:cubicBezTo>
                  <a:cubicBezTo>
                    <a:pt x="18049" y="1221"/>
                    <a:pt x="18092" y="1199"/>
                    <a:pt x="18116" y="1136"/>
                  </a:cubicBezTo>
                  <a:cubicBezTo>
                    <a:pt x="17927" y="1093"/>
                    <a:pt x="17760" y="1085"/>
                    <a:pt x="17605" y="1085"/>
                  </a:cubicBezTo>
                  <a:cubicBezTo>
                    <a:pt x="17517" y="1085"/>
                    <a:pt x="17432" y="1088"/>
                    <a:pt x="17350" y="1088"/>
                  </a:cubicBezTo>
                  <a:cubicBezTo>
                    <a:pt x="17168" y="1088"/>
                    <a:pt x="16995" y="1076"/>
                    <a:pt x="16810" y="998"/>
                  </a:cubicBezTo>
                  <a:cubicBezTo>
                    <a:pt x="16706" y="941"/>
                    <a:pt x="16908" y="907"/>
                    <a:pt x="16958" y="870"/>
                  </a:cubicBezTo>
                  <a:cubicBezTo>
                    <a:pt x="16556" y="867"/>
                    <a:pt x="16206" y="714"/>
                    <a:pt x="15846" y="714"/>
                  </a:cubicBezTo>
                  <a:cubicBezTo>
                    <a:pt x="15779" y="714"/>
                    <a:pt x="15711" y="719"/>
                    <a:pt x="15642" y="732"/>
                  </a:cubicBezTo>
                  <a:cubicBezTo>
                    <a:pt x="15646" y="709"/>
                    <a:pt x="15696" y="688"/>
                    <a:pt x="15740" y="675"/>
                  </a:cubicBezTo>
                  <a:cubicBezTo>
                    <a:pt x="15696" y="673"/>
                    <a:pt x="15649" y="655"/>
                    <a:pt x="15612" y="655"/>
                  </a:cubicBezTo>
                  <a:cubicBezTo>
                    <a:pt x="15578" y="655"/>
                    <a:pt x="15553" y="671"/>
                    <a:pt x="15548" y="729"/>
                  </a:cubicBezTo>
                  <a:lnTo>
                    <a:pt x="15632" y="709"/>
                  </a:lnTo>
                  <a:lnTo>
                    <a:pt x="15632" y="709"/>
                  </a:lnTo>
                  <a:cubicBezTo>
                    <a:pt x="15727" y="889"/>
                    <a:pt x="15317" y="1010"/>
                    <a:pt x="15248" y="1102"/>
                  </a:cubicBezTo>
                  <a:lnTo>
                    <a:pt x="15248" y="1102"/>
                  </a:lnTo>
                  <a:cubicBezTo>
                    <a:pt x="15397" y="796"/>
                    <a:pt x="14856" y="974"/>
                    <a:pt x="15117" y="571"/>
                  </a:cubicBezTo>
                  <a:lnTo>
                    <a:pt x="15117" y="571"/>
                  </a:lnTo>
                  <a:cubicBezTo>
                    <a:pt x="15064" y="591"/>
                    <a:pt x="14990" y="638"/>
                    <a:pt x="14993" y="722"/>
                  </a:cubicBezTo>
                  <a:cubicBezTo>
                    <a:pt x="14916" y="688"/>
                    <a:pt x="14895" y="638"/>
                    <a:pt x="14986" y="557"/>
                  </a:cubicBezTo>
                  <a:lnTo>
                    <a:pt x="14986" y="557"/>
                  </a:lnTo>
                  <a:cubicBezTo>
                    <a:pt x="14710" y="588"/>
                    <a:pt x="14766" y="708"/>
                    <a:pt x="14573" y="708"/>
                  </a:cubicBezTo>
                  <a:cubicBezTo>
                    <a:pt x="14557" y="708"/>
                    <a:pt x="14539" y="707"/>
                    <a:pt x="14518" y="705"/>
                  </a:cubicBezTo>
                  <a:cubicBezTo>
                    <a:pt x="14522" y="648"/>
                    <a:pt x="14579" y="628"/>
                    <a:pt x="14613" y="561"/>
                  </a:cubicBezTo>
                  <a:lnTo>
                    <a:pt x="14613" y="561"/>
                  </a:lnTo>
                  <a:cubicBezTo>
                    <a:pt x="14499" y="643"/>
                    <a:pt x="14387" y="725"/>
                    <a:pt x="14239" y="725"/>
                  </a:cubicBezTo>
                  <a:cubicBezTo>
                    <a:pt x="14199" y="725"/>
                    <a:pt x="14157" y="719"/>
                    <a:pt x="14111" y="705"/>
                  </a:cubicBezTo>
                  <a:cubicBezTo>
                    <a:pt x="14123" y="676"/>
                    <a:pt x="14107" y="634"/>
                    <a:pt x="14146" y="628"/>
                  </a:cubicBezTo>
                  <a:lnTo>
                    <a:pt x="14146" y="628"/>
                  </a:lnTo>
                  <a:cubicBezTo>
                    <a:pt x="13834" y="634"/>
                    <a:pt x="13597" y="822"/>
                    <a:pt x="13294" y="822"/>
                  </a:cubicBezTo>
                  <a:cubicBezTo>
                    <a:pt x="13233" y="822"/>
                    <a:pt x="13169" y="814"/>
                    <a:pt x="13102" y="796"/>
                  </a:cubicBezTo>
                  <a:cubicBezTo>
                    <a:pt x="13219" y="540"/>
                    <a:pt x="12957" y="712"/>
                    <a:pt x="12933" y="493"/>
                  </a:cubicBezTo>
                  <a:lnTo>
                    <a:pt x="12708" y="567"/>
                  </a:lnTo>
                  <a:lnTo>
                    <a:pt x="12802" y="672"/>
                  </a:lnTo>
                  <a:cubicBezTo>
                    <a:pt x="12635" y="672"/>
                    <a:pt x="12491" y="794"/>
                    <a:pt x="12347" y="794"/>
                  </a:cubicBezTo>
                  <a:cubicBezTo>
                    <a:pt x="12321" y="794"/>
                    <a:pt x="12294" y="789"/>
                    <a:pt x="12267" y="779"/>
                  </a:cubicBezTo>
                  <a:lnTo>
                    <a:pt x="12408" y="682"/>
                  </a:lnTo>
                  <a:lnTo>
                    <a:pt x="12408" y="682"/>
                  </a:lnTo>
                  <a:lnTo>
                    <a:pt x="12045" y="746"/>
                  </a:lnTo>
                  <a:lnTo>
                    <a:pt x="12257" y="813"/>
                  </a:lnTo>
                  <a:cubicBezTo>
                    <a:pt x="12091" y="925"/>
                    <a:pt x="12246" y="1056"/>
                    <a:pt x="12109" y="1056"/>
                  </a:cubicBezTo>
                  <a:cubicBezTo>
                    <a:pt x="12090" y="1056"/>
                    <a:pt x="12066" y="1054"/>
                    <a:pt x="12035" y="1049"/>
                  </a:cubicBezTo>
                  <a:cubicBezTo>
                    <a:pt x="12085" y="1022"/>
                    <a:pt x="11833" y="1062"/>
                    <a:pt x="11762" y="937"/>
                  </a:cubicBezTo>
                  <a:cubicBezTo>
                    <a:pt x="11713" y="989"/>
                    <a:pt x="11647" y="1051"/>
                    <a:pt x="11582" y="1051"/>
                  </a:cubicBezTo>
                  <a:cubicBezTo>
                    <a:pt x="11549" y="1051"/>
                    <a:pt x="11516" y="1035"/>
                    <a:pt x="11486" y="991"/>
                  </a:cubicBezTo>
                  <a:cubicBezTo>
                    <a:pt x="11486" y="914"/>
                    <a:pt x="11580" y="766"/>
                    <a:pt x="11580" y="715"/>
                  </a:cubicBezTo>
                  <a:lnTo>
                    <a:pt x="11580" y="715"/>
                  </a:lnTo>
                  <a:cubicBezTo>
                    <a:pt x="11570" y="758"/>
                    <a:pt x="11543" y="773"/>
                    <a:pt x="11505" y="773"/>
                  </a:cubicBezTo>
                  <a:cubicBezTo>
                    <a:pt x="11411" y="773"/>
                    <a:pt x="11254" y="683"/>
                    <a:pt x="11127" y="683"/>
                  </a:cubicBezTo>
                  <a:cubicBezTo>
                    <a:pt x="11091" y="683"/>
                    <a:pt x="11057" y="690"/>
                    <a:pt x="11027" y="710"/>
                  </a:cubicBezTo>
                  <a:lnTo>
                    <a:pt x="11027" y="710"/>
                  </a:lnTo>
                  <a:cubicBezTo>
                    <a:pt x="11074" y="673"/>
                    <a:pt x="11104" y="619"/>
                    <a:pt x="11116" y="561"/>
                  </a:cubicBezTo>
                  <a:lnTo>
                    <a:pt x="11116" y="561"/>
                  </a:lnTo>
                  <a:lnTo>
                    <a:pt x="10981" y="661"/>
                  </a:lnTo>
                  <a:cubicBezTo>
                    <a:pt x="10917" y="577"/>
                    <a:pt x="10914" y="550"/>
                    <a:pt x="10961" y="470"/>
                  </a:cubicBezTo>
                  <a:cubicBezTo>
                    <a:pt x="10926" y="450"/>
                    <a:pt x="10900" y="442"/>
                    <a:pt x="10882" y="442"/>
                  </a:cubicBezTo>
                  <a:cubicBezTo>
                    <a:pt x="10799" y="442"/>
                    <a:pt x="10854" y="598"/>
                    <a:pt x="10791" y="598"/>
                  </a:cubicBezTo>
                  <a:cubicBezTo>
                    <a:pt x="10770" y="598"/>
                    <a:pt x="10736" y="581"/>
                    <a:pt x="10679" y="534"/>
                  </a:cubicBezTo>
                  <a:cubicBezTo>
                    <a:pt x="10705" y="530"/>
                    <a:pt x="10702" y="507"/>
                    <a:pt x="10763" y="500"/>
                  </a:cubicBezTo>
                  <a:cubicBezTo>
                    <a:pt x="10460" y="349"/>
                    <a:pt x="10123" y="386"/>
                    <a:pt x="9844" y="258"/>
                  </a:cubicBezTo>
                  <a:cubicBezTo>
                    <a:pt x="9826" y="156"/>
                    <a:pt x="9871" y="140"/>
                    <a:pt x="9925" y="140"/>
                  </a:cubicBezTo>
                  <a:cubicBezTo>
                    <a:pt x="9952" y="140"/>
                    <a:pt x="9980" y="144"/>
                    <a:pt x="10005" y="144"/>
                  </a:cubicBezTo>
                  <a:cubicBezTo>
                    <a:pt x="10051" y="144"/>
                    <a:pt x="10082" y="130"/>
                    <a:pt x="10059" y="52"/>
                  </a:cubicBezTo>
                  <a:cubicBezTo>
                    <a:pt x="9999" y="48"/>
                    <a:pt x="9939" y="46"/>
                    <a:pt x="9878" y="46"/>
                  </a:cubicBezTo>
                  <a:cubicBezTo>
                    <a:pt x="9498" y="46"/>
                    <a:pt x="9111" y="125"/>
                    <a:pt x="8767" y="125"/>
                  </a:cubicBezTo>
                  <a:cubicBezTo>
                    <a:pt x="8735" y="125"/>
                    <a:pt x="8704" y="125"/>
                    <a:pt x="8673" y="123"/>
                  </a:cubicBezTo>
                  <a:lnTo>
                    <a:pt x="8673" y="123"/>
                  </a:lnTo>
                  <a:lnTo>
                    <a:pt x="8750" y="147"/>
                  </a:lnTo>
                  <a:cubicBezTo>
                    <a:pt x="8736" y="230"/>
                    <a:pt x="8707" y="259"/>
                    <a:pt x="8668" y="259"/>
                  </a:cubicBezTo>
                  <a:cubicBezTo>
                    <a:pt x="8582" y="259"/>
                    <a:pt x="8447" y="116"/>
                    <a:pt x="8315" y="116"/>
                  </a:cubicBezTo>
                  <a:cubicBezTo>
                    <a:pt x="8283" y="116"/>
                    <a:pt x="8251" y="125"/>
                    <a:pt x="8220" y="146"/>
                  </a:cubicBezTo>
                  <a:lnTo>
                    <a:pt x="8220" y="146"/>
                  </a:lnTo>
                  <a:cubicBezTo>
                    <a:pt x="8261" y="113"/>
                    <a:pt x="8267" y="0"/>
                    <a:pt x="82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2" name="Google Shape;732;p33"/>
            <p:cNvGrpSpPr/>
            <p:nvPr/>
          </p:nvGrpSpPr>
          <p:grpSpPr>
            <a:xfrm>
              <a:off x="7840835" y="1272606"/>
              <a:ext cx="773391" cy="613853"/>
              <a:chOff x="7840830" y="1181343"/>
              <a:chExt cx="1003362" cy="796385"/>
            </a:xfrm>
          </p:grpSpPr>
          <p:sp>
            <p:nvSpPr>
              <p:cNvPr id="733" name="Google Shape;733;p33"/>
              <p:cNvSpPr/>
              <p:nvPr/>
            </p:nvSpPr>
            <p:spPr>
              <a:xfrm>
                <a:off x="8573025" y="1213797"/>
                <a:ext cx="271166" cy="253799"/>
              </a:xfrm>
              <a:custGeom>
                <a:avLst/>
                <a:gdLst/>
                <a:ahLst/>
                <a:cxnLst/>
                <a:rect l="l" t="t" r="r" b="b"/>
                <a:pathLst>
                  <a:path w="6417" h="6006" extrusionOk="0">
                    <a:moveTo>
                      <a:pt x="4419" y="2289"/>
                    </a:moveTo>
                    <a:cubicBezTo>
                      <a:pt x="4543" y="2330"/>
                      <a:pt x="4661" y="2394"/>
                      <a:pt x="4762" y="2478"/>
                    </a:cubicBezTo>
                    <a:lnTo>
                      <a:pt x="4759" y="2478"/>
                    </a:lnTo>
                    <a:cubicBezTo>
                      <a:pt x="4850" y="2649"/>
                      <a:pt x="4887" y="2845"/>
                      <a:pt x="4870" y="3036"/>
                    </a:cubicBezTo>
                    <a:cubicBezTo>
                      <a:pt x="4843" y="2902"/>
                      <a:pt x="4786" y="2774"/>
                      <a:pt x="4688" y="2693"/>
                    </a:cubicBezTo>
                    <a:cubicBezTo>
                      <a:pt x="4597" y="2622"/>
                      <a:pt x="4503" y="2559"/>
                      <a:pt x="4402" y="2508"/>
                    </a:cubicBezTo>
                    <a:cubicBezTo>
                      <a:pt x="4402" y="2434"/>
                      <a:pt x="4409" y="2363"/>
                      <a:pt x="4419" y="2289"/>
                    </a:cubicBezTo>
                    <a:close/>
                    <a:moveTo>
                      <a:pt x="3179" y="0"/>
                    </a:moveTo>
                    <a:cubicBezTo>
                      <a:pt x="3164" y="0"/>
                      <a:pt x="3148" y="0"/>
                      <a:pt x="3133" y="1"/>
                    </a:cubicBezTo>
                    <a:cubicBezTo>
                      <a:pt x="1740" y="51"/>
                      <a:pt x="767" y="1371"/>
                      <a:pt x="407" y="2609"/>
                    </a:cubicBezTo>
                    <a:cubicBezTo>
                      <a:pt x="0" y="3999"/>
                      <a:pt x="576" y="4972"/>
                      <a:pt x="1531" y="5917"/>
                    </a:cubicBezTo>
                    <a:cubicBezTo>
                      <a:pt x="1594" y="5979"/>
                      <a:pt x="1669" y="6005"/>
                      <a:pt x="1743" y="6005"/>
                    </a:cubicBezTo>
                    <a:cubicBezTo>
                      <a:pt x="1969" y="6005"/>
                      <a:pt x="2187" y="5763"/>
                      <a:pt x="2033" y="5530"/>
                    </a:cubicBezTo>
                    <a:cubicBezTo>
                      <a:pt x="2019" y="5510"/>
                      <a:pt x="2013" y="5483"/>
                      <a:pt x="2003" y="5463"/>
                    </a:cubicBezTo>
                    <a:lnTo>
                      <a:pt x="2003" y="5463"/>
                    </a:lnTo>
                    <a:cubicBezTo>
                      <a:pt x="2117" y="5513"/>
                      <a:pt x="2241" y="5547"/>
                      <a:pt x="2369" y="5554"/>
                    </a:cubicBezTo>
                    <a:lnTo>
                      <a:pt x="3211" y="5608"/>
                    </a:lnTo>
                    <a:cubicBezTo>
                      <a:pt x="3223" y="5608"/>
                      <a:pt x="3235" y="5609"/>
                      <a:pt x="3247" y="5609"/>
                    </a:cubicBezTo>
                    <a:cubicBezTo>
                      <a:pt x="3455" y="5609"/>
                      <a:pt x="3647" y="5501"/>
                      <a:pt x="3793" y="5352"/>
                    </a:cubicBezTo>
                    <a:cubicBezTo>
                      <a:pt x="3864" y="5342"/>
                      <a:pt x="3931" y="5318"/>
                      <a:pt x="3988" y="5278"/>
                    </a:cubicBezTo>
                    <a:cubicBezTo>
                      <a:pt x="4934" y="5278"/>
                      <a:pt x="5863" y="4702"/>
                      <a:pt x="6098" y="3740"/>
                    </a:cubicBezTo>
                    <a:cubicBezTo>
                      <a:pt x="6417" y="2459"/>
                      <a:pt x="5633" y="1047"/>
                      <a:pt x="4215" y="1047"/>
                    </a:cubicBezTo>
                    <a:cubicBezTo>
                      <a:pt x="4210" y="1047"/>
                      <a:pt x="4205" y="1047"/>
                      <a:pt x="4200" y="1047"/>
                    </a:cubicBezTo>
                    <a:cubicBezTo>
                      <a:pt x="4173" y="1047"/>
                      <a:pt x="4143" y="1058"/>
                      <a:pt x="4113" y="1058"/>
                    </a:cubicBezTo>
                    <a:cubicBezTo>
                      <a:pt x="4123" y="1034"/>
                      <a:pt x="4133" y="1010"/>
                      <a:pt x="4143" y="984"/>
                    </a:cubicBezTo>
                    <a:cubicBezTo>
                      <a:pt x="4287" y="361"/>
                      <a:pt x="3736" y="0"/>
                      <a:pt x="317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33"/>
              <p:cNvSpPr/>
              <p:nvPr/>
            </p:nvSpPr>
            <p:spPr>
              <a:xfrm>
                <a:off x="8234543" y="1181343"/>
                <a:ext cx="261870" cy="249953"/>
              </a:xfrm>
              <a:custGeom>
                <a:avLst/>
                <a:gdLst/>
                <a:ahLst/>
                <a:cxnLst/>
                <a:rect l="l" t="t" r="r" b="b"/>
                <a:pathLst>
                  <a:path w="6197" h="5915" extrusionOk="0">
                    <a:moveTo>
                      <a:pt x="3110" y="3110"/>
                    </a:moveTo>
                    <a:cubicBezTo>
                      <a:pt x="3139" y="3110"/>
                      <a:pt x="3170" y="3113"/>
                      <a:pt x="3201" y="3118"/>
                    </a:cubicBezTo>
                    <a:cubicBezTo>
                      <a:pt x="3241" y="3273"/>
                      <a:pt x="3272" y="3427"/>
                      <a:pt x="3292" y="3589"/>
                    </a:cubicBezTo>
                    <a:cubicBezTo>
                      <a:pt x="3204" y="3636"/>
                      <a:pt x="3108" y="3661"/>
                      <a:pt x="3025" y="3661"/>
                    </a:cubicBezTo>
                    <a:cubicBezTo>
                      <a:pt x="2834" y="3661"/>
                      <a:pt x="2704" y="3533"/>
                      <a:pt x="2868" y="3246"/>
                    </a:cubicBezTo>
                    <a:lnTo>
                      <a:pt x="2864" y="3246"/>
                    </a:lnTo>
                    <a:cubicBezTo>
                      <a:pt x="2920" y="3146"/>
                      <a:pt x="3007" y="3110"/>
                      <a:pt x="3110" y="3110"/>
                    </a:cubicBezTo>
                    <a:close/>
                    <a:moveTo>
                      <a:pt x="1656" y="1"/>
                    </a:moveTo>
                    <a:cubicBezTo>
                      <a:pt x="1398" y="1"/>
                      <a:pt x="1142" y="262"/>
                      <a:pt x="1162" y="520"/>
                    </a:cubicBezTo>
                    <a:cubicBezTo>
                      <a:pt x="1175" y="735"/>
                      <a:pt x="1212" y="944"/>
                      <a:pt x="1266" y="1149"/>
                    </a:cubicBezTo>
                    <a:cubicBezTo>
                      <a:pt x="660" y="1590"/>
                      <a:pt x="260" y="2260"/>
                      <a:pt x="162" y="3007"/>
                    </a:cubicBezTo>
                    <a:cubicBezTo>
                      <a:pt x="0" y="4286"/>
                      <a:pt x="761" y="5740"/>
                      <a:pt x="2151" y="5901"/>
                    </a:cubicBezTo>
                    <a:cubicBezTo>
                      <a:pt x="2227" y="5910"/>
                      <a:pt x="2300" y="5914"/>
                      <a:pt x="2371" y="5914"/>
                    </a:cubicBezTo>
                    <a:cubicBezTo>
                      <a:pt x="2775" y="5914"/>
                      <a:pt x="3100" y="5771"/>
                      <a:pt x="3352" y="5531"/>
                    </a:cubicBezTo>
                    <a:cubicBezTo>
                      <a:pt x="3574" y="5652"/>
                      <a:pt x="3828" y="5712"/>
                      <a:pt x="4088" y="5712"/>
                    </a:cubicBezTo>
                    <a:cubicBezTo>
                      <a:pt x="4500" y="5712"/>
                      <a:pt x="4926" y="5561"/>
                      <a:pt x="5254" y="5268"/>
                    </a:cubicBezTo>
                    <a:cubicBezTo>
                      <a:pt x="6196" y="4427"/>
                      <a:pt x="5957" y="3094"/>
                      <a:pt x="5247" y="2192"/>
                    </a:cubicBezTo>
                    <a:cubicBezTo>
                      <a:pt x="4880" y="1338"/>
                      <a:pt x="3992" y="718"/>
                      <a:pt x="3033" y="638"/>
                    </a:cubicBezTo>
                    <a:cubicBezTo>
                      <a:pt x="3019" y="638"/>
                      <a:pt x="3004" y="639"/>
                      <a:pt x="2990" y="639"/>
                    </a:cubicBezTo>
                    <a:cubicBezTo>
                      <a:pt x="2983" y="639"/>
                      <a:pt x="2975" y="639"/>
                      <a:pt x="2969" y="638"/>
                    </a:cubicBezTo>
                    <a:cubicBezTo>
                      <a:pt x="2619" y="271"/>
                      <a:pt x="2188" y="32"/>
                      <a:pt x="1680" y="2"/>
                    </a:cubicBezTo>
                    <a:cubicBezTo>
                      <a:pt x="1672" y="1"/>
                      <a:pt x="1664" y="1"/>
                      <a:pt x="16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33"/>
              <p:cNvSpPr/>
              <p:nvPr/>
            </p:nvSpPr>
            <p:spPr>
              <a:xfrm>
                <a:off x="8387726" y="1519150"/>
                <a:ext cx="246742" cy="226542"/>
              </a:xfrm>
              <a:custGeom>
                <a:avLst/>
                <a:gdLst/>
                <a:ahLst/>
                <a:cxnLst/>
                <a:rect l="l" t="t" r="r" b="b"/>
                <a:pathLst>
                  <a:path w="5839" h="5361" extrusionOk="0">
                    <a:moveTo>
                      <a:pt x="2824" y="3234"/>
                    </a:moveTo>
                    <a:cubicBezTo>
                      <a:pt x="2999" y="3386"/>
                      <a:pt x="3194" y="3514"/>
                      <a:pt x="3402" y="3615"/>
                    </a:cubicBezTo>
                    <a:cubicBezTo>
                      <a:pt x="3396" y="3625"/>
                      <a:pt x="3399" y="3635"/>
                      <a:pt x="3396" y="3645"/>
                    </a:cubicBezTo>
                    <a:cubicBezTo>
                      <a:pt x="3365" y="3702"/>
                      <a:pt x="3325" y="3756"/>
                      <a:pt x="3278" y="3797"/>
                    </a:cubicBezTo>
                    <a:cubicBezTo>
                      <a:pt x="3147" y="3786"/>
                      <a:pt x="3019" y="3736"/>
                      <a:pt x="2911" y="3655"/>
                    </a:cubicBezTo>
                    <a:cubicBezTo>
                      <a:pt x="2871" y="3517"/>
                      <a:pt x="2840" y="3376"/>
                      <a:pt x="2824" y="3234"/>
                    </a:cubicBezTo>
                    <a:close/>
                    <a:moveTo>
                      <a:pt x="2051" y="0"/>
                    </a:moveTo>
                    <a:cubicBezTo>
                      <a:pt x="1495" y="0"/>
                      <a:pt x="968" y="363"/>
                      <a:pt x="818" y="922"/>
                    </a:cubicBezTo>
                    <a:cubicBezTo>
                      <a:pt x="687" y="1417"/>
                      <a:pt x="646" y="1932"/>
                      <a:pt x="703" y="2440"/>
                    </a:cubicBezTo>
                    <a:cubicBezTo>
                      <a:pt x="0" y="3675"/>
                      <a:pt x="1124" y="4867"/>
                      <a:pt x="2383" y="5143"/>
                    </a:cubicBezTo>
                    <a:cubicBezTo>
                      <a:pt x="2604" y="5267"/>
                      <a:pt x="2852" y="5361"/>
                      <a:pt x="3095" y="5361"/>
                    </a:cubicBezTo>
                    <a:cubicBezTo>
                      <a:pt x="3225" y="5361"/>
                      <a:pt x="3354" y="5334"/>
                      <a:pt x="3476" y="5271"/>
                    </a:cubicBezTo>
                    <a:cubicBezTo>
                      <a:pt x="3611" y="5193"/>
                      <a:pt x="3736" y="5096"/>
                      <a:pt x="3843" y="4981"/>
                    </a:cubicBezTo>
                    <a:cubicBezTo>
                      <a:pt x="3897" y="4951"/>
                      <a:pt x="3951" y="4921"/>
                      <a:pt x="4001" y="4884"/>
                    </a:cubicBezTo>
                    <a:cubicBezTo>
                      <a:pt x="4136" y="4833"/>
                      <a:pt x="4264" y="4769"/>
                      <a:pt x="4385" y="4692"/>
                    </a:cubicBezTo>
                    <a:cubicBezTo>
                      <a:pt x="4742" y="4453"/>
                      <a:pt x="5035" y="4052"/>
                      <a:pt x="5213" y="3605"/>
                    </a:cubicBezTo>
                    <a:cubicBezTo>
                      <a:pt x="5681" y="3187"/>
                      <a:pt x="5839" y="2457"/>
                      <a:pt x="5274" y="1848"/>
                    </a:cubicBezTo>
                    <a:cubicBezTo>
                      <a:pt x="4493" y="1013"/>
                      <a:pt x="3483" y="330"/>
                      <a:pt x="2369" y="41"/>
                    </a:cubicBezTo>
                    <a:cubicBezTo>
                      <a:pt x="2264" y="13"/>
                      <a:pt x="2157" y="0"/>
                      <a:pt x="20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33"/>
              <p:cNvSpPr/>
              <p:nvPr/>
            </p:nvSpPr>
            <p:spPr>
              <a:xfrm>
                <a:off x="8115503" y="1518262"/>
                <a:ext cx="191596" cy="187497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4437" extrusionOk="0">
                    <a:moveTo>
                      <a:pt x="2142" y="1909"/>
                    </a:moveTo>
                    <a:cubicBezTo>
                      <a:pt x="2217" y="1909"/>
                      <a:pt x="2313" y="1950"/>
                      <a:pt x="2430" y="2044"/>
                    </a:cubicBezTo>
                    <a:cubicBezTo>
                      <a:pt x="2585" y="2168"/>
                      <a:pt x="2636" y="2354"/>
                      <a:pt x="2717" y="2518"/>
                    </a:cubicBezTo>
                    <a:lnTo>
                      <a:pt x="2717" y="2522"/>
                    </a:lnTo>
                    <a:cubicBezTo>
                      <a:pt x="2579" y="2676"/>
                      <a:pt x="2397" y="2784"/>
                      <a:pt x="2243" y="2784"/>
                    </a:cubicBezTo>
                    <a:cubicBezTo>
                      <a:pt x="2073" y="2784"/>
                      <a:pt x="1936" y="2652"/>
                      <a:pt x="1929" y="2306"/>
                    </a:cubicBezTo>
                    <a:cubicBezTo>
                      <a:pt x="1925" y="2073"/>
                      <a:pt x="1992" y="1909"/>
                      <a:pt x="2142" y="1909"/>
                    </a:cubicBezTo>
                    <a:close/>
                    <a:moveTo>
                      <a:pt x="2094" y="0"/>
                    </a:moveTo>
                    <a:cubicBezTo>
                      <a:pt x="970" y="0"/>
                      <a:pt x="41" y="928"/>
                      <a:pt x="17" y="2054"/>
                    </a:cubicBezTo>
                    <a:cubicBezTo>
                      <a:pt x="1" y="3067"/>
                      <a:pt x="633" y="4093"/>
                      <a:pt x="1636" y="4373"/>
                    </a:cubicBezTo>
                    <a:cubicBezTo>
                      <a:pt x="1797" y="4414"/>
                      <a:pt x="1964" y="4436"/>
                      <a:pt x="2130" y="4436"/>
                    </a:cubicBezTo>
                    <a:cubicBezTo>
                      <a:pt x="2193" y="4436"/>
                      <a:pt x="2256" y="4433"/>
                      <a:pt x="2319" y="4427"/>
                    </a:cubicBezTo>
                    <a:cubicBezTo>
                      <a:pt x="2353" y="4427"/>
                      <a:pt x="2387" y="4433"/>
                      <a:pt x="2420" y="4433"/>
                    </a:cubicBezTo>
                    <a:cubicBezTo>
                      <a:pt x="2424" y="4433"/>
                      <a:pt x="2429" y="4433"/>
                      <a:pt x="2433" y="4433"/>
                    </a:cubicBezTo>
                    <a:cubicBezTo>
                      <a:pt x="3687" y="4433"/>
                      <a:pt x="4386" y="3407"/>
                      <a:pt x="4433" y="2377"/>
                    </a:cubicBezTo>
                    <a:cubicBezTo>
                      <a:pt x="4534" y="1657"/>
                      <a:pt x="4292" y="917"/>
                      <a:pt x="3659" y="462"/>
                    </a:cubicBezTo>
                    <a:cubicBezTo>
                      <a:pt x="3376" y="267"/>
                      <a:pt x="3050" y="139"/>
                      <a:pt x="2710" y="95"/>
                    </a:cubicBezTo>
                    <a:cubicBezTo>
                      <a:pt x="2528" y="38"/>
                      <a:pt x="2340" y="8"/>
                      <a:pt x="2148" y="1"/>
                    </a:cubicBezTo>
                    <a:cubicBezTo>
                      <a:pt x="2130" y="1"/>
                      <a:pt x="2112" y="0"/>
                      <a:pt x="209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33"/>
              <p:cNvSpPr/>
              <p:nvPr/>
            </p:nvSpPr>
            <p:spPr>
              <a:xfrm>
                <a:off x="7919386" y="1256857"/>
                <a:ext cx="242685" cy="198103"/>
              </a:xfrm>
              <a:custGeom>
                <a:avLst/>
                <a:gdLst/>
                <a:ahLst/>
                <a:cxnLst/>
                <a:rect l="l" t="t" r="r" b="b"/>
                <a:pathLst>
                  <a:path w="5743" h="4688" extrusionOk="0">
                    <a:moveTo>
                      <a:pt x="3209" y="1"/>
                    </a:moveTo>
                    <a:cubicBezTo>
                      <a:pt x="3071" y="1"/>
                      <a:pt x="2931" y="11"/>
                      <a:pt x="2787" y="32"/>
                    </a:cubicBezTo>
                    <a:cubicBezTo>
                      <a:pt x="2309" y="99"/>
                      <a:pt x="1922" y="284"/>
                      <a:pt x="1653" y="564"/>
                    </a:cubicBezTo>
                    <a:cubicBezTo>
                      <a:pt x="893" y="826"/>
                      <a:pt x="277" y="1516"/>
                      <a:pt x="145" y="2307"/>
                    </a:cubicBezTo>
                    <a:cubicBezTo>
                      <a:pt x="1" y="2754"/>
                      <a:pt x="55" y="3239"/>
                      <a:pt x="294" y="3643"/>
                    </a:cubicBezTo>
                    <a:cubicBezTo>
                      <a:pt x="681" y="4310"/>
                      <a:pt x="1447" y="4687"/>
                      <a:pt x="2206" y="4687"/>
                    </a:cubicBezTo>
                    <a:cubicBezTo>
                      <a:pt x="2251" y="4687"/>
                      <a:pt x="2295" y="4685"/>
                      <a:pt x="2340" y="4683"/>
                    </a:cubicBezTo>
                    <a:cubicBezTo>
                      <a:pt x="2393" y="4686"/>
                      <a:pt x="2446" y="4688"/>
                      <a:pt x="2499" y="4688"/>
                    </a:cubicBezTo>
                    <a:cubicBezTo>
                      <a:pt x="2722" y="4688"/>
                      <a:pt x="2943" y="4659"/>
                      <a:pt x="3161" y="4602"/>
                    </a:cubicBezTo>
                    <a:cubicBezTo>
                      <a:pt x="4255" y="4303"/>
                      <a:pt x="5022" y="3320"/>
                      <a:pt x="5517" y="2357"/>
                    </a:cubicBezTo>
                    <a:cubicBezTo>
                      <a:pt x="5682" y="2034"/>
                      <a:pt x="5742" y="1593"/>
                      <a:pt x="5517" y="1277"/>
                    </a:cubicBezTo>
                    <a:cubicBezTo>
                      <a:pt x="4956" y="481"/>
                      <a:pt x="4151" y="1"/>
                      <a:pt x="320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33"/>
              <p:cNvSpPr/>
              <p:nvPr/>
            </p:nvSpPr>
            <p:spPr>
              <a:xfrm>
                <a:off x="8221739" y="1780047"/>
                <a:ext cx="230008" cy="197681"/>
              </a:xfrm>
              <a:custGeom>
                <a:avLst/>
                <a:gdLst/>
                <a:ahLst/>
                <a:cxnLst/>
                <a:rect l="l" t="t" r="r" b="b"/>
                <a:pathLst>
                  <a:path w="5443" h="4678" extrusionOk="0">
                    <a:moveTo>
                      <a:pt x="3155" y="1"/>
                    </a:moveTo>
                    <a:cubicBezTo>
                      <a:pt x="2701" y="1"/>
                      <a:pt x="2244" y="124"/>
                      <a:pt x="1862" y="355"/>
                    </a:cubicBezTo>
                    <a:cubicBezTo>
                      <a:pt x="1" y="1483"/>
                      <a:pt x="791" y="4340"/>
                      <a:pt x="2841" y="4663"/>
                    </a:cubicBezTo>
                    <a:cubicBezTo>
                      <a:pt x="2905" y="4673"/>
                      <a:pt x="2966" y="4678"/>
                      <a:pt x="3025" y="4678"/>
                    </a:cubicBezTo>
                    <a:cubicBezTo>
                      <a:pt x="3444" y="4678"/>
                      <a:pt x="3748" y="4436"/>
                      <a:pt x="3952" y="4094"/>
                    </a:cubicBezTo>
                    <a:cubicBezTo>
                      <a:pt x="4527" y="3879"/>
                      <a:pt x="4971" y="3411"/>
                      <a:pt x="5160" y="2825"/>
                    </a:cubicBezTo>
                    <a:cubicBezTo>
                      <a:pt x="5442" y="1967"/>
                      <a:pt x="5200" y="958"/>
                      <a:pt x="4460" y="409"/>
                    </a:cubicBezTo>
                    <a:cubicBezTo>
                      <a:pt x="4085" y="131"/>
                      <a:pt x="3621" y="1"/>
                      <a:pt x="315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33"/>
              <p:cNvSpPr/>
              <p:nvPr/>
            </p:nvSpPr>
            <p:spPr>
              <a:xfrm>
                <a:off x="7840830" y="1718732"/>
                <a:ext cx="302310" cy="218683"/>
              </a:xfrm>
              <a:custGeom>
                <a:avLst/>
                <a:gdLst/>
                <a:ahLst/>
                <a:cxnLst/>
                <a:rect l="l" t="t" r="r" b="b"/>
                <a:pathLst>
                  <a:path w="7154" h="5175" extrusionOk="0">
                    <a:moveTo>
                      <a:pt x="3398" y="1"/>
                    </a:moveTo>
                    <a:cubicBezTo>
                      <a:pt x="2965" y="1"/>
                      <a:pt x="2519" y="137"/>
                      <a:pt x="2156" y="403"/>
                    </a:cubicBezTo>
                    <a:cubicBezTo>
                      <a:pt x="1" y="1981"/>
                      <a:pt x="1677" y="5175"/>
                      <a:pt x="3936" y="5175"/>
                    </a:cubicBezTo>
                    <a:cubicBezTo>
                      <a:pt x="4235" y="5175"/>
                      <a:pt x="4544" y="5119"/>
                      <a:pt x="4855" y="4997"/>
                    </a:cubicBezTo>
                    <a:cubicBezTo>
                      <a:pt x="7154" y="4088"/>
                      <a:pt x="6666" y="80"/>
                      <a:pt x="4064" y="66"/>
                    </a:cubicBezTo>
                    <a:cubicBezTo>
                      <a:pt x="4024" y="66"/>
                      <a:pt x="3980" y="76"/>
                      <a:pt x="3940" y="76"/>
                    </a:cubicBezTo>
                    <a:cubicBezTo>
                      <a:pt x="3767" y="26"/>
                      <a:pt x="3584" y="1"/>
                      <a:pt x="339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40" name="Google Shape;740;p33"/>
          <p:cNvSpPr/>
          <p:nvPr/>
        </p:nvSpPr>
        <p:spPr>
          <a:xfrm>
            <a:off x="392734" y="1037440"/>
            <a:ext cx="552094" cy="741281"/>
          </a:xfrm>
          <a:custGeom>
            <a:avLst/>
            <a:gdLst/>
            <a:ahLst/>
            <a:cxnLst/>
            <a:rect l="l" t="t" r="r" b="b"/>
            <a:pathLst>
              <a:path w="13065" h="17542" extrusionOk="0">
                <a:moveTo>
                  <a:pt x="8525" y="163"/>
                </a:moveTo>
                <a:cubicBezTo>
                  <a:pt x="8534" y="163"/>
                  <a:pt x="8543" y="164"/>
                  <a:pt x="8551" y="166"/>
                </a:cubicBezTo>
                <a:cubicBezTo>
                  <a:pt x="8521" y="234"/>
                  <a:pt x="8464" y="284"/>
                  <a:pt x="8393" y="308"/>
                </a:cubicBezTo>
                <a:cubicBezTo>
                  <a:pt x="8356" y="321"/>
                  <a:pt x="8319" y="328"/>
                  <a:pt x="8286" y="335"/>
                </a:cubicBezTo>
                <a:cubicBezTo>
                  <a:pt x="8226" y="341"/>
                  <a:pt x="8167" y="358"/>
                  <a:pt x="8117" y="390"/>
                </a:cubicBezTo>
                <a:lnTo>
                  <a:pt x="8117" y="390"/>
                </a:lnTo>
                <a:cubicBezTo>
                  <a:pt x="8139" y="372"/>
                  <a:pt x="8163" y="353"/>
                  <a:pt x="8188" y="335"/>
                </a:cubicBezTo>
                <a:lnTo>
                  <a:pt x="8235" y="301"/>
                </a:lnTo>
                <a:cubicBezTo>
                  <a:pt x="8269" y="274"/>
                  <a:pt x="8306" y="251"/>
                  <a:pt x="8346" y="227"/>
                </a:cubicBezTo>
                <a:cubicBezTo>
                  <a:pt x="8408" y="190"/>
                  <a:pt x="8475" y="163"/>
                  <a:pt x="8525" y="163"/>
                </a:cubicBezTo>
                <a:close/>
                <a:moveTo>
                  <a:pt x="10475" y="743"/>
                </a:moveTo>
                <a:cubicBezTo>
                  <a:pt x="10487" y="753"/>
                  <a:pt x="10499" y="762"/>
                  <a:pt x="10510" y="772"/>
                </a:cubicBezTo>
                <a:cubicBezTo>
                  <a:pt x="10498" y="761"/>
                  <a:pt x="10486" y="751"/>
                  <a:pt x="10475" y="743"/>
                </a:cubicBezTo>
                <a:close/>
                <a:moveTo>
                  <a:pt x="5566" y="5252"/>
                </a:moveTo>
                <a:cubicBezTo>
                  <a:pt x="5543" y="5255"/>
                  <a:pt x="5519" y="5258"/>
                  <a:pt x="5509" y="5258"/>
                </a:cubicBezTo>
                <a:cubicBezTo>
                  <a:pt x="5526" y="5255"/>
                  <a:pt x="5543" y="5255"/>
                  <a:pt x="5566" y="5252"/>
                </a:cubicBezTo>
                <a:close/>
                <a:moveTo>
                  <a:pt x="5338" y="5255"/>
                </a:moveTo>
                <a:lnTo>
                  <a:pt x="5341" y="5258"/>
                </a:lnTo>
                <a:cubicBezTo>
                  <a:pt x="5341" y="5258"/>
                  <a:pt x="5341" y="5259"/>
                  <a:pt x="5341" y="5261"/>
                </a:cubicBezTo>
                <a:lnTo>
                  <a:pt x="5341" y="5261"/>
                </a:lnTo>
                <a:lnTo>
                  <a:pt x="5338" y="5255"/>
                </a:lnTo>
                <a:close/>
                <a:moveTo>
                  <a:pt x="5395" y="5363"/>
                </a:moveTo>
                <a:lnTo>
                  <a:pt x="5396" y="5368"/>
                </a:lnTo>
                <a:lnTo>
                  <a:pt x="5396" y="5368"/>
                </a:lnTo>
                <a:cubicBezTo>
                  <a:pt x="5396" y="5366"/>
                  <a:pt x="5395" y="5364"/>
                  <a:pt x="5395" y="5363"/>
                </a:cubicBezTo>
                <a:close/>
                <a:moveTo>
                  <a:pt x="7952" y="5397"/>
                </a:moveTo>
                <a:cubicBezTo>
                  <a:pt x="7954" y="5398"/>
                  <a:pt x="7957" y="5399"/>
                  <a:pt x="7959" y="5400"/>
                </a:cubicBezTo>
                <a:cubicBezTo>
                  <a:pt x="7957" y="5399"/>
                  <a:pt x="7954" y="5398"/>
                  <a:pt x="7952" y="5397"/>
                </a:cubicBezTo>
                <a:close/>
                <a:moveTo>
                  <a:pt x="5398" y="5376"/>
                </a:moveTo>
                <a:lnTo>
                  <a:pt x="5398" y="5379"/>
                </a:lnTo>
                <a:cubicBezTo>
                  <a:pt x="5401" y="5386"/>
                  <a:pt x="5401" y="5393"/>
                  <a:pt x="5405" y="5400"/>
                </a:cubicBezTo>
                <a:cubicBezTo>
                  <a:pt x="5408" y="5403"/>
                  <a:pt x="5408" y="5406"/>
                  <a:pt x="5408" y="5410"/>
                </a:cubicBezTo>
                <a:cubicBezTo>
                  <a:pt x="5395" y="5403"/>
                  <a:pt x="5388" y="5393"/>
                  <a:pt x="5391" y="5383"/>
                </a:cubicBezTo>
                <a:cubicBezTo>
                  <a:pt x="5391" y="5383"/>
                  <a:pt x="5395" y="5379"/>
                  <a:pt x="5398" y="5376"/>
                </a:cubicBezTo>
                <a:close/>
                <a:moveTo>
                  <a:pt x="5408" y="5410"/>
                </a:moveTo>
                <a:lnTo>
                  <a:pt x="5408" y="5410"/>
                </a:lnTo>
                <a:cubicBezTo>
                  <a:pt x="5415" y="5427"/>
                  <a:pt x="5418" y="5443"/>
                  <a:pt x="5425" y="5460"/>
                </a:cubicBezTo>
                <a:cubicBezTo>
                  <a:pt x="5418" y="5447"/>
                  <a:pt x="5415" y="5427"/>
                  <a:pt x="5408" y="5410"/>
                </a:cubicBezTo>
                <a:close/>
                <a:moveTo>
                  <a:pt x="8087" y="5511"/>
                </a:moveTo>
                <a:lnTo>
                  <a:pt x="8087" y="5511"/>
                </a:lnTo>
                <a:cubicBezTo>
                  <a:pt x="8090" y="5517"/>
                  <a:pt x="8093" y="5523"/>
                  <a:pt x="8096" y="5528"/>
                </a:cubicBezTo>
                <a:lnTo>
                  <a:pt x="8096" y="5528"/>
                </a:lnTo>
                <a:cubicBezTo>
                  <a:pt x="8094" y="5523"/>
                  <a:pt x="8091" y="5517"/>
                  <a:pt x="8087" y="5511"/>
                </a:cubicBezTo>
                <a:close/>
                <a:moveTo>
                  <a:pt x="5486" y="5558"/>
                </a:moveTo>
                <a:lnTo>
                  <a:pt x="5486" y="5565"/>
                </a:lnTo>
                <a:lnTo>
                  <a:pt x="5482" y="5565"/>
                </a:lnTo>
                <a:cubicBezTo>
                  <a:pt x="5482" y="5565"/>
                  <a:pt x="5482" y="5558"/>
                  <a:pt x="5482" y="5558"/>
                </a:cubicBezTo>
                <a:close/>
                <a:moveTo>
                  <a:pt x="5728" y="5538"/>
                </a:moveTo>
                <a:cubicBezTo>
                  <a:pt x="5735" y="5538"/>
                  <a:pt x="5741" y="5545"/>
                  <a:pt x="5744" y="5562"/>
                </a:cubicBezTo>
                <a:lnTo>
                  <a:pt x="5744" y="5562"/>
                </a:lnTo>
                <a:lnTo>
                  <a:pt x="5725" y="5581"/>
                </a:lnTo>
                <a:cubicBezTo>
                  <a:pt x="5711" y="5585"/>
                  <a:pt x="5694" y="5588"/>
                  <a:pt x="5671" y="5595"/>
                </a:cubicBezTo>
                <a:cubicBezTo>
                  <a:pt x="5691" y="5568"/>
                  <a:pt x="5713" y="5538"/>
                  <a:pt x="5728" y="5538"/>
                </a:cubicBezTo>
                <a:close/>
                <a:moveTo>
                  <a:pt x="5644" y="5538"/>
                </a:moveTo>
                <a:lnTo>
                  <a:pt x="5607" y="5602"/>
                </a:lnTo>
                <a:lnTo>
                  <a:pt x="5573" y="5608"/>
                </a:lnTo>
                <a:cubicBezTo>
                  <a:pt x="5580" y="5602"/>
                  <a:pt x="5583" y="5595"/>
                  <a:pt x="5590" y="5588"/>
                </a:cubicBezTo>
                <a:lnTo>
                  <a:pt x="5624" y="5568"/>
                </a:lnTo>
                <a:lnTo>
                  <a:pt x="5607" y="5568"/>
                </a:lnTo>
                <a:cubicBezTo>
                  <a:pt x="5617" y="5558"/>
                  <a:pt x="5630" y="5548"/>
                  <a:pt x="5644" y="5538"/>
                </a:cubicBezTo>
                <a:close/>
                <a:moveTo>
                  <a:pt x="5684" y="5676"/>
                </a:moveTo>
                <a:lnTo>
                  <a:pt x="5677" y="5682"/>
                </a:lnTo>
                <a:lnTo>
                  <a:pt x="5674" y="5679"/>
                </a:lnTo>
                <a:cubicBezTo>
                  <a:pt x="5677" y="5679"/>
                  <a:pt x="5681" y="5676"/>
                  <a:pt x="5684" y="5676"/>
                </a:cubicBezTo>
                <a:close/>
                <a:moveTo>
                  <a:pt x="5859" y="5639"/>
                </a:moveTo>
                <a:cubicBezTo>
                  <a:pt x="5863" y="5639"/>
                  <a:pt x="5866" y="5640"/>
                  <a:pt x="5869" y="5642"/>
                </a:cubicBezTo>
                <a:cubicBezTo>
                  <a:pt x="5859" y="5711"/>
                  <a:pt x="5804" y="5722"/>
                  <a:pt x="5857" y="5739"/>
                </a:cubicBezTo>
                <a:lnTo>
                  <a:pt x="5857" y="5739"/>
                </a:lnTo>
                <a:cubicBezTo>
                  <a:pt x="5826" y="5769"/>
                  <a:pt x="5794" y="5804"/>
                  <a:pt x="5781" y="5804"/>
                </a:cubicBezTo>
                <a:cubicBezTo>
                  <a:pt x="5773" y="5804"/>
                  <a:pt x="5772" y="5790"/>
                  <a:pt x="5785" y="5753"/>
                </a:cubicBezTo>
                <a:lnTo>
                  <a:pt x="5785" y="5753"/>
                </a:lnTo>
                <a:lnTo>
                  <a:pt x="5775" y="5766"/>
                </a:lnTo>
                <a:cubicBezTo>
                  <a:pt x="5782" y="5750"/>
                  <a:pt x="5778" y="5733"/>
                  <a:pt x="5765" y="5719"/>
                </a:cubicBezTo>
                <a:cubicBezTo>
                  <a:pt x="5797" y="5676"/>
                  <a:pt x="5834" y="5639"/>
                  <a:pt x="5859" y="5639"/>
                </a:cubicBezTo>
                <a:close/>
                <a:moveTo>
                  <a:pt x="5933" y="5783"/>
                </a:moveTo>
                <a:lnTo>
                  <a:pt x="5933" y="5783"/>
                </a:lnTo>
                <a:cubicBezTo>
                  <a:pt x="5930" y="5800"/>
                  <a:pt x="5920" y="5820"/>
                  <a:pt x="5910" y="5834"/>
                </a:cubicBezTo>
                <a:lnTo>
                  <a:pt x="5910" y="5830"/>
                </a:lnTo>
                <a:cubicBezTo>
                  <a:pt x="5896" y="5824"/>
                  <a:pt x="5883" y="5820"/>
                  <a:pt x="5869" y="5817"/>
                </a:cubicBezTo>
                <a:lnTo>
                  <a:pt x="5933" y="5783"/>
                </a:lnTo>
                <a:close/>
                <a:moveTo>
                  <a:pt x="5953" y="5837"/>
                </a:moveTo>
                <a:lnTo>
                  <a:pt x="5947" y="5844"/>
                </a:lnTo>
                <a:cubicBezTo>
                  <a:pt x="5943" y="5844"/>
                  <a:pt x="5940" y="5844"/>
                  <a:pt x="5937" y="5840"/>
                </a:cubicBezTo>
                <a:cubicBezTo>
                  <a:pt x="5943" y="5840"/>
                  <a:pt x="5950" y="5837"/>
                  <a:pt x="5953" y="5837"/>
                </a:cubicBezTo>
                <a:close/>
                <a:moveTo>
                  <a:pt x="6135" y="6113"/>
                </a:moveTo>
                <a:lnTo>
                  <a:pt x="6135" y="6116"/>
                </a:lnTo>
                <a:cubicBezTo>
                  <a:pt x="6138" y="6130"/>
                  <a:pt x="6145" y="6143"/>
                  <a:pt x="6149" y="6157"/>
                </a:cubicBezTo>
                <a:lnTo>
                  <a:pt x="6088" y="6194"/>
                </a:lnTo>
                <a:cubicBezTo>
                  <a:pt x="6085" y="6174"/>
                  <a:pt x="6108" y="6143"/>
                  <a:pt x="6135" y="6113"/>
                </a:cubicBezTo>
                <a:close/>
                <a:moveTo>
                  <a:pt x="6152" y="6164"/>
                </a:moveTo>
                <a:cubicBezTo>
                  <a:pt x="6152" y="6170"/>
                  <a:pt x="6155" y="6177"/>
                  <a:pt x="6159" y="6184"/>
                </a:cubicBezTo>
                <a:cubicBezTo>
                  <a:pt x="6146" y="6196"/>
                  <a:pt x="6134" y="6205"/>
                  <a:pt x="6126" y="6205"/>
                </a:cubicBezTo>
                <a:cubicBezTo>
                  <a:pt x="6123" y="6205"/>
                  <a:pt x="6120" y="6203"/>
                  <a:pt x="6118" y="6201"/>
                </a:cubicBezTo>
                <a:lnTo>
                  <a:pt x="6152" y="6164"/>
                </a:lnTo>
                <a:close/>
                <a:moveTo>
                  <a:pt x="6256" y="6187"/>
                </a:moveTo>
                <a:lnTo>
                  <a:pt x="6253" y="6190"/>
                </a:lnTo>
                <a:lnTo>
                  <a:pt x="6199" y="6325"/>
                </a:lnTo>
                <a:cubicBezTo>
                  <a:pt x="6176" y="6291"/>
                  <a:pt x="6149" y="6261"/>
                  <a:pt x="6182" y="6204"/>
                </a:cubicBezTo>
                <a:lnTo>
                  <a:pt x="6182" y="6204"/>
                </a:lnTo>
                <a:cubicBezTo>
                  <a:pt x="6189" y="6206"/>
                  <a:pt x="6196" y="6207"/>
                  <a:pt x="6203" y="6207"/>
                </a:cubicBezTo>
                <a:cubicBezTo>
                  <a:pt x="6223" y="6207"/>
                  <a:pt x="6241" y="6200"/>
                  <a:pt x="6256" y="6187"/>
                </a:cubicBezTo>
                <a:close/>
                <a:moveTo>
                  <a:pt x="11099" y="6116"/>
                </a:moveTo>
                <a:cubicBezTo>
                  <a:pt x="11113" y="6207"/>
                  <a:pt x="11106" y="6302"/>
                  <a:pt x="11079" y="6389"/>
                </a:cubicBezTo>
                <a:cubicBezTo>
                  <a:pt x="11042" y="6322"/>
                  <a:pt x="11065" y="6227"/>
                  <a:pt x="11099" y="6116"/>
                </a:cubicBezTo>
                <a:close/>
                <a:moveTo>
                  <a:pt x="6376" y="6143"/>
                </a:moveTo>
                <a:cubicBezTo>
                  <a:pt x="6441" y="6143"/>
                  <a:pt x="6310" y="6269"/>
                  <a:pt x="6300" y="6312"/>
                </a:cubicBezTo>
                <a:cubicBezTo>
                  <a:pt x="6342" y="6282"/>
                  <a:pt x="6414" y="6231"/>
                  <a:pt x="6452" y="6231"/>
                </a:cubicBezTo>
                <a:cubicBezTo>
                  <a:pt x="6475" y="6231"/>
                  <a:pt x="6485" y="6248"/>
                  <a:pt x="6472" y="6298"/>
                </a:cubicBezTo>
                <a:cubicBezTo>
                  <a:pt x="6466" y="6301"/>
                  <a:pt x="6461" y="6302"/>
                  <a:pt x="6457" y="6302"/>
                </a:cubicBezTo>
                <a:cubicBezTo>
                  <a:pt x="6442" y="6302"/>
                  <a:pt x="6441" y="6285"/>
                  <a:pt x="6425" y="6285"/>
                </a:cubicBezTo>
                <a:lnTo>
                  <a:pt x="6401" y="6379"/>
                </a:lnTo>
                <a:cubicBezTo>
                  <a:pt x="6388" y="6389"/>
                  <a:pt x="6371" y="6399"/>
                  <a:pt x="6354" y="6406"/>
                </a:cubicBezTo>
                <a:cubicBezTo>
                  <a:pt x="6351" y="6379"/>
                  <a:pt x="6347" y="6352"/>
                  <a:pt x="6337" y="6325"/>
                </a:cubicBezTo>
                <a:lnTo>
                  <a:pt x="6263" y="6399"/>
                </a:lnTo>
                <a:cubicBezTo>
                  <a:pt x="6256" y="6369"/>
                  <a:pt x="6276" y="6342"/>
                  <a:pt x="6290" y="6315"/>
                </a:cubicBezTo>
                <a:lnTo>
                  <a:pt x="6290" y="6315"/>
                </a:lnTo>
                <a:cubicBezTo>
                  <a:pt x="6155" y="6389"/>
                  <a:pt x="6303" y="6386"/>
                  <a:pt x="6206" y="6456"/>
                </a:cubicBezTo>
                <a:cubicBezTo>
                  <a:pt x="6206" y="6446"/>
                  <a:pt x="6206" y="6440"/>
                  <a:pt x="6206" y="6433"/>
                </a:cubicBezTo>
                <a:cubicBezTo>
                  <a:pt x="6226" y="6399"/>
                  <a:pt x="6226" y="6359"/>
                  <a:pt x="6202" y="6328"/>
                </a:cubicBezTo>
                <a:cubicBezTo>
                  <a:pt x="6256" y="6308"/>
                  <a:pt x="6273" y="6147"/>
                  <a:pt x="6371" y="6143"/>
                </a:cubicBezTo>
                <a:cubicBezTo>
                  <a:pt x="6373" y="6143"/>
                  <a:pt x="6374" y="6143"/>
                  <a:pt x="6376" y="6143"/>
                </a:cubicBezTo>
                <a:close/>
                <a:moveTo>
                  <a:pt x="6189" y="6456"/>
                </a:moveTo>
                <a:cubicBezTo>
                  <a:pt x="6192" y="6456"/>
                  <a:pt x="6196" y="6460"/>
                  <a:pt x="6199" y="6460"/>
                </a:cubicBezTo>
                <a:cubicBezTo>
                  <a:pt x="6192" y="6466"/>
                  <a:pt x="6186" y="6470"/>
                  <a:pt x="6176" y="6477"/>
                </a:cubicBezTo>
                <a:cubicBezTo>
                  <a:pt x="6182" y="6470"/>
                  <a:pt x="6186" y="6463"/>
                  <a:pt x="6189" y="6456"/>
                </a:cubicBezTo>
                <a:close/>
                <a:moveTo>
                  <a:pt x="6945" y="6572"/>
                </a:moveTo>
                <a:cubicBezTo>
                  <a:pt x="6956" y="6572"/>
                  <a:pt x="6942" y="6600"/>
                  <a:pt x="6936" y="6625"/>
                </a:cubicBezTo>
                <a:lnTo>
                  <a:pt x="6933" y="6625"/>
                </a:lnTo>
                <a:cubicBezTo>
                  <a:pt x="6919" y="6631"/>
                  <a:pt x="6890" y="6645"/>
                  <a:pt x="6878" y="6645"/>
                </a:cubicBezTo>
                <a:cubicBezTo>
                  <a:pt x="6869" y="6645"/>
                  <a:pt x="6867" y="6638"/>
                  <a:pt x="6882" y="6618"/>
                </a:cubicBezTo>
                <a:cubicBezTo>
                  <a:pt x="6920" y="6584"/>
                  <a:pt x="6937" y="6572"/>
                  <a:pt x="6945" y="6572"/>
                </a:cubicBezTo>
                <a:close/>
                <a:moveTo>
                  <a:pt x="7892" y="6921"/>
                </a:moveTo>
                <a:cubicBezTo>
                  <a:pt x="7895" y="6927"/>
                  <a:pt x="7899" y="6931"/>
                  <a:pt x="7902" y="6934"/>
                </a:cubicBezTo>
                <a:lnTo>
                  <a:pt x="7882" y="6941"/>
                </a:lnTo>
                <a:lnTo>
                  <a:pt x="7892" y="6921"/>
                </a:lnTo>
                <a:close/>
                <a:moveTo>
                  <a:pt x="7764" y="7106"/>
                </a:moveTo>
                <a:cubicBezTo>
                  <a:pt x="7781" y="7106"/>
                  <a:pt x="7784" y="7119"/>
                  <a:pt x="7774" y="7150"/>
                </a:cubicBezTo>
                <a:lnTo>
                  <a:pt x="7771" y="7150"/>
                </a:lnTo>
                <a:cubicBezTo>
                  <a:pt x="7763" y="7153"/>
                  <a:pt x="7758" y="7155"/>
                  <a:pt x="7754" y="7155"/>
                </a:cubicBezTo>
                <a:cubicBezTo>
                  <a:pt x="7741" y="7155"/>
                  <a:pt x="7748" y="7135"/>
                  <a:pt x="7764" y="7106"/>
                </a:cubicBezTo>
                <a:close/>
                <a:moveTo>
                  <a:pt x="8132" y="8047"/>
                </a:moveTo>
                <a:lnTo>
                  <a:pt x="8132" y="8047"/>
                </a:lnTo>
                <a:cubicBezTo>
                  <a:pt x="8130" y="8048"/>
                  <a:pt x="8128" y="8050"/>
                  <a:pt x="8127" y="8052"/>
                </a:cubicBezTo>
                <a:cubicBezTo>
                  <a:pt x="8129" y="8050"/>
                  <a:pt x="8130" y="8048"/>
                  <a:pt x="8132" y="8047"/>
                </a:cubicBezTo>
                <a:close/>
                <a:moveTo>
                  <a:pt x="8147" y="8067"/>
                </a:moveTo>
                <a:lnTo>
                  <a:pt x="8141" y="8068"/>
                </a:lnTo>
                <a:cubicBezTo>
                  <a:pt x="8143" y="8068"/>
                  <a:pt x="8145" y="8068"/>
                  <a:pt x="8147" y="8067"/>
                </a:cubicBezTo>
                <a:close/>
                <a:moveTo>
                  <a:pt x="8508" y="8418"/>
                </a:moveTo>
                <a:cubicBezTo>
                  <a:pt x="8504" y="8418"/>
                  <a:pt x="8501" y="8425"/>
                  <a:pt x="8498" y="8425"/>
                </a:cubicBezTo>
                <a:cubicBezTo>
                  <a:pt x="8498" y="8422"/>
                  <a:pt x="8501" y="8422"/>
                  <a:pt x="8501" y="8418"/>
                </a:cubicBezTo>
                <a:close/>
                <a:moveTo>
                  <a:pt x="6707" y="6339"/>
                </a:moveTo>
                <a:cubicBezTo>
                  <a:pt x="6715" y="6339"/>
                  <a:pt x="6721" y="6343"/>
                  <a:pt x="6724" y="6352"/>
                </a:cubicBezTo>
                <a:cubicBezTo>
                  <a:pt x="6727" y="6392"/>
                  <a:pt x="6707" y="6429"/>
                  <a:pt x="6677" y="6450"/>
                </a:cubicBezTo>
                <a:lnTo>
                  <a:pt x="6764" y="6426"/>
                </a:lnTo>
                <a:lnTo>
                  <a:pt x="6764" y="6426"/>
                </a:lnTo>
                <a:cubicBezTo>
                  <a:pt x="6770" y="6437"/>
                  <a:pt x="6746" y="6464"/>
                  <a:pt x="6734" y="6466"/>
                </a:cubicBezTo>
                <a:lnTo>
                  <a:pt x="6734" y="6466"/>
                </a:lnTo>
                <a:lnTo>
                  <a:pt x="6727" y="6463"/>
                </a:lnTo>
                <a:lnTo>
                  <a:pt x="6727" y="6463"/>
                </a:lnTo>
                <a:cubicBezTo>
                  <a:pt x="6728" y="6465"/>
                  <a:pt x="6730" y="6466"/>
                  <a:pt x="6732" y="6466"/>
                </a:cubicBezTo>
                <a:cubicBezTo>
                  <a:pt x="6733" y="6466"/>
                  <a:pt x="6733" y="6466"/>
                  <a:pt x="6734" y="6466"/>
                </a:cubicBezTo>
                <a:lnTo>
                  <a:pt x="6734" y="6466"/>
                </a:lnTo>
                <a:lnTo>
                  <a:pt x="6805" y="6497"/>
                </a:lnTo>
                <a:lnTo>
                  <a:pt x="6798" y="6503"/>
                </a:lnTo>
                <a:cubicBezTo>
                  <a:pt x="6842" y="6473"/>
                  <a:pt x="6889" y="6446"/>
                  <a:pt x="6936" y="6423"/>
                </a:cubicBezTo>
                <a:lnTo>
                  <a:pt x="6936" y="6423"/>
                </a:lnTo>
                <a:cubicBezTo>
                  <a:pt x="6923" y="6466"/>
                  <a:pt x="6906" y="6440"/>
                  <a:pt x="6886" y="6470"/>
                </a:cubicBezTo>
                <a:lnTo>
                  <a:pt x="6970" y="6446"/>
                </a:lnTo>
                <a:lnTo>
                  <a:pt x="6970" y="6446"/>
                </a:lnTo>
                <a:cubicBezTo>
                  <a:pt x="6942" y="6499"/>
                  <a:pt x="6890" y="6531"/>
                  <a:pt x="6858" y="6531"/>
                </a:cubicBezTo>
                <a:cubicBezTo>
                  <a:pt x="6848" y="6531"/>
                  <a:pt x="6839" y="6528"/>
                  <a:pt x="6835" y="6520"/>
                </a:cubicBezTo>
                <a:cubicBezTo>
                  <a:pt x="6775" y="6610"/>
                  <a:pt x="6767" y="6632"/>
                  <a:pt x="6779" y="6632"/>
                </a:cubicBezTo>
                <a:cubicBezTo>
                  <a:pt x="6792" y="6632"/>
                  <a:pt x="6827" y="6608"/>
                  <a:pt x="6850" y="6608"/>
                </a:cubicBezTo>
                <a:cubicBezTo>
                  <a:pt x="6868" y="6608"/>
                  <a:pt x="6878" y="6623"/>
                  <a:pt x="6862" y="6678"/>
                </a:cubicBezTo>
                <a:lnTo>
                  <a:pt x="6805" y="6678"/>
                </a:lnTo>
                <a:cubicBezTo>
                  <a:pt x="6707" y="6827"/>
                  <a:pt x="6775" y="6800"/>
                  <a:pt x="6734" y="6911"/>
                </a:cubicBezTo>
                <a:cubicBezTo>
                  <a:pt x="6764" y="6864"/>
                  <a:pt x="6852" y="6648"/>
                  <a:pt x="6936" y="6625"/>
                </a:cubicBezTo>
                <a:lnTo>
                  <a:pt x="6936" y="6625"/>
                </a:lnTo>
                <a:cubicBezTo>
                  <a:pt x="6934" y="6643"/>
                  <a:pt x="6935" y="6658"/>
                  <a:pt x="6953" y="6658"/>
                </a:cubicBezTo>
                <a:cubicBezTo>
                  <a:pt x="6963" y="6658"/>
                  <a:pt x="6976" y="6654"/>
                  <a:pt x="6997" y="6645"/>
                </a:cubicBezTo>
                <a:lnTo>
                  <a:pt x="6997" y="6645"/>
                </a:lnTo>
                <a:cubicBezTo>
                  <a:pt x="6923" y="6722"/>
                  <a:pt x="6960" y="6722"/>
                  <a:pt x="6987" y="6739"/>
                </a:cubicBezTo>
                <a:lnTo>
                  <a:pt x="6886" y="6840"/>
                </a:lnTo>
                <a:cubicBezTo>
                  <a:pt x="6939" y="6833"/>
                  <a:pt x="6990" y="6779"/>
                  <a:pt x="7047" y="6746"/>
                </a:cubicBezTo>
                <a:lnTo>
                  <a:pt x="7047" y="6746"/>
                </a:lnTo>
                <a:cubicBezTo>
                  <a:pt x="7067" y="6783"/>
                  <a:pt x="6993" y="6870"/>
                  <a:pt x="6933" y="6941"/>
                </a:cubicBezTo>
                <a:cubicBezTo>
                  <a:pt x="6936" y="6948"/>
                  <a:pt x="6939" y="6952"/>
                  <a:pt x="6944" y="6952"/>
                </a:cubicBezTo>
                <a:cubicBezTo>
                  <a:pt x="6972" y="6952"/>
                  <a:pt x="7030" y="6813"/>
                  <a:pt x="7087" y="6813"/>
                </a:cubicBezTo>
                <a:cubicBezTo>
                  <a:pt x="7092" y="6813"/>
                  <a:pt x="7096" y="6814"/>
                  <a:pt x="7101" y="6816"/>
                </a:cubicBezTo>
                <a:cubicBezTo>
                  <a:pt x="7099" y="6860"/>
                  <a:pt x="7120" y="6872"/>
                  <a:pt x="7159" y="6872"/>
                </a:cubicBezTo>
                <a:cubicBezTo>
                  <a:pt x="7187" y="6872"/>
                  <a:pt x="7225" y="6866"/>
                  <a:pt x="7269" y="6860"/>
                </a:cubicBezTo>
                <a:lnTo>
                  <a:pt x="7269" y="6860"/>
                </a:lnTo>
                <a:cubicBezTo>
                  <a:pt x="7259" y="6921"/>
                  <a:pt x="7199" y="6914"/>
                  <a:pt x="7178" y="6951"/>
                </a:cubicBezTo>
                <a:lnTo>
                  <a:pt x="7286" y="6897"/>
                </a:lnTo>
                <a:lnTo>
                  <a:pt x="7286" y="6897"/>
                </a:lnTo>
                <a:cubicBezTo>
                  <a:pt x="7289" y="6904"/>
                  <a:pt x="7259" y="6927"/>
                  <a:pt x="7246" y="6941"/>
                </a:cubicBezTo>
                <a:cubicBezTo>
                  <a:pt x="7294" y="6931"/>
                  <a:pt x="7349" y="6850"/>
                  <a:pt x="7404" y="6850"/>
                </a:cubicBezTo>
                <a:cubicBezTo>
                  <a:pt x="7406" y="6850"/>
                  <a:pt x="7408" y="6850"/>
                  <a:pt x="7411" y="6850"/>
                </a:cubicBezTo>
                <a:cubicBezTo>
                  <a:pt x="7428" y="6837"/>
                  <a:pt x="7439" y="6831"/>
                  <a:pt x="7444" y="6831"/>
                </a:cubicBezTo>
                <a:cubicBezTo>
                  <a:pt x="7475" y="6831"/>
                  <a:pt x="7359" y="7001"/>
                  <a:pt x="7424" y="7001"/>
                </a:cubicBezTo>
                <a:cubicBezTo>
                  <a:pt x="7434" y="7001"/>
                  <a:pt x="7448" y="6997"/>
                  <a:pt x="7468" y="6988"/>
                </a:cubicBezTo>
                <a:lnTo>
                  <a:pt x="7468" y="6988"/>
                </a:lnTo>
                <a:cubicBezTo>
                  <a:pt x="7444" y="7025"/>
                  <a:pt x="7397" y="7042"/>
                  <a:pt x="7357" y="7082"/>
                </a:cubicBezTo>
                <a:cubicBezTo>
                  <a:pt x="7448" y="7072"/>
                  <a:pt x="7538" y="7049"/>
                  <a:pt x="7623" y="7015"/>
                </a:cubicBezTo>
                <a:lnTo>
                  <a:pt x="7623" y="7015"/>
                </a:lnTo>
                <a:lnTo>
                  <a:pt x="7582" y="7116"/>
                </a:lnTo>
                <a:cubicBezTo>
                  <a:pt x="7643" y="7018"/>
                  <a:pt x="7771" y="6971"/>
                  <a:pt x="7882" y="6941"/>
                </a:cubicBezTo>
                <a:lnTo>
                  <a:pt x="7882" y="6941"/>
                </a:lnTo>
                <a:lnTo>
                  <a:pt x="7862" y="6965"/>
                </a:lnTo>
                <a:lnTo>
                  <a:pt x="7909" y="6941"/>
                </a:lnTo>
                <a:cubicBezTo>
                  <a:pt x="7915" y="6948"/>
                  <a:pt x="7922" y="6958"/>
                  <a:pt x="7929" y="6965"/>
                </a:cubicBezTo>
                <a:cubicBezTo>
                  <a:pt x="7892" y="6995"/>
                  <a:pt x="7851" y="7018"/>
                  <a:pt x="7811" y="7039"/>
                </a:cubicBezTo>
                <a:lnTo>
                  <a:pt x="7862" y="6965"/>
                </a:lnTo>
                <a:lnTo>
                  <a:pt x="7862" y="6965"/>
                </a:lnTo>
                <a:cubicBezTo>
                  <a:pt x="7781" y="7005"/>
                  <a:pt x="7707" y="7055"/>
                  <a:pt x="7636" y="7113"/>
                </a:cubicBezTo>
                <a:cubicBezTo>
                  <a:pt x="7646" y="7108"/>
                  <a:pt x="7656" y="7105"/>
                  <a:pt x="7667" y="7105"/>
                </a:cubicBezTo>
                <a:cubicBezTo>
                  <a:pt x="7671" y="7105"/>
                  <a:pt x="7675" y="7105"/>
                  <a:pt x="7680" y="7106"/>
                </a:cubicBezTo>
                <a:cubicBezTo>
                  <a:pt x="7663" y="7113"/>
                  <a:pt x="7646" y="7123"/>
                  <a:pt x="7629" y="7136"/>
                </a:cubicBezTo>
                <a:cubicBezTo>
                  <a:pt x="7627" y="7140"/>
                  <a:pt x="7627" y="7141"/>
                  <a:pt x="7629" y="7141"/>
                </a:cubicBezTo>
                <a:cubicBezTo>
                  <a:pt x="7635" y="7141"/>
                  <a:pt x="7659" y="7129"/>
                  <a:pt x="7687" y="7119"/>
                </a:cubicBezTo>
                <a:lnTo>
                  <a:pt x="7687" y="7119"/>
                </a:lnTo>
                <a:lnTo>
                  <a:pt x="7569" y="7234"/>
                </a:lnTo>
                <a:lnTo>
                  <a:pt x="7623" y="7197"/>
                </a:lnTo>
                <a:lnTo>
                  <a:pt x="7596" y="7325"/>
                </a:lnTo>
                <a:cubicBezTo>
                  <a:pt x="7729" y="7284"/>
                  <a:pt x="7902" y="7210"/>
                  <a:pt x="8024" y="7210"/>
                </a:cubicBezTo>
                <a:cubicBezTo>
                  <a:pt x="8053" y="7210"/>
                  <a:pt x="8079" y="7214"/>
                  <a:pt x="8101" y="7224"/>
                </a:cubicBezTo>
                <a:cubicBezTo>
                  <a:pt x="7993" y="7271"/>
                  <a:pt x="7942" y="7331"/>
                  <a:pt x="7828" y="7412"/>
                </a:cubicBezTo>
                <a:cubicBezTo>
                  <a:pt x="7880" y="7357"/>
                  <a:pt x="7857" y="7350"/>
                  <a:pt x="7819" y="7350"/>
                </a:cubicBezTo>
                <a:cubicBezTo>
                  <a:pt x="7807" y="7350"/>
                  <a:pt x="7794" y="7351"/>
                  <a:pt x="7781" y="7351"/>
                </a:cubicBezTo>
                <a:cubicBezTo>
                  <a:pt x="7754" y="7351"/>
                  <a:pt x="7729" y="7347"/>
                  <a:pt x="7727" y="7328"/>
                </a:cubicBezTo>
                <a:lnTo>
                  <a:pt x="7727" y="7328"/>
                </a:lnTo>
                <a:cubicBezTo>
                  <a:pt x="7730" y="7358"/>
                  <a:pt x="7673" y="7392"/>
                  <a:pt x="7650" y="7402"/>
                </a:cubicBezTo>
                <a:lnTo>
                  <a:pt x="7814" y="7395"/>
                </a:lnTo>
                <a:lnTo>
                  <a:pt x="7814" y="7395"/>
                </a:lnTo>
                <a:cubicBezTo>
                  <a:pt x="7720" y="7459"/>
                  <a:pt x="7754" y="7459"/>
                  <a:pt x="7730" y="7506"/>
                </a:cubicBezTo>
                <a:cubicBezTo>
                  <a:pt x="7798" y="7449"/>
                  <a:pt x="7837" y="7433"/>
                  <a:pt x="7865" y="7433"/>
                </a:cubicBezTo>
                <a:cubicBezTo>
                  <a:pt x="7905" y="7433"/>
                  <a:pt x="7920" y="7467"/>
                  <a:pt x="7960" y="7467"/>
                </a:cubicBezTo>
                <a:cubicBezTo>
                  <a:pt x="7963" y="7467"/>
                  <a:pt x="7966" y="7466"/>
                  <a:pt x="7969" y="7466"/>
                </a:cubicBezTo>
                <a:lnTo>
                  <a:pt x="7969" y="7466"/>
                </a:lnTo>
                <a:cubicBezTo>
                  <a:pt x="7929" y="7495"/>
                  <a:pt x="7885" y="7523"/>
                  <a:pt x="7857" y="7523"/>
                </a:cubicBezTo>
                <a:cubicBezTo>
                  <a:pt x="7843" y="7523"/>
                  <a:pt x="7832" y="7516"/>
                  <a:pt x="7828" y="7500"/>
                </a:cubicBezTo>
                <a:cubicBezTo>
                  <a:pt x="7801" y="7533"/>
                  <a:pt x="7802" y="7545"/>
                  <a:pt x="7818" y="7545"/>
                </a:cubicBezTo>
                <a:cubicBezTo>
                  <a:pt x="7852" y="7545"/>
                  <a:pt x="7958" y="7489"/>
                  <a:pt x="7994" y="7489"/>
                </a:cubicBezTo>
                <a:cubicBezTo>
                  <a:pt x="8009" y="7489"/>
                  <a:pt x="8012" y="7499"/>
                  <a:pt x="7993" y="7527"/>
                </a:cubicBezTo>
                <a:cubicBezTo>
                  <a:pt x="7989" y="7521"/>
                  <a:pt x="7990" y="7515"/>
                  <a:pt x="7984" y="7515"/>
                </a:cubicBezTo>
                <a:cubicBezTo>
                  <a:pt x="7980" y="7515"/>
                  <a:pt x="7973" y="7518"/>
                  <a:pt x="7959" y="7527"/>
                </a:cubicBezTo>
                <a:cubicBezTo>
                  <a:pt x="7966" y="7525"/>
                  <a:pt x="7971" y="7524"/>
                  <a:pt x="7976" y="7524"/>
                </a:cubicBezTo>
                <a:cubicBezTo>
                  <a:pt x="8028" y="7524"/>
                  <a:pt x="8014" y="7596"/>
                  <a:pt x="7959" y="7617"/>
                </a:cubicBezTo>
                <a:lnTo>
                  <a:pt x="7949" y="7607"/>
                </a:lnTo>
                <a:lnTo>
                  <a:pt x="7949" y="7607"/>
                </a:lnTo>
                <a:cubicBezTo>
                  <a:pt x="7964" y="7665"/>
                  <a:pt x="8023" y="7740"/>
                  <a:pt x="8121" y="7740"/>
                </a:cubicBezTo>
                <a:cubicBezTo>
                  <a:pt x="8156" y="7740"/>
                  <a:pt x="8195" y="7731"/>
                  <a:pt x="8238" y="7708"/>
                </a:cubicBezTo>
                <a:lnTo>
                  <a:pt x="8238" y="7708"/>
                </a:lnTo>
                <a:lnTo>
                  <a:pt x="8003" y="7836"/>
                </a:lnTo>
                <a:cubicBezTo>
                  <a:pt x="8144" y="7786"/>
                  <a:pt x="8286" y="7739"/>
                  <a:pt x="8427" y="7688"/>
                </a:cubicBezTo>
                <a:lnTo>
                  <a:pt x="8451" y="7725"/>
                </a:lnTo>
                <a:cubicBezTo>
                  <a:pt x="8305" y="7818"/>
                  <a:pt x="8133" y="7927"/>
                  <a:pt x="8054" y="7927"/>
                </a:cubicBezTo>
                <a:cubicBezTo>
                  <a:pt x="8052" y="7927"/>
                  <a:pt x="8051" y="7927"/>
                  <a:pt x="8050" y="7927"/>
                </a:cubicBezTo>
                <a:lnTo>
                  <a:pt x="8050" y="7927"/>
                </a:lnTo>
                <a:cubicBezTo>
                  <a:pt x="8040" y="7954"/>
                  <a:pt x="8026" y="7984"/>
                  <a:pt x="8097" y="7988"/>
                </a:cubicBezTo>
                <a:cubicBezTo>
                  <a:pt x="8110" y="7968"/>
                  <a:pt x="8277" y="7849"/>
                  <a:pt x="8304" y="7849"/>
                </a:cubicBezTo>
                <a:cubicBezTo>
                  <a:pt x="8305" y="7849"/>
                  <a:pt x="8305" y="7849"/>
                  <a:pt x="8306" y="7850"/>
                </a:cubicBezTo>
                <a:cubicBezTo>
                  <a:pt x="8173" y="7979"/>
                  <a:pt x="8237" y="7928"/>
                  <a:pt x="8132" y="8047"/>
                </a:cubicBezTo>
                <a:lnTo>
                  <a:pt x="8132" y="8047"/>
                </a:lnTo>
                <a:cubicBezTo>
                  <a:pt x="8167" y="8013"/>
                  <a:pt x="8335" y="7935"/>
                  <a:pt x="8382" y="7935"/>
                </a:cubicBezTo>
                <a:cubicBezTo>
                  <a:pt x="8388" y="7935"/>
                  <a:pt x="8392" y="7937"/>
                  <a:pt x="8393" y="7940"/>
                </a:cubicBezTo>
                <a:cubicBezTo>
                  <a:pt x="8358" y="7953"/>
                  <a:pt x="8191" y="8053"/>
                  <a:pt x="8147" y="8067"/>
                </a:cubicBezTo>
                <a:lnTo>
                  <a:pt x="8147" y="8067"/>
                </a:lnTo>
                <a:lnTo>
                  <a:pt x="8385" y="8010"/>
                </a:lnTo>
                <a:lnTo>
                  <a:pt x="8385" y="8010"/>
                </a:lnTo>
                <a:cubicBezTo>
                  <a:pt x="8330" y="8028"/>
                  <a:pt x="8204" y="8112"/>
                  <a:pt x="8151" y="8156"/>
                </a:cubicBezTo>
                <a:cubicBezTo>
                  <a:pt x="8158" y="8151"/>
                  <a:pt x="8163" y="8149"/>
                  <a:pt x="8167" y="8149"/>
                </a:cubicBezTo>
                <a:cubicBezTo>
                  <a:pt x="8191" y="8149"/>
                  <a:pt x="8183" y="8211"/>
                  <a:pt x="8208" y="8216"/>
                </a:cubicBezTo>
                <a:lnTo>
                  <a:pt x="8245" y="8163"/>
                </a:lnTo>
                <a:cubicBezTo>
                  <a:pt x="8246" y="8181"/>
                  <a:pt x="8261" y="8187"/>
                  <a:pt x="8286" y="8187"/>
                </a:cubicBezTo>
                <a:cubicBezTo>
                  <a:pt x="8357" y="8187"/>
                  <a:pt x="8502" y="8131"/>
                  <a:pt x="8578" y="8131"/>
                </a:cubicBezTo>
                <a:cubicBezTo>
                  <a:pt x="8603" y="8131"/>
                  <a:pt x="8620" y="8137"/>
                  <a:pt x="8626" y="8152"/>
                </a:cubicBezTo>
                <a:cubicBezTo>
                  <a:pt x="8572" y="8166"/>
                  <a:pt x="8326" y="8274"/>
                  <a:pt x="8316" y="8321"/>
                </a:cubicBezTo>
                <a:lnTo>
                  <a:pt x="8420" y="8287"/>
                </a:lnTo>
                <a:cubicBezTo>
                  <a:pt x="8420" y="8297"/>
                  <a:pt x="8420" y="8307"/>
                  <a:pt x="8427" y="8314"/>
                </a:cubicBezTo>
                <a:cubicBezTo>
                  <a:pt x="8437" y="8297"/>
                  <a:pt x="8451" y="8284"/>
                  <a:pt x="8464" y="8274"/>
                </a:cubicBezTo>
                <a:cubicBezTo>
                  <a:pt x="8535" y="8250"/>
                  <a:pt x="8622" y="8227"/>
                  <a:pt x="8706" y="8203"/>
                </a:cubicBezTo>
                <a:cubicBezTo>
                  <a:pt x="8716" y="8237"/>
                  <a:pt x="8726" y="8267"/>
                  <a:pt x="8740" y="8294"/>
                </a:cubicBezTo>
                <a:cubicBezTo>
                  <a:pt x="8679" y="8304"/>
                  <a:pt x="8615" y="8317"/>
                  <a:pt x="8558" y="8328"/>
                </a:cubicBezTo>
                <a:cubicBezTo>
                  <a:pt x="8568" y="8307"/>
                  <a:pt x="8575" y="8284"/>
                  <a:pt x="8578" y="8260"/>
                </a:cubicBezTo>
                <a:lnTo>
                  <a:pt x="8578" y="8260"/>
                </a:lnTo>
                <a:cubicBezTo>
                  <a:pt x="8565" y="8290"/>
                  <a:pt x="8545" y="8314"/>
                  <a:pt x="8521" y="8334"/>
                </a:cubicBezTo>
                <a:cubicBezTo>
                  <a:pt x="8434" y="8351"/>
                  <a:pt x="8353" y="8365"/>
                  <a:pt x="8299" y="8375"/>
                </a:cubicBezTo>
                <a:cubicBezTo>
                  <a:pt x="8259" y="8425"/>
                  <a:pt x="8225" y="8418"/>
                  <a:pt x="8249" y="8455"/>
                </a:cubicBezTo>
                <a:cubicBezTo>
                  <a:pt x="8238" y="8462"/>
                  <a:pt x="8225" y="8469"/>
                  <a:pt x="8212" y="8476"/>
                </a:cubicBezTo>
                <a:cubicBezTo>
                  <a:pt x="8171" y="8415"/>
                  <a:pt x="8043" y="8398"/>
                  <a:pt x="8016" y="8290"/>
                </a:cubicBezTo>
                <a:cubicBezTo>
                  <a:pt x="7993" y="8311"/>
                  <a:pt x="7969" y="8331"/>
                  <a:pt x="7952" y="8354"/>
                </a:cubicBezTo>
                <a:cubicBezTo>
                  <a:pt x="7855" y="8304"/>
                  <a:pt x="7761" y="8250"/>
                  <a:pt x="7670" y="8193"/>
                </a:cubicBezTo>
                <a:cubicBezTo>
                  <a:pt x="7680" y="8179"/>
                  <a:pt x="7690" y="8166"/>
                  <a:pt x="7697" y="8152"/>
                </a:cubicBezTo>
                <a:lnTo>
                  <a:pt x="7697" y="8152"/>
                </a:lnTo>
                <a:lnTo>
                  <a:pt x="7639" y="8176"/>
                </a:lnTo>
                <a:cubicBezTo>
                  <a:pt x="7636" y="8173"/>
                  <a:pt x="7636" y="8173"/>
                  <a:pt x="7633" y="8173"/>
                </a:cubicBezTo>
                <a:cubicBezTo>
                  <a:pt x="7650" y="8152"/>
                  <a:pt x="7676" y="8129"/>
                  <a:pt x="7680" y="8105"/>
                </a:cubicBezTo>
                <a:lnTo>
                  <a:pt x="7680" y="8105"/>
                </a:lnTo>
                <a:cubicBezTo>
                  <a:pt x="7663" y="8129"/>
                  <a:pt x="7643" y="8149"/>
                  <a:pt x="7619" y="8163"/>
                </a:cubicBezTo>
                <a:cubicBezTo>
                  <a:pt x="7602" y="8152"/>
                  <a:pt x="7582" y="8142"/>
                  <a:pt x="7565" y="8132"/>
                </a:cubicBezTo>
                <a:lnTo>
                  <a:pt x="7565" y="8122"/>
                </a:lnTo>
                <a:cubicBezTo>
                  <a:pt x="7565" y="8122"/>
                  <a:pt x="7565" y="8121"/>
                  <a:pt x="7565" y="8121"/>
                </a:cubicBezTo>
                <a:cubicBezTo>
                  <a:pt x="7564" y="8121"/>
                  <a:pt x="7561" y="8126"/>
                  <a:pt x="7559" y="8129"/>
                </a:cubicBezTo>
                <a:cubicBezTo>
                  <a:pt x="7542" y="8115"/>
                  <a:pt x="7528" y="8102"/>
                  <a:pt x="7508" y="8092"/>
                </a:cubicBezTo>
                <a:cubicBezTo>
                  <a:pt x="7508" y="8089"/>
                  <a:pt x="7515" y="8089"/>
                  <a:pt x="7512" y="8085"/>
                </a:cubicBezTo>
                <a:lnTo>
                  <a:pt x="7512" y="8085"/>
                </a:lnTo>
                <a:cubicBezTo>
                  <a:pt x="7509" y="8086"/>
                  <a:pt x="7507" y="8087"/>
                  <a:pt x="7506" y="8087"/>
                </a:cubicBezTo>
                <a:cubicBezTo>
                  <a:pt x="7503" y="8087"/>
                  <a:pt x="7500" y="8085"/>
                  <a:pt x="7498" y="8085"/>
                </a:cubicBezTo>
                <a:cubicBezTo>
                  <a:pt x="7114" y="7823"/>
                  <a:pt x="6758" y="7516"/>
                  <a:pt x="6441" y="7177"/>
                </a:cubicBezTo>
                <a:lnTo>
                  <a:pt x="6438" y="7173"/>
                </a:lnTo>
                <a:cubicBezTo>
                  <a:pt x="6425" y="7143"/>
                  <a:pt x="6411" y="7113"/>
                  <a:pt x="6391" y="7082"/>
                </a:cubicBezTo>
                <a:cubicBezTo>
                  <a:pt x="6438" y="7012"/>
                  <a:pt x="6495" y="6944"/>
                  <a:pt x="6559" y="6887"/>
                </a:cubicBezTo>
                <a:lnTo>
                  <a:pt x="6559" y="6887"/>
                </a:lnTo>
                <a:cubicBezTo>
                  <a:pt x="6540" y="6898"/>
                  <a:pt x="6526" y="6903"/>
                  <a:pt x="6517" y="6903"/>
                </a:cubicBezTo>
                <a:cubicBezTo>
                  <a:pt x="6460" y="6903"/>
                  <a:pt x="6596" y="6709"/>
                  <a:pt x="6514" y="6709"/>
                </a:cubicBezTo>
                <a:cubicBezTo>
                  <a:pt x="6498" y="6709"/>
                  <a:pt x="6472" y="6717"/>
                  <a:pt x="6435" y="6736"/>
                </a:cubicBezTo>
                <a:cubicBezTo>
                  <a:pt x="6455" y="6692"/>
                  <a:pt x="6495" y="6699"/>
                  <a:pt x="6526" y="6658"/>
                </a:cubicBezTo>
                <a:lnTo>
                  <a:pt x="6526" y="6658"/>
                </a:lnTo>
                <a:cubicBezTo>
                  <a:pt x="6489" y="6681"/>
                  <a:pt x="6463" y="6692"/>
                  <a:pt x="6445" y="6692"/>
                </a:cubicBezTo>
                <a:cubicBezTo>
                  <a:pt x="6424" y="6692"/>
                  <a:pt x="6416" y="6676"/>
                  <a:pt x="6418" y="6645"/>
                </a:cubicBezTo>
                <a:lnTo>
                  <a:pt x="6438" y="6631"/>
                </a:lnTo>
                <a:cubicBezTo>
                  <a:pt x="6367" y="6581"/>
                  <a:pt x="6367" y="6514"/>
                  <a:pt x="6357" y="6429"/>
                </a:cubicBezTo>
                <a:cubicBezTo>
                  <a:pt x="6389" y="6429"/>
                  <a:pt x="6409" y="6454"/>
                  <a:pt x="6440" y="6454"/>
                </a:cubicBezTo>
                <a:cubicBezTo>
                  <a:pt x="6468" y="6454"/>
                  <a:pt x="6505" y="6434"/>
                  <a:pt x="6569" y="6359"/>
                </a:cubicBezTo>
                <a:lnTo>
                  <a:pt x="6569" y="6359"/>
                </a:lnTo>
                <a:lnTo>
                  <a:pt x="6549" y="6426"/>
                </a:lnTo>
                <a:cubicBezTo>
                  <a:pt x="6548" y="6423"/>
                  <a:pt x="6546" y="6422"/>
                  <a:pt x="6544" y="6422"/>
                </a:cubicBezTo>
                <a:cubicBezTo>
                  <a:pt x="6540" y="6422"/>
                  <a:pt x="6534" y="6427"/>
                  <a:pt x="6530" y="6427"/>
                </a:cubicBezTo>
                <a:cubicBezTo>
                  <a:pt x="6530" y="6427"/>
                  <a:pt x="6529" y="6426"/>
                  <a:pt x="6529" y="6426"/>
                </a:cubicBezTo>
                <a:cubicBezTo>
                  <a:pt x="6519" y="6455"/>
                  <a:pt x="6519" y="6466"/>
                  <a:pt x="6527" y="6466"/>
                </a:cubicBezTo>
                <a:cubicBezTo>
                  <a:pt x="6554" y="6466"/>
                  <a:pt x="6662" y="6339"/>
                  <a:pt x="6707" y="6339"/>
                </a:cubicBezTo>
                <a:close/>
                <a:moveTo>
                  <a:pt x="8551" y="8415"/>
                </a:moveTo>
                <a:cubicBezTo>
                  <a:pt x="8609" y="8415"/>
                  <a:pt x="8652" y="8428"/>
                  <a:pt x="8652" y="8459"/>
                </a:cubicBezTo>
                <a:cubicBezTo>
                  <a:pt x="8619" y="8479"/>
                  <a:pt x="8582" y="8496"/>
                  <a:pt x="8545" y="8509"/>
                </a:cubicBezTo>
                <a:cubicBezTo>
                  <a:pt x="8548" y="8482"/>
                  <a:pt x="8545" y="8452"/>
                  <a:pt x="8551" y="8415"/>
                </a:cubicBezTo>
                <a:close/>
                <a:moveTo>
                  <a:pt x="8535" y="8418"/>
                </a:moveTo>
                <a:cubicBezTo>
                  <a:pt x="8521" y="8455"/>
                  <a:pt x="8504" y="8492"/>
                  <a:pt x="8488" y="8529"/>
                </a:cubicBezTo>
                <a:cubicBezTo>
                  <a:pt x="8454" y="8540"/>
                  <a:pt x="8424" y="8550"/>
                  <a:pt x="8397" y="8556"/>
                </a:cubicBezTo>
                <a:lnTo>
                  <a:pt x="8366" y="8546"/>
                </a:lnTo>
                <a:cubicBezTo>
                  <a:pt x="8383" y="8543"/>
                  <a:pt x="8400" y="8540"/>
                  <a:pt x="8417" y="8533"/>
                </a:cubicBezTo>
                <a:lnTo>
                  <a:pt x="8238" y="8496"/>
                </a:lnTo>
                <a:lnTo>
                  <a:pt x="8232" y="8492"/>
                </a:lnTo>
                <a:cubicBezTo>
                  <a:pt x="8296" y="8465"/>
                  <a:pt x="8360" y="8442"/>
                  <a:pt x="8427" y="8432"/>
                </a:cubicBezTo>
                <a:lnTo>
                  <a:pt x="8427" y="8432"/>
                </a:lnTo>
                <a:cubicBezTo>
                  <a:pt x="8426" y="8455"/>
                  <a:pt x="8434" y="8464"/>
                  <a:pt x="8447" y="8464"/>
                </a:cubicBezTo>
                <a:cubicBezTo>
                  <a:pt x="8468" y="8464"/>
                  <a:pt x="8501" y="8441"/>
                  <a:pt x="8528" y="8418"/>
                </a:cubicBezTo>
                <a:close/>
                <a:moveTo>
                  <a:pt x="8834" y="8523"/>
                </a:moveTo>
                <a:lnTo>
                  <a:pt x="8834" y="8523"/>
                </a:lnTo>
                <a:cubicBezTo>
                  <a:pt x="8824" y="8546"/>
                  <a:pt x="8811" y="8573"/>
                  <a:pt x="8801" y="8597"/>
                </a:cubicBezTo>
                <a:lnTo>
                  <a:pt x="8854" y="8577"/>
                </a:lnTo>
                <a:cubicBezTo>
                  <a:pt x="8861" y="8593"/>
                  <a:pt x="8871" y="8614"/>
                  <a:pt x="8878" y="8634"/>
                </a:cubicBezTo>
                <a:lnTo>
                  <a:pt x="8824" y="8651"/>
                </a:lnTo>
                <a:lnTo>
                  <a:pt x="8827" y="8661"/>
                </a:lnTo>
                <a:lnTo>
                  <a:pt x="8881" y="8640"/>
                </a:lnTo>
                <a:cubicBezTo>
                  <a:pt x="8888" y="8657"/>
                  <a:pt x="8898" y="8678"/>
                  <a:pt x="8905" y="8694"/>
                </a:cubicBezTo>
                <a:cubicBezTo>
                  <a:pt x="8898" y="8701"/>
                  <a:pt x="8888" y="8704"/>
                  <a:pt x="8878" y="8708"/>
                </a:cubicBezTo>
                <a:cubicBezTo>
                  <a:pt x="8838" y="8698"/>
                  <a:pt x="8801" y="8684"/>
                  <a:pt x="8760" y="8674"/>
                </a:cubicBezTo>
                <a:cubicBezTo>
                  <a:pt x="8774" y="8651"/>
                  <a:pt x="8787" y="8624"/>
                  <a:pt x="8801" y="8597"/>
                </a:cubicBezTo>
                <a:lnTo>
                  <a:pt x="8801" y="8597"/>
                </a:lnTo>
                <a:lnTo>
                  <a:pt x="8750" y="8617"/>
                </a:lnTo>
                <a:lnTo>
                  <a:pt x="8713" y="8661"/>
                </a:lnTo>
                <a:lnTo>
                  <a:pt x="8706" y="8661"/>
                </a:lnTo>
                <a:lnTo>
                  <a:pt x="8706" y="8651"/>
                </a:lnTo>
                <a:cubicBezTo>
                  <a:pt x="8706" y="8647"/>
                  <a:pt x="8700" y="8644"/>
                  <a:pt x="8696" y="8640"/>
                </a:cubicBezTo>
                <a:lnTo>
                  <a:pt x="8750" y="8617"/>
                </a:lnTo>
                <a:lnTo>
                  <a:pt x="8834" y="8523"/>
                </a:lnTo>
                <a:close/>
                <a:moveTo>
                  <a:pt x="1689" y="10582"/>
                </a:moveTo>
                <a:cubicBezTo>
                  <a:pt x="1710" y="10582"/>
                  <a:pt x="1726" y="10586"/>
                  <a:pt x="1747" y="10586"/>
                </a:cubicBezTo>
                <a:lnTo>
                  <a:pt x="1720" y="10633"/>
                </a:lnTo>
                <a:lnTo>
                  <a:pt x="1639" y="10666"/>
                </a:lnTo>
                <a:cubicBezTo>
                  <a:pt x="1632" y="10653"/>
                  <a:pt x="1626" y="10643"/>
                  <a:pt x="1619" y="10633"/>
                </a:cubicBezTo>
                <a:lnTo>
                  <a:pt x="1689" y="10582"/>
                </a:lnTo>
                <a:close/>
                <a:moveTo>
                  <a:pt x="2026" y="10603"/>
                </a:moveTo>
                <a:cubicBezTo>
                  <a:pt x="2056" y="10606"/>
                  <a:pt x="2083" y="10609"/>
                  <a:pt x="2113" y="10613"/>
                </a:cubicBezTo>
                <a:lnTo>
                  <a:pt x="2090" y="10677"/>
                </a:lnTo>
                <a:cubicBezTo>
                  <a:pt x="2076" y="10650"/>
                  <a:pt x="2050" y="10626"/>
                  <a:pt x="2023" y="10613"/>
                </a:cubicBezTo>
                <a:lnTo>
                  <a:pt x="2026" y="10603"/>
                </a:lnTo>
                <a:close/>
                <a:moveTo>
                  <a:pt x="2073" y="10730"/>
                </a:moveTo>
                <a:lnTo>
                  <a:pt x="2073" y="10730"/>
                </a:lnTo>
                <a:cubicBezTo>
                  <a:pt x="2066" y="10744"/>
                  <a:pt x="2063" y="10761"/>
                  <a:pt x="2056" y="10774"/>
                </a:cubicBezTo>
                <a:cubicBezTo>
                  <a:pt x="2056" y="10757"/>
                  <a:pt x="2060" y="10740"/>
                  <a:pt x="2073" y="10730"/>
                </a:cubicBezTo>
                <a:close/>
                <a:moveTo>
                  <a:pt x="2192" y="10768"/>
                </a:moveTo>
                <a:cubicBezTo>
                  <a:pt x="2196" y="10768"/>
                  <a:pt x="2200" y="10769"/>
                  <a:pt x="2204" y="10771"/>
                </a:cubicBezTo>
                <a:cubicBezTo>
                  <a:pt x="2204" y="10774"/>
                  <a:pt x="2204" y="10774"/>
                  <a:pt x="2208" y="10778"/>
                </a:cubicBezTo>
                <a:lnTo>
                  <a:pt x="2204" y="10778"/>
                </a:lnTo>
                <a:cubicBezTo>
                  <a:pt x="2188" y="10784"/>
                  <a:pt x="2164" y="10794"/>
                  <a:pt x="2144" y="10804"/>
                </a:cubicBezTo>
                <a:cubicBezTo>
                  <a:pt x="2160" y="10783"/>
                  <a:pt x="2176" y="10768"/>
                  <a:pt x="2192" y="10768"/>
                </a:cubicBezTo>
                <a:close/>
                <a:moveTo>
                  <a:pt x="2204" y="10794"/>
                </a:moveTo>
                <a:cubicBezTo>
                  <a:pt x="2204" y="10821"/>
                  <a:pt x="2201" y="10852"/>
                  <a:pt x="2194" y="10878"/>
                </a:cubicBezTo>
                <a:cubicBezTo>
                  <a:pt x="2161" y="10878"/>
                  <a:pt x="2144" y="10855"/>
                  <a:pt x="2113" y="10852"/>
                </a:cubicBezTo>
                <a:cubicBezTo>
                  <a:pt x="2120" y="10841"/>
                  <a:pt x="2124" y="10835"/>
                  <a:pt x="2130" y="10825"/>
                </a:cubicBezTo>
                <a:lnTo>
                  <a:pt x="2127" y="10825"/>
                </a:lnTo>
                <a:cubicBezTo>
                  <a:pt x="2151" y="10808"/>
                  <a:pt x="2177" y="10798"/>
                  <a:pt x="2204" y="10794"/>
                </a:cubicBezTo>
                <a:close/>
                <a:moveTo>
                  <a:pt x="2406" y="10653"/>
                </a:moveTo>
                <a:cubicBezTo>
                  <a:pt x="2423" y="10656"/>
                  <a:pt x="2443" y="10660"/>
                  <a:pt x="2463" y="10663"/>
                </a:cubicBezTo>
                <a:lnTo>
                  <a:pt x="2450" y="10720"/>
                </a:lnTo>
                <a:lnTo>
                  <a:pt x="2460" y="10720"/>
                </a:lnTo>
                <a:lnTo>
                  <a:pt x="2470" y="10663"/>
                </a:lnTo>
                <a:cubicBezTo>
                  <a:pt x="2490" y="10666"/>
                  <a:pt x="2507" y="10670"/>
                  <a:pt x="2527" y="10673"/>
                </a:cubicBezTo>
                <a:cubicBezTo>
                  <a:pt x="2511" y="10774"/>
                  <a:pt x="2463" y="10882"/>
                  <a:pt x="2443" y="10979"/>
                </a:cubicBezTo>
                <a:cubicBezTo>
                  <a:pt x="2413" y="10990"/>
                  <a:pt x="2383" y="11003"/>
                  <a:pt x="2352" y="11013"/>
                </a:cubicBezTo>
                <a:cubicBezTo>
                  <a:pt x="2356" y="10986"/>
                  <a:pt x="2359" y="10959"/>
                  <a:pt x="2363" y="10929"/>
                </a:cubicBezTo>
                <a:cubicBezTo>
                  <a:pt x="2376" y="10919"/>
                  <a:pt x="2393" y="10905"/>
                  <a:pt x="2410" y="10899"/>
                </a:cubicBezTo>
                <a:lnTo>
                  <a:pt x="2410" y="10899"/>
                </a:lnTo>
                <a:lnTo>
                  <a:pt x="2366" y="10902"/>
                </a:lnTo>
                <a:cubicBezTo>
                  <a:pt x="2379" y="10818"/>
                  <a:pt x="2393" y="10734"/>
                  <a:pt x="2406" y="10653"/>
                </a:cubicBezTo>
                <a:close/>
                <a:moveTo>
                  <a:pt x="2283" y="11023"/>
                </a:moveTo>
                <a:cubicBezTo>
                  <a:pt x="2288" y="11023"/>
                  <a:pt x="2292" y="11026"/>
                  <a:pt x="2295" y="11033"/>
                </a:cubicBezTo>
                <a:lnTo>
                  <a:pt x="2255" y="11047"/>
                </a:lnTo>
                <a:cubicBezTo>
                  <a:pt x="2266" y="11034"/>
                  <a:pt x="2275" y="11023"/>
                  <a:pt x="2283" y="11023"/>
                </a:cubicBezTo>
                <a:close/>
                <a:moveTo>
                  <a:pt x="1976" y="11090"/>
                </a:moveTo>
                <a:cubicBezTo>
                  <a:pt x="1976" y="11094"/>
                  <a:pt x="1976" y="11094"/>
                  <a:pt x="1976" y="11097"/>
                </a:cubicBezTo>
                <a:lnTo>
                  <a:pt x="1965" y="11097"/>
                </a:lnTo>
                <a:lnTo>
                  <a:pt x="1976" y="11090"/>
                </a:lnTo>
                <a:close/>
                <a:moveTo>
                  <a:pt x="2184" y="10939"/>
                </a:moveTo>
                <a:lnTo>
                  <a:pt x="2184" y="10939"/>
                </a:lnTo>
                <a:cubicBezTo>
                  <a:pt x="2171" y="11000"/>
                  <a:pt x="2157" y="11053"/>
                  <a:pt x="2154" y="11080"/>
                </a:cubicBezTo>
                <a:cubicBezTo>
                  <a:pt x="2168" y="11047"/>
                  <a:pt x="2202" y="11018"/>
                  <a:pt x="2220" y="11018"/>
                </a:cubicBezTo>
                <a:cubicBezTo>
                  <a:pt x="2227" y="11018"/>
                  <a:pt x="2231" y="11023"/>
                  <a:pt x="2231" y="11033"/>
                </a:cubicBezTo>
                <a:lnTo>
                  <a:pt x="2214" y="11064"/>
                </a:lnTo>
                <a:cubicBezTo>
                  <a:pt x="2194" y="11070"/>
                  <a:pt x="2174" y="11074"/>
                  <a:pt x="2154" y="11080"/>
                </a:cubicBezTo>
                <a:lnTo>
                  <a:pt x="2127" y="11087"/>
                </a:lnTo>
                <a:cubicBezTo>
                  <a:pt x="2140" y="11064"/>
                  <a:pt x="2147" y="11037"/>
                  <a:pt x="2147" y="11013"/>
                </a:cubicBezTo>
                <a:lnTo>
                  <a:pt x="2147" y="11013"/>
                </a:lnTo>
                <a:lnTo>
                  <a:pt x="2073" y="11101"/>
                </a:lnTo>
                <a:lnTo>
                  <a:pt x="2033" y="11101"/>
                </a:lnTo>
                <a:cubicBezTo>
                  <a:pt x="2036" y="11084"/>
                  <a:pt x="2039" y="11067"/>
                  <a:pt x="2043" y="11050"/>
                </a:cubicBezTo>
                <a:cubicBezTo>
                  <a:pt x="2090" y="11020"/>
                  <a:pt x="2130" y="10983"/>
                  <a:pt x="2184" y="10939"/>
                </a:cubicBezTo>
                <a:close/>
                <a:moveTo>
                  <a:pt x="2299" y="11149"/>
                </a:moveTo>
                <a:cubicBezTo>
                  <a:pt x="2313" y="11149"/>
                  <a:pt x="2307" y="11169"/>
                  <a:pt x="2288" y="11195"/>
                </a:cubicBezTo>
                <a:cubicBezTo>
                  <a:pt x="2278" y="11195"/>
                  <a:pt x="2272" y="11185"/>
                  <a:pt x="2285" y="11154"/>
                </a:cubicBezTo>
                <a:lnTo>
                  <a:pt x="2282" y="11154"/>
                </a:lnTo>
                <a:cubicBezTo>
                  <a:pt x="2289" y="11151"/>
                  <a:pt x="2295" y="11149"/>
                  <a:pt x="2299" y="11149"/>
                </a:cubicBezTo>
                <a:close/>
                <a:moveTo>
                  <a:pt x="3156" y="11635"/>
                </a:moveTo>
                <a:cubicBezTo>
                  <a:pt x="3165" y="11635"/>
                  <a:pt x="3167" y="11642"/>
                  <a:pt x="3150" y="11663"/>
                </a:cubicBezTo>
                <a:cubicBezTo>
                  <a:pt x="3113" y="11694"/>
                  <a:pt x="3096" y="11706"/>
                  <a:pt x="3089" y="11706"/>
                </a:cubicBezTo>
                <a:cubicBezTo>
                  <a:pt x="3078" y="11706"/>
                  <a:pt x="3093" y="11677"/>
                  <a:pt x="3100" y="11653"/>
                </a:cubicBezTo>
                <a:cubicBezTo>
                  <a:pt x="3113" y="11649"/>
                  <a:pt x="3142" y="11635"/>
                  <a:pt x="3156" y="11635"/>
                </a:cubicBezTo>
                <a:close/>
                <a:moveTo>
                  <a:pt x="3296" y="11811"/>
                </a:moveTo>
                <a:cubicBezTo>
                  <a:pt x="3296" y="11811"/>
                  <a:pt x="3296" y="11811"/>
                  <a:pt x="3295" y="11811"/>
                </a:cubicBezTo>
                <a:lnTo>
                  <a:pt x="3295" y="11811"/>
                </a:lnTo>
                <a:lnTo>
                  <a:pt x="3301" y="11814"/>
                </a:lnTo>
                <a:cubicBezTo>
                  <a:pt x="3300" y="11812"/>
                  <a:pt x="3299" y="11811"/>
                  <a:pt x="3296" y="11811"/>
                </a:cubicBezTo>
                <a:close/>
                <a:moveTo>
                  <a:pt x="4150" y="12278"/>
                </a:moveTo>
                <a:lnTo>
                  <a:pt x="4150" y="12278"/>
                </a:lnTo>
                <a:cubicBezTo>
                  <a:pt x="4149" y="12279"/>
                  <a:pt x="4148" y="12279"/>
                  <a:pt x="4147" y="12279"/>
                </a:cubicBezTo>
                <a:lnTo>
                  <a:pt x="4147" y="12279"/>
                </a:lnTo>
                <a:lnTo>
                  <a:pt x="4150" y="12278"/>
                </a:lnTo>
                <a:close/>
                <a:moveTo>
                  <a:pt x="4532" y="12578"/>
                </a:moveTo>
                <a:cubicBezTo>
                  <a:pt x="4531" y="12578"/>
                  <a:pt x="4531" y="12578"/>
                  <a:pt x="4530" y="12578"/>
                </a:cubicBezTo>
                <a:cubicBezTo>
                  <a:pt x="4532" y="12578"/>
                  <a:pt x="4533" y="12578"/>
                  <a:pt x="4535" y="12579"/>
                </a:cubicBezTo>
                <a:lnTo>
                  <a:pt x="4535" y="12579"/>
                </a:lnTo>
                <a:cubicBezTo>
                  <a:pt x="4534" y="12578"/>
                  <a:pt x="4533" y="12578"/>
                  <a:pt x="4532" y="12578"/>
                </a:cubicBezTo>
                <a:close/>
                <a:moveTo>
                  <a:pt x="4789" y="12857"/>
                </a:moveTo>
                <a:cubicBezTo>
                  <a:pt x="4786" y="12867"/>
                  <a:pt x="4779" y="12874"/>
                  <a:pt x="4772" y="12881"/>
                </a:cubicBezTo>
                <a:cubicBezTo>
                  <a:pt x="4776" y="12874"/>
                  <a:pt x="4779" y="12867"/>
                  <a:pt x="4786" y="12861"/>
                </a:cubicBezTo>
                <a:lnTo>
                  <a:pt x="4789" y="12857"/>
                </a:lnTo>
                <a:close/>
                <a:moveTo>
                  <a:pt x="4897" y="12820"/>
                </a:moveTo>
                <a:cubicBezTo>
                  <a:pt x="4846" y="12844"/>
                  <a:pt x="4826" y="12867"/>
                  <a:pt x="4816" y="12888"/>
                </a:cubicBezTo>
                <a:cubicBezTo>
                  <a:pt x="4813" y="12888"/>
                  <a:pt x="4806" y="12891"/>
                  <a:pt x="4802" y="12891"/>
                </a:cubicBezTo>
                <a:cubicBezTo>
                  <a:pt x="4823" y="12871"/>
                  <a:pt x="4772" y="12844"/>
                  <a:pt x="4897" y="12820"/>
                </a:cubicBezTo>
                <a:close/>
                <a:moveTo>
                  <a:pt x="4779" y="12861"/>
                </a:moveTo>
                <a:lnTo>
                  <a:pt x="4779" y="12861"/>
                </a:lnTo>
                <a:cubicBezTo>
                  <a:pt x="4752" y="12895"/>
                  <a:pt x="4736" y="12907"/>
                  <a:pt x="4726" y="12907"/>
                </a:cubicBezTo>
                <a:cubicBezTo>
                  <a:pt x="4718" y="12907"/>
                  <a:pt x="4713" y="12900"/>
                  <a:pt x="4708" y="12891"/>
                </a:cubicBezTo>
                <a:lnTo>
                  <a:pt x="4779" y="12861"/>
                </a:lnTo>
                <a:close/>
                <a:moveTo>
                  <a:pt x="2696" y="10714"/>
                </a:moveTo>
                <a:lnTo>
                  <a:pt x="2746" y="10727"/>
                </a:lnTo>
                <a:cubicBezTo>
                  <a:pt x="2746" y="10730"/>
                  <a:pt x="2746" y="10734"/>
                  <a:pt x="2746" y="10737"/>
                </a:cubicBezTo>
                <a:cubicBezTo>
                  <a:pt x="2817" y="10771"/>
                  <a:pt x="2840" y="10848"/>
                  <a:pt x="2908" y="10868"/>
                </a:cubicBezTo>
                <a:cubicBezTo>
                  <a:pt x="2904" y="10905"/>
                  <a:pt x="2925" y="10956"/>
                  <a:pt x="2891" y="11016"/>
                </a:cubicBezTo>
                <a:cubicBezTo>
                  <a:pt x="2907" y="10994"/>
                  <a:pt x="2930" y="10949"/>
                  <a:pt x="2952" y="10949"/>
                </a:cubicBezTo>
                <a:cubicBezTo>
                  <a:pt x="2953" y="10949"/>
                  <a:pt x="2954" y="10949"/>
                  <a:pt x="2955" y="10949"/>
                </a:cubicBezTo>
                <a:cubicBezTo>
                  <a:pt x="2955" y="11090"/>
                  <a:pt x="2901" y="10956"/>
                  <a:pt x="2884" y="11117"/>
                </a:cubicBezTo>
                <a:cubicBezTo>
                  <a:pt x="2914" y="11033"/>
                  <a:pt x="2972" y="11016"/>
                  <a:pt x="3019" y="10976"/>
                </a:cubicBezTo>
                <a:cubicBezTo>
                  <a:pt x="3034" y="10922"/>
                  <a:pt x="3027" y="10903"/>
                  <a:pt x="3010" y="10903"/>
                </a:cubicBezTo>
                <a:cubicBezTo>
                  <a:pt x="2986" y="10903"/>
                  <a:pt x="2941" y="10943"/>
                  <a:pt x="2914" y="10969"/>
                </a:cubicBezTo>
                <a:cubicBezTo>
                  <a:pt x="2935" y="10909"/>
                  <a:pt x="2958" y="10848"/>
                  <a:pt x="2992" y="10791"/>
                </a:cubicBezTo>
                <a:cubicBezTo>
                  <a:pt x="3069" y="10815"/>
                  <a:pt x="3147" y="10848"/>
                  <a:pt x="3224" y="10875"/>
                </a:cubicBezTo>
                <a:cubicBezTo>
                  <a:pt x="3264" y="10936"/>
                  <a:pt x="3389" y="10939"/>
                  <a:pt x="3419" y="11047"/>
                </a:cubicBezTo>
                <a:cubicBezTo>
                  <a:pt x="3439" y="11027"/>
                  <a:pt x="3460" y="11003"/>
                  <a:pt x="3480" y="10979"/>
                </a:cubicBezTo>
                <a:cubicBezTo>
                  <a:pt x="3520" y="11000"/>
                  <a:pt x="3564" y="11020"/>
                  <a:pt x="3604" y="11043"/>
                </a:cubicBezTo>
                <a:lnTo>
                  <a:pt x="3621" y="11084"/>
                </a:lnTo>
                <a:lnTo>
                  <a:pt x="3621" y="11057"/>
                </a:lnTo>
                <a:lnTo>
                  <a:pt x="3614" y="11050"/>
                </a:lnTo>
                <a:lnTo>
                  <a:pt x="3614" y="11050"/>
                </a:lnTo>
                <a:cubicBezTo>
                  <a:pt x="3662" y="11074"/>
                  <a:pt x="3709" y="11094"/>
                  <a:pt x="3752" y="11121"/>
                </a:cubicBezTo>
                <a:cubicBezTo>
                  <a:pt x="3742" y="11134"/>
                  <a:pt x="3732" y="11148"/>
                  <a:pt x="3726" y="11161"/>
                </a:cubicBezTo>
                <a:lnTo>
                  <a:pt x="3783" y="11138"/>
                </a:lnTo>
                <a:lnTo>
                  <a:pt x="3789" y="11138"/>
                </a:lnTo>
                <a:cubicBezTo>
                  <a:pt x="3773" y="11158"/>
                  <a:pt x="3746" y="11185"/>
                  <a:pt x="3746" y="11208"/>
                </a:cubicBezTo>
                <a:cubicBezTo>
                  <a:pt x="3759" y="11181"/>
                  <a:pt x="3779" y="11161"/>
                  <a:pt x="3803" y="11144"/>
                </a:cubicBezTo>
                <a:cubicBezTo>
                  <a:pt x="3820" y="11154"/>
                  <a:pt x="3837" y="11168"/>
                  <a:pt x="3853" y="11178"/>
                </a:cubicBezTo>
                <a:lnTo>
                  <a:pt x="3853" y="11185"/>
                </a:lnTo>
                <a:cubicBezTo>
                  <a:pt x="3853" y="11185"/>
                  <a:pt x="3853" y="11186"/>
                  <a:pt x="3853" y="11186"/>
                </a:cubicBezTo>
                <a:cubicBezTo>
                  <a:pt x="3854" y="11186"/>
                  <a:pt x="3854" y="11181"/>
                  <a:pt x="3857" y="11181"/>
                </a:cubicBezTo>
                <a:cubicBezTo>
                  <a:pt x="3874" y="11191"/>
                  <a:pt x="3890" y="11205"/>
                  <a:pt x="3907" y="11215"/>
                </a:cubicBezTo>
                <a:cubicBezTo>
                  <a:pt x="3907" y="11218"/>
                  <a:pt x="3904" y="11218"/>
                  <a:pt x="3904" y="11222"/>
                </a:cubicBezTo>
                <a:cubicBezTo>
                  <a:pt x="3904" y="11223"/>
                  <a:pt x="3905" y="11223"/>
                  <a:pt x="3906" y="11223"/>
                </a:cubicBezTo>
                <a:cubicBezTo>
                  <a:pt x="3908" y="11223"/>
                  <a:pt x="3912" y="11222"/>
                  <a:pt x="3914" y="11222"/>
                </a:cubicBezTo>
                <a:cubicBezTo>
                  <a:pt x="4288" y="11464"/>
                  <a:pt x="4607" y="11774"/>
                  <a:pt x="4863" y="12140"/>
                </a:cubicBezTo>
                <a:cubicBezTo>
                  <a:pt x="4880" y="12167"/>
                  <a:pt x="4893" y="12194"/>
                  <a:pt x="4910" y="12218"/>
                </a:cubicBezTo>
                <a:cubicBezTo>
                  <a:pt x="4843" y="12285"/>
                  <a:pt x="4769" y="12346"/>
                  <a:pt x="4688" y="12393"/>
                </a:cubicBezTo>
                <a:cubicBezTo>
                  <a:pt x="4706" y="12387"/>
                  <a:pt x="4719" y="12384"/>
                  <a:pt x="4727" y="12384"/>
                </a:cubicBezTo>
                <a:cubicBezTo>
                  <a:pt x="4795" y="12384"/>
                  <a:pt x="4589" y="12554"/>
                  <a:pt x="4691" y="12554"/>
                </a:cubicBezTo>
                <a:cubicBezTo>
                  <a:pt x="4707" y="12554"/>
                  <a:pt x="4730" y="12550"/>
                  <a:pt x="4762" y="12541"/>
                </a:cubicBezTo>
                <a:lnTo>
                  <a:pt x="4762" y="12541"/>
                </a:lnTo>
                <a:cubicBezTo>
                  <a:pt x="4728" y="12575"/>
                  <a:pt x="4695" y="12565"/>
                  <a:pt x="4651" y="12591"/>
                </a:cubicBezTo>
                <a:cubicBezTo>
                  <a:pt x="4684" y="12582"/>
                  <a:pt x="4709" y="12577"/>
                  <a:pt x="4725" y="12577"/>
                </a:cubicBezTo>
                <a:cubicBezTo>
                  <a:pt x="4755" y="12577"/>
                  <a:pt x="4760" y="12592"/>
                  <a:pt x="4745" y="12622"/>
                </a:cubicBezTo>
                <a:lnTo>
                  <a:pt x="4722" y="12628"/>
                </a:lnTo>
                <a:cubicBezTo>
                  <a:pt x="4779" y="12703"/>
                  <a:pt x="4728" y="12773"/>
                  <a:pt x="4698" y="12871"/>
                </a:cubicBezTo>
                <a:cubicBezTo>
                  <a:pt x="4694" y="12867"/>
                  <a:pt x="4689" y="12865"/>
                  <a:pt x="4682" y="12865"/>
                </a:cubicBezTo>
                <a:cubicBezTo>
                  <a:pt x="4670" y="12865"/>
                  <a:pt x="4652" y="12875"/>
                  <a:pt x="4621" y="12908"/>
                </a:cubicBezTo>
                <a:lnTo>
                  <a:pt x="4675" y="12817"/>
                </a:lnTo>
                <a:lnTo>
                  <a:pt x="4675" y="12817"/>
                </a:lnTo>
                <a:cubicBezTo>
                  <a:pt x="4660" y="12826"/>
                  <a:pt x="4629" y="12856"/>
                  <a:pt x="4615" y="12856"/>
                </a:cubicBezTo>
                <a:cubicBezTo>
                  <a:pt x="4613" y="12856"/>
                  <a:pt x="4612" y="12855"/>
                  <a:pt x="4611" y="12854"/>
                </a:cubicBezTo>
                <a:lnTo>
                  <a:pt x="4698" y="12746"/>
                </a:lnTo>
                <a:lnTo>
                  <a:pt x="4698" y="12746"/>
                </a:lnTo>
                <a:cubicBezTo>
                  <a:pt x="4683" y="12760"/>
                  <a:pt x="4673" y="12766"/>
                  <a:pt x="4665" y="12766"/>
                </a:cubicBezTo>
                <a:cubicBezTo>
                  <a:pt x="4632" y="12766"/>
                  <a:pt x="4663" y="12648"/>
                  <a:pt x="4630" y="12648"/>
                </a:cubicBezTo>
                <a:cubicBezTo>
                  <a:pt x="4627" y="12648"/>
                  <a:pt x="4622" y="12649"/>
                  <a:pt x="4617" y="12652"/>
                </a:cubicBezTo>
                <a:cubicBezTo>
                  <a:pt x="4688" y="12689"/>
                  <a:pt x="4570" y="12773"/>
                  <a:pt x="4560" y="12861"/>
                </a:cubicBezTo>
                <a:cubicBezTo>
                  <a:pt x="4545" y="12867"/>
                  <a:pt x="4534" y="12870"/>
                  <a:pt x="4526" y="12870"/>
                </a:cubicBezTo>
                <a:cubicBezTo>
                  <a:pt x="4446" y="12870"/>
                  <a:pt x="4630" y="12597"/>
                  <a:pt x="4535" y="12579"/>
                </a:cubicBezTo>
                <a:lnTo>
                  <a:pt x="4535" y="12579"/>
                </a:lnTo>
                <a:cubicBezTo>
                  <a:pt x="4548" y="12589"/>
                  <a:pt x="4539" y="12665"/>
                  <a:pt x="4500" y="12692"/>
                </a:cubicBezTo>
                <a:cubicBezTo>
                  <a:pt x="4489" y="12649"/>
                  <a:pt x="4493" y="12602"/>
                  <a:pt x="4506" y="12558"/>
                </a:cubicBezTo>
                <a:cubicBezTo>
                  <a:pt x="4501" y="12556"/>
                  <a:pt x="4496" y="12556"/>
                  <a:pt x="4491" y="12556"/>
                </a:cubicBezTo>
                <a:cubicBezTo>
                  <a:pt x="4436" y="12556"/>
                  <a:pt x="4455" y="12662"/>
                  <a:pt x="4399" y="12699"/>
                </a:cubicBezTo>
                <a:cubicBezTo>
                  <a:pt x="4412" y="12662"/>
                  <a:pt x="4413" y="12648"/>
                  <a:pt x="4406" y="12648"/>
                </a:cubicBezTo>
                <a:cubicBezTo>
                  <a:pt x="4388" y="12648"/>
                  <a:pt x="4323" y="12728"/>
                  <a:pt x="4288" y="12740"/>
                </a:cubicBezTo>
                <a:lnTo>
                  <a:pt x="4345" y="12649"/>
                </a:lnTo>
                <a:cubicBezTo>
                  <a:pt x="4339" y="12631"/>
                  <a:pt x="4332" y="12624"/>
                  <a:pt x="4323" y="12624"/>
                </a:cubicBezTo>
                <a:cubicBezTo>
                  <a:pt x="4288" y="12624"/>
                  <a:pt x="4233" y="12740"/>
                  <a:pt x="4204" y="12740"/>
                </a:cubicBezTo>
                <a:cubicBezTo>
                  <a:pt x="4196" y="12740"/>
                  <a:pt x="4190" y="12732"/>
                  <a:pt x="4187" y="12713"/>
                </a:cubicBezTo>
                <a:lnTo>
                  <a:pt x="4294" y="12605"/>
                </a:lnTo>
                <a:lnTo>
                  <a:pt x="4240" y="12615"/>
                </a:lnTo>
                <a:lnTo>
                  <a:pt x="4314" y="12517"/>
                </a:lnTo>
                <a:lnTo>
                  <a:pt x="4314" y="12517"/>
                </a:lnTo>
                <a:cubicBezTo>
                  <a:pt x="4283" y="12536"/>
                  <a:pt x="4263" y="12544"/>
                  <a:pt x="4250" y="12544"/>
                </a:cubicBezTo>
                <a:cubicBezTo>
                  <a:pt x="4227" y="12544"/>
                  <a:pt x="4223" y="12522"/>
                  <a:pt x="4210" y="12491"/>
                </a:cubicBezTo>
                <a:cubicBezTo>
                  <a:pt x="4180" y="12552"/>
                  <a:pt x="4110" y="12635"/>
                  <a:pt x="4073" y="12635"/>
                </a:cubicBezTo>
                <a:cubicBezTo>
                  <a:pt x="4069" y="12635"/>
                  <a:pt x="4065" y="12634"/>
                  <a:pt x="4062" y="12632"/>
                </a:cubicBezTo>
                <a:cubicBezTo>
                  <a:pt x="4079" y="12565"/>
                  <a:pt x="4133" y="12554"/>
                  <a:pt x="4079" y="12538"/>
                </a:cubicBezTo>
                <a:cubicBezTo>
                  <a:pt x="4110" y="12506"/>
                  <a:pt x="4144" y="12470"/>
                  <a:pt x="4156" y="12470"/>
                </a:cubicBezTo>
                <a:cubicBezTo>
                  <a:pt x="4164" y="12470"/>
                  <a:pt x="4164" y="12484"/>
                  <a:pt x="4150" y="12521"/>
                </a:cubicBezTo>
                <a:lnTo>
                  <a:pt x="4220" y="12443"/>
                </a:lnTo>
                <a:cubicBezTo>
                  <a:pt x="4237" y="12366"/>
                  <a:pt x="4173" y="12390"/>
                  <a:pt x="4156" y="12379"/>
                </a:cubicBezTo>
                <a:lnTo>
                  <a:pt x="4156" y="12379"/>
                </a:lnTo>
                <a:cubicBezTo>
                  <a:pt x="4160" y="12390"/>
                  <a:pt x="4163" y="12400"/>
                  <a:pt x="4160" y="12413"/>
                </a:cubicBezTo>
                <a:lnTo>
                  <a:pt x="4008" y="12494"/>
                </a:lnTo>
                <a:cubicBezTo>
                  <a:pt x="4022" y="12460"/>
                  <a:pt x="4045" y="12430"/>
                  <a:pt x="4076" y="12410"/>
                </a:cubicBezTo>
                <a:cubicBezTo>
                  <a:pt x="4057" y="12410"/>
                  <a:pt x="4024" y="12441"/>
                  <a:pt x="3998" y="12441"/>
                </a:cubicBezTo>
                <a:cubicBezTo>
                  <a:pt x="3996" y="12441"/>
                  <a:pt x="3994" y="12441"/>
                  <a:pt x="3991" y="12440"/>
                </a:cubicBezTo>
                <a:cubicBezTo>
                  <a:pt x="4048" y="12371"/>
                  <a:pt x="4097" y="12298"/>
                  <a:pt x="4147" y="12279"/>
                </a:cubicBezTo>
                <a:lnTo>
                  <a:pt x="4147" y="12279"/>
                </a:lnTo>
                <a:lnTo>
                  <a:pt x="4035" y="12319"/>
                </a:lnTo>
                <a:cubicBezTo>
                  <a:pt x="4052" y="12285"/>
                  <a:pt x="4065" y="12211"/>
                  <a:pt x="4092" y="12191"/>
                </a:cubicBezTo>
                <a:cubicBezTo>
                  <a:pt x="4092" y="12178"/>
                  <a:pt x="4084" y="12174"/>
                  <a:pt x="4073" y="12174"/>
                </a:cubicBezTo>
                <a:cubicBezTo>
                  <a:pt x="4040" y="12174"/>
                  <a:pt x="3974" y="12212"/>
                  <a:pt x="3936" y="12212"/>
                </a:cubicBezTo>
                <a:cubicBezTo>
                  <a:pt x="3919" y="12212"/>
                  <a:pt x="3908" y="12205"/>
                  <a:pt x="3907" y="12184"/>
                </a:cubicBezTo>
                <a:cubicBezTo>
                  <a:pt x="3897" y="12194"/>
                  <a:pt x="3880" y="12204"/>
                  <a:pt x="3867" y="12208"/>
                </a:cubicBezTo>
                <a:cubicBezTo>
                  <a:pt x="3843" y="12170"/>
                  <a:pt x="3857" y="12091"/>
                  <a:pt x="3801" y="12091"/>
                </a:cubicBezTo>
                <a:cubicBezTo>
                  <a:pt x="3788" y="12091"/>
                  <a:pt x="3770" y="12096"/>
                  <a:pt x="3746" y="12107"/>
                </a:cubicBezTo>
                <a:lnTo>
                  <a:pt x="3816" y="11962"/>
                </a:lnTo>
                <a:cubicBezTo>
                  <a:pt x="3816" y="11962"/>
                  <a:pt x="3815" y="11962"/>
                  <a:pt x="3815" y="11962"/>
                </a:cubicBezTo>
                <a:cubicBezTo>
                  <a:pt x="3760" y="11962"/>
                  <a:pt x="3729" y="12141"/>
                  <a:pt x="3636" y="12141"/>
                </a:cubicBezTo>
                <a:cubicBezTo>
                  <a:pt x="3635" y="12141"/>
                  <a:pt x="3633" y="12141"/>
                  <a:pt x="3631" y="12140"/>
                </a:cubicBezTo>
                <a:cubicBezTo>
                  <a:pt x="3630" y="12141"/>
                  <a:pt x="3629" y="12141"/>
                  <a:pt x="3628" y="12141"/>
                </a:cubicBezTo>
                <a:cubicBezTo>
                  <a:pt x="3558" y="12141"/>
                  <a:pt x="3699" y="12022"/>
                  <a:pt x="3712" y="11976"/>
                </a:cubicBezTo>
                <a:lnTo>
                  <a:pt x="3712" y="11976"/>
                </a:lnTo>
                <a:cubicBezTo>
                  <a:pt x="3668" y="12005"/>
                  <a:pt x="3597" y="12050"/>
                  <a:pt x="3558" y="12050"/>
                </a:cubicBezTo>
                <a:cubicBezTo>
                  <a:pt x="3535" y="12050"/>
                  <a:pt x="3524" y="12033"/>
                  <a:pt x="3540" y="11982"/>
                </a:cubicBezTo>
                <a:cubicBezTo>
                  <a:pt x="3546" y="11981"/>
                  <a:pt x="3551" y="11980"/>
                  <a:pt x="3555" y="11980"/>
                </a:cubicBezTo>
                <a:cubicBezTo>
                  <a:pt x="3573" y="11980"/>
                  <a:pt x="3571" y="11996"/>
                  <a:pt x="3588" y="11999"/>
                </a:cubicBezTo>
                <a:lnTo>
                  <a:pt x="3614" y="11905"/>
                </a:lnTo>
                <a:cubicBezTo>
                  <a:pt x="3742" y="11824"/>
                  <a:pt x="3736" y="11885"/>
                  <a:pt x="3789" y="11767"/>
                </a:cubicBezTo>
                <a:lnTo>
                  <a:pt x="3789" y="11767"/>
                </a:lnTo>
                <a:cubicBezTo>
                  <a:pt x="3726" y="11840"/>
                  <a:pt x="3689" y="11860"/>
                  <a:pt x="3662" y="11860"/>
                </a:cubicBezTo>
                <a:cubicBezTo>
                  <a:pt x="3630" y="11860"/>
                  <a:pt x="3612" y="11833"/>
                  <a:pt x="3579" y="11833"/>
                </a:cubicBezTo>
                <a:cubicBezTo>
                  <a:pt x="3552" y="11833"/>
                  <a:pt x="3516" y="11852"/>
                  <a:pt x="3453" y="11922"/>
                </a:cubicBezTo>
                <a:lnTo>
                  <a:pt x="3473" y="11858"/>
                </a:lnTo>
                <a:cubicBezTo>
                  <a:pt x="3474" y="11859"/>
                  <a:pt x="3475" y="11860"/>
                  <a:pt x="3476" y="11860"/>
                </a:cubicBezTo>
                <a:cubicBezTo>
                  <a:pt x="3480" y="11860"/>
                  <a:pt x="3486" y="11856"/>
                  <a:pt x="3490" y="11856"/>
                </a:cubicBezTo>
                <a:cubicBezTo>
                  <a:pt x="3491" y="11856"/>
                  <a:pt x="3493" y="11856"/>
                  <a:pt x="3493" y="11858"/>
                </a:cubicBezTo>
                <a:cubicBezTo>
                  <a:pt x="3506" y="11828"/>
                  <a:pt x="3506" y="11816"/>
                  <a:pt x="3498" y="11816"/>
                </a:cubicBezTo>
                <a:cubicBezTo>
                  <a:pt x="3471" y="11816"/>
                  <a:pt x="3360" y="11935"/>
                  <a:pt x="3315" y="11935"/>
                </a:cubicBezTo>
                <a:cubicBezTo>
                  <a:pt x="3307" y="11935"/>
                  <a:pt x="3301" y="11931"/>
                  <a:pt x="3298" y="11922"/>
                </a:cubicBezTo>
                <a:cubicBezTo>
                  <a:pt x="3298" y="11881"/>
                  <a:pt x="3318" y="11848"/>
                  <a:pt x="3352" y="11828"/>
                </a:cubicBezTo>
                <a:lnTo>
                  <a:pt x="3352" y="11828"/>
                </a:lnTo>
                <a:lnTo>
                  <a:pt x="3261" y="11851"/>
                </a:lnTo>
                <a:cubicBezTo>
                  <a:pt x="3256" y="11840"/>
                  <a:pt x="3282" y="11813"/>
                  <a:pt x="3295" y="11811"/>
                </a:cubicBezTo>
                <a:lnTo>
                  <a:pt x="3295" y="11811"/>
                </a:lnTo>
                <a:lnTo>
                  <a:pt x="3227" y="11780"/>
                </a:lnTo>
                <a:lnTo>
                  <a:pt x="3234" y="11774"/>
                </a:lnTo>
                <a:lnTo>
                  <a:pt x="3234" y="11774"/>
                </a:lnTo>
                <a:cubicBezTo>
                  <a:pt x="3187" y="11801"/>
                  <a:pt x="3140" y="11828"/>
                  <a:pt x="3093" y="11851"/>
                </a:cubicBezTo>
                <a:cubicBezTo>
                  <a:pt x="3110" y="11804"/>
                  <a:pt x="3123" y="11834"/>
                  <a:pt x="3143" y="11804"/>
                </a:cubicBezTo>
                <a:lnTo>
                  <a:pt x="3143" y="11804"/>
                </a:lnTo>
                <a:lnTo>
                  <a:pt x="3063" y="11828"/>
                </a:lnTo>
                <a:cubicBezTo>
                  <a:pt x="3096" y="11774"/>
                  <a:pt x="3148" y="11744"/>
                  <a:pt x="3177" y="11744"/>
                </a:cubicBezTo>
                <a:cubicBezTo>
                  <a:pt x="3187" y="11744"/>
                  <a:pt x="3194" y="11747"/>
                  <a:pt x="3197" y="11753"/>
                </a:cubicBezTo>
                <a:cubicBezTo>
                  <a:pt x="3260" y="11666"/>
                  <a:pt x="3268" y="11644"/>
                  <a:pt x="3256" y="11644"/>
                </a:cubicBezTo>
                <a:cubicBezTo>
                  <a:pt x="3244" y="11644"/>
                  <a:pt x="3209" y="11667"/>
                  <a:pt x="3187" y="11667"/>
                </a:cubicBezTo>
                <a:cubicBezTo>
                  <a:pt x="3169" y="11667"/>
                  <a:pt x="3159" y="11652"/>
                  <a:pt x="3177" y="11595"/>
                </a:cubicBezTo>
                <a:lnTo>
                  <a:pt x="3234" y="11595"/>
                </a:lnTo>
                <a:cubicBezTo>
                  <a:pt x="3335" y="11454"/>
                  <a:pt x="3268" y="11478"/>
                  <a:pt x="3312" y="11370"/>
                </a:cubicBezTo>
                <a:lnTo>
                  <a:pt x="3312" y="11370"/>
                </a:lnTo>
                <a:cubicBezTo>
                  <a:pt x="3281" y="11417"/>
                  <a:pt x="3187" y="11629"/>
                  <a:pt x="3103" y="11649"/>
                </a:cubicBezTo>
                <a:cubicBezTo>
                  <a:pt x="3107" y="11634"/>
                  <a:pt x="3106" y="11619"/>
                  <a:pt x="3087" y="11619"/>
                </a:cubicBezTo>
                <a:cubicBezTo>
                  <a:pt x="3077" y="11619"/>
                  <a:pt x="3063" y="11623"/>
                  <a:pt x="3042" y="11632"/>
                </a:cubicBezTo>
                <a:cubicBezTo>
                  <a:pt x="3120" y="11555"/>
                  <a:pt x="3079" y="11555"/>
                  <a:pt x="3056" y="11538"/>
                </a:cubicBezTo>
                <a:lnTo>
                  <a:pt x="3157" y="11437"/>
                </a:lnTo>
                <a:lnTo>
                  <a:pt x="3157" y="11437"/>
                </a:lnTo>
                <a:cubicBezTo>
                  <a:pt x="3106" y="11444"/>
                  <a:pt x="3056" y="11498"/>
                  <a:pt x="2995" y="11531"/>
                </a:cubicBezTo>
                <a:cubicBezTo>
                  <a:pt x="2982" y="11491"/>
                  <a:pt x="3056" y="11410"/>
                  <a:pt x="3116" y="11336"/>
                </a:cubicBezTo>
                <a:cubicBezTo>
                  <a:pt x="3114" y="11329"/>
                  <a:pt x="3110" y="11326"/>
                  <a:pt x="3106" y="11326"/>
                </a:cubicBezTo>
                <a:cubicBezTo>
                  <a:pt x="3077" y="11326"/>
                  <a:pt x="3017" y="11464"/>
                  <a:pt x="2962" y="11464"/>
                </a:cubicBezTo>
                <a:cubicBezTo>
                  <a:pt x="2957" y="11464"/>
                  <a:pt x="2953" y="11463"/>
                  <a:pt x="2948" y="11461"/>
                </a:cubicBezTo>
                <a:cubicBezTo>
                  <a:pt x="2950" y="11419"/>
                  <a:pt x="2930" y="11406"/>
                  <a:pt x="2893" y="11406"/>
                </a:cubicBezTo>
                <a:cubicBezTo>
                  <a:pt x="2866" y="11406"/>
                  <a:pt x="2828" y="11413"/>
                  <a:pt x="2783" y="11420"/>
                </a:cubicBezTo>
                <a:cubicBezTo>
                  <a:pt x="2793" y="11360"/>
                  <a:pt x="2851" y="11363"/>
                  <a:pt x="2871" y="11326"/>
                </a:cubicBezTo>
                <a:lnTo>
                  <a:pt x="2871" y="11326"/>
                </a:lnTo>
                <a:lnTo>
                  <a:pt x="2766" y="11380"/>
                </a:lnTo>
                <a:cubicBezTo>
                  <a:pt x="2763" y="11373"/>
                  <a:pt x="2793" y="11353"/>
                  <a:pt x="2807" y="11340"/>
                </a:cubicBezTo>
                <a:lnTo>
                  <a:pt x="2807" y="11340"/>
                </a:lnTo>
                <a:cubicBezTo>
                  <a:pt x="2758" y="11349"/>
                  <a:pt x="2703" y="11431"/>
                  <a:pt x="2648" y="11431"/>
                </a:cubicBezTo>
                <a:cubicBezTo>
                  <a:pt x="2646" y="11431"/>
                  <a:pt x="2644" y="11431"/>
                  <a:pt x="2642" y="11430"/>
                </a:cubicBezTo>
                <a:cubicBezTo>
                  <a:pt x="2625" y="11444"/>
                  <a:pt x="2615" y="11449"/>
                  <a:pt x="2609" y="11449"/>
                </a:cubicBezTo>
                <a:cubicBezTo>
                  <a:pt x="2580" y="11449"/>
                  <a:pt x="2693" y="11281"/>
                  <a:pt x="2632" y="11281"/>
                </a:cubicBezTo>
                <a:cubicBezTo>
                  <a:pt x="2622" y="11281"/>
                  <a:pt x="2608" y="11286"/>
                  <a:pt x="2588" y="11296"/>
                </a:cubicBezTo>
                <a:cubicBezTo>
                  <a:pt x="2612" y="11259"/>
                  <a:pt x="2659" y="11242"/>
                  <a:pt x="2699" y="11202"/>
                </a:cubicBezTo>
                <a:lnTo>
                  <a:pt x="2699" y="11202"/>
                </a:lnTo>
                <a:cubicBezTo>
                  <a:pt x="2608" y="11215"/>
                  <a:pt x="2521" y="11239"/>
                  <a:pt x="2437" y="11276"/>
                </a:cubicBezTo>
                <a:lnTo>
                  <a:pt x="2477" y="11175"/>
                </a:lnTo>
                <a:lnTo>
                  <a:pt x="2477" y="11175"/>
                </a:lnTo>
                <a:cubicBezTo>
                  <a:pt x="2416" y="11276"/>
                  <a:pt x="2292" y="11323"/>
                  <a:pt x="2181" y="11356"/>
                </a:cubicBezTo>
                <a:lnTo>
                  <a:pt x="2171" y="11373"/>
                </a:lnTo>
                <a:lnTo>
                  <a:pt x="2161" y="11363"/>
                </a:lnTo>
                <a:lnTo>
                  <a:pt x="2181" y="11356"/>
                </a:lnTo>
                <a:lnTo>
                  <a:pt x="2201" y="11333"/>
                </a:lnTo>
                <a:lnTo>
                  <a:pt x="2201" y="11333"/>
                </a:lnTo>
                <a:lnTo>
                  <a:pt x="2157" y="11356"/>
                </a:lnTo>
                <a:lnTo>
                  <a:pt x="2137" y="11333"/>
                </a:lnTo>
                <a:cubicBezTo>
                  <a:pt x="2174" y="11303"/>
                  <a:pt x="2211" y="11279"/>
                  <a:pt x="2255" y="11259"/>
                </a:cubicBezTo>
                <a:lnTo>
                  <a:pt x="2255" y="11259"/>
                </a:lnTo>
                <a:lnTo>
                  <a:pt x="2201" y="11333"/>
                </a:lnTo>
                <a:cubicBezTo>
                  <a:pt x="2282" y="11289"/>
                  <a:pt x="2356" y="11239"/>
                  <a:pt x="2423" y="11181"/>
                </a:cubicBezTo>
                <a:lnTo>
                  <a:pt x="2423" y="11181"/>
                </a:lnTo>
                <a:cubicBezTo>
                  <a:pt x="2413" y="11186"/>
                  <a:pt x="2403" y="11189"/>
                  <a:pt x="2394" y="11189"/>
                </a:cubicBezTo>
                <a:cubicBezTo>
                  <a:pt x="2390" y="11189"/>
                  <a:pt x="2386" y="11189"/>
                  <a:pt x="2383" y="11188"/>
                </a:cubicBezTo>
                <a:cubicBezTo>
                  <a:pt x="2400" y="11181"/>
                  <a:pt x="2416" y="11168"/>
                  <a:pt x="2430" y="11154"/>
                </a:cubicBezTo>
                <a:cubicBezTo>
                  <a:pt x="2432" y="11152"/>
                  <a:pt x="2433" y="11151"/>
                  <a:pt x="2431" y="11151"/>
                </a:cubicBezTo>
                <a:cubicBezTo>
                  <a:pt x="2427" y="11151"/>
                  <a:pt x="2404" y="11162"/>
                  <a:pt x="2376" y="11175"/>
                </a:cubicBezTo>
                <a:lnTo>
                  <a:pt x="2490" y="11060"/>
                </a:lnTo>
                <a:lnTo>
                  <a:pt x="2490" y="11060"/>
                </a:lnTo>
                <a:lnTo>
                  <a:pt x="2440" y="11097"/>
                </a:lnTo>
                <a:lnTo>
                  <a:pt x="2463" y="10973"/>
                </a:lnTo>
                <a:lnTo>
                  <a:pt x="2460" y="10973"/>
                </a:lnTo>
                <a:cubicBezTo>
                  <a:pt x="2467" y="10963"/>
                  <a:pt x="2474" y="10949"/>
                  <a:pt x="2474" y="10946"/>
                </a:cubicBezTo>
                <a:lnTo>
                  <a:pt x="2474" y="10946"/>
                </a:lnTo>
                <a:cubicBezTo>
                  <a:pt x="2483" y="10981"/>
                  <a:pt x="2448" y="11061"/>
                  <a:pt x="2478" y="11061"/>
                </a:cubicBezTo>
                <a:cubicBezTo>
                  <a:pt x="2480" y="11061"/>
                  <a:pt x="2482" y="11061"/>
                  <a:pt x="2484" y="11060"/>
                </a:cubicBezTo>
                <a:cubicBezTo>
                  <a:pt x="2496" y="11006"/>
                  <a:pt x="2508" y="10994"/>
                  <a:pt x="2517" y="10994"/>
                </a:cubicBezTo>
                <a:cubicBezTo>
                  <a:pt x="2524" y="10994"/>
                  <a:pt x="2530" y="11002"/>
                  <a:pt x="2532" y="11002"/>
                </a:cubicBezTo>
                <a:cubicBezTo>
                  <a:pt x="2536" y="11002"/>
                  <a:pt x="2534" y="10990"/>
                  <a:pt x="2524" y="10936"/>
                </a:cubicBezTo>
                <a:cubicBezTo>
                  <a:pt x="2532" y="10929"/>
                  <a:pt x="2538" y="10927"/>
                  <a:pt x="2543" y="10927"/>
                </a:cubicBezTo>
                <a:cubicBezTo>
                  <a:pt x="2565" y="10927"/>
                  <a:pt x="2562" y="10977"/>
                  <a:pt x="2598" y="10979"/>
                </a:cubicBezTo>
                <a:cubicBezTo>
                  <a:pt x="2615" y="10885"/>
                  <a:pt x="2649" y="10798"/>
                  <a:pt x="2696" y="10714"/>
                </a:cubicBezTo>
                <a:close/>
                <a:moveTo>
                  <a:pt x="4813" y="12925"/>
                </a:moveTo>
                <a:cubicBezTo>
                  <a:pt x="4813" y="12935"/>
                  <a:pt x="4813" y="12945"/>
                  <a:pt x="4816" y="12955"/>
                </a:cubicBezTo>
                <a:cubicBezTo>
                  <a:pt x="4794" y="12984"/>
                  <a:pt x="4784" y="12987"/>
                  <a:pt x="4776" y="12987"/>
                </a:cubicBezTo>
                <a:cubicBezTo>
                  <a:pt x="4775" y="12987"/>
                  <a:pt x="4773" y="12986"/>
                  <a:pt x="4772" y="12986"/>
                </a:cubicBezTo>
                <a:cubicBezTo>
                  <a:pt x="4762" y="12986"/>
                  <a:pt x="4752" y="12991"/>
                  <a:pt x="4715" y="13056"/>
                </a:cubicBezTo>
                <a:cubicBezTo>
                  <a:pt x="4708" y="13056"/>
                  <a:pt x="4708" y="13059"/>
                  <a:pt x="4701" y="13059"/>
                </a:cubicBezTo>
                <a:cubicBezTo>
                  <a:pt x="4698" y="13061"/>
                  <a:pt x="4700" y="13061"/>
                  <a:pt x="4702" y="13061"/>
                </a:cubicBezTo>
                <a:cubicBezTo>
                  <a:pt x="4705" y="13061"/>
                  <a:pt x="4708" y="13061"/>
                  <a:pt x="4708" y="13063"/>
                </a:cubicBezTo>
                <a:lnTo>
                  <a:pt x="4708" y="13066"/>
                </a:lnTo>
                <a:lnTo>
                  <a:pt x="4715" y="13066"/>
                </a:lnTo>
                <a:cubicBezTo>
                  <a:pt x="4720" y="13068"/>
                  <a:pt x="4724" y="13069"/>
                  <a:pt x="4728" y="13069"/>
                </a:cubicBezTo>
                <a:cubicBezTo>
                  <a:pt x="4733" y="13069"/>
                  <a:pt x="4737" y="13068"/>
                  <a:pt x="4742" y="13066"/>
                </a:cubicBezTo>
                <a:lnTo>
                  <a:pt x="4789" y="13063"/>
                </a:lnTo>
                <a:lnTo>
                  <a:pt x="4789" y="13063"/>
                </a:lnTo>
                <a:cubicBezTo>
                  <a:pt x="4755" y="13083"/>
                  <a:pt x="4725" y="13106"/>
                  <a:pt x="4698" y="13133"/>
                </a:cubicBezTo>
                <a:cubicBezTo>
                  <a:pt x="4698" y="13127"/>
                  <a:pt x="4681" y="13123"/>
                  <a:pt x="4678" y="13116"/>
                </a:cubicBezTo>
                <a:cubicBezTo>
                  <a:pt x="4648" y="13133"/>
                  <a:pt x="4651" y="13147"/>
                  <a:pt x="4661" y="13160"/>
                </a:cubicBezTo>
                <a:cubicBezTo>
                  <a:pt x="4646" y="13170"/>
                  <a:pt x="4632" y="13176"/>
                  <a:pt x="4620" y="13176"/>
                </a:cubicBezTo>
                <a:cubicBezTo>
                  <a:pt x="4605" y="13176"/>
                  <a:pt x="4594" y="13164"/>
                  <a:pt x="4590" y="13133"/>
                </a:cubicBezTo>
                <a:cubicBezTo>
                  <a:pt x="4614" y="13103"/>
                  <a:pt x="4644" y="13076"/>
                  <a:pt x="4675" y="13056"/>
                </a:cubicBezTo>
                <a:cubicBezTo>
                  <a:pt x="4677" y="13034"/>
                  <a:pt x="4672" y="13029"/>
                  <a:pt x="4664" y="13029"/>
                </a:cubicBezTo>
                <a:cubicBezTo>
                  <a:pt x="4658" y="13029"/>
                  <a:pt x="4650" y="13033"/>
                  <a:pt x="4644" y="13033"/>
                </a:cubicBezTo>
                <a:cubicBezTo>
                  <a:pt x="4637" y="13033"/>
                  <a:pt x="4632" y="13028"/>
                  <a:pt x="4634" y="13009"/>
                </a:cubicBezTo>
                <a:cubicBezTo>
                  <a:pt x="4668" y="12950"/>
                  <a:pt x="4690" y="12936"/>
                  <a:pt x="4709" y="12936"/>
                </a:cubicBezTo>
                <a:cubicBezTo>
                  <a:pt x="4726" y="12936"/>
                  <a:pt x="4742" y="12947"/>
                  <a:pt x="4762" y="12947"/>
                </a:cubicBezTo>
                <a:cubicBezTo>
                  <a:pt x="4776" y="12947"/>
                  <a:pt x="4792" y="12942"/>
                  <a:pt x="4813" y="12925"/>
                </a:cubicBezTo>
                <a:close/>
                <a:moveTo>
                  <a:pt x="4017" y="15207"/>
                </a:moveTo>
                <a:lnTo>
                  <a:pt x="4001" y="15227"/>
                </a:lnTo>
                <a:cubicBezTo>
                  <a:pt x="4006" y="15223"/>
                  <a:pt x="4011" y="15216"/>
                  <a:pt x="4017" y="15207"/>
                </a:cubicBezTo>
                <a:close/>
                <a:moveTo>
                  <a:pt x="8500" y="0"/>
                </a:moveTo>
                <a:cubicBezTo>
                  <a:pt x="8391" y="0"/>
                  <a:pt x="8279" y="30"/>
                  <a:pt x="8158" y="69"/>
                </a:cubicBezTo>
                <a:cubicBezTo>
                  <a:pt x="8157" y="69"/>
                  <a:pt x="8157" y="69"/>
                  <a:pt x="8156" y="69"/>
                </a:cubicBezTo>
                <a:cubicBezTo>
                  <a:pt x="8113" y="69"/>
                  <a:pt x="7802" y="207"/>
                  <a:pt x="7639" y="476"/>
                </a:cubicBezTo>
                <a:cubicBezTo>
                  <a:pt x="7468" y="749"/>
                  <a:pt x="7421" y="1082"/>
                  <a:pt x="7508" y="1395"/>
                </a:cubicBezTo>
                <a:cubicBezTo>
                  <a:pt x="7475" y="1223"/>
                  <a:pt x="7475" y="1048"/>
                  <a:pt x="7515" y="880"/>
                </a:cubicBezTo>
                <a:cubicBezTo>
                  <a:pt x="7565" y="634"/>
                  <a:pt x="7771" y="365"/>
                  <a:pt x="7963" y="274"/>
                </a:cubicBezTo>
                <a:cubicBezTo>
                  <a:pt x="8040" y="235"/>
                  <a:pt x="8114" y="210"/>
                  <a:pt x="8148" y="210"/>
                </a:cubicBezTo>
                <a:cubicBezTo>
                  <a:pt x="8155" y="210"/>
                  <a:pt x="8161" y="211"/>
                  <a:pt x="8164" y="214"/>
                </a:cubicBezTo>
                <a:cubicBezTo>
                  <a:pt x="8191" y="214"/>
                  <a:pt x="8215" y="220"/>
                  <a:pt x="8238" y="237"/>
                </a:cubicBezTo>
                <a:cubicBezTo>
                  <a:pt x="8252" y="247"/>
                  <a:pt x="8252" y="264"/>
                  <a:pt x="8235" y="284"/>
                </a:cubicBezTo>
                <a:cubicBezTo>
                  <a:pt x="8218" y="304"/>
                  <a:pt x="8201" y="318"/>
                  <a:pt x="8090" y="405"/>
                </a:cubicBezTo>
                <a:cubicBezTo>
                  <a:pt x="7939" y="500"/>
                  <a:pt x="7831" y="654"/>
                  <a:pt x="7791" y="829"/>
                </a:cubicBezTo>
                <a:cubicBezTo>
                  <a:pt x="7744" y="1048"/>
                  <a:pt x="7801" y="1277"/>
                  <a:pt x="7949" y="1442"/>
                </a:cubicBezTo>
                <a:cubicBezTo>
                  <a:pt x="7905" y="1469"/>
                  <a:pt x="7946" y="1600"/>
                  <a:pt x="8127" y="1731"/>
                </a:cubicBezTo>
                <a:cubicBezTo>
                  <a:pt x="8242" y="1805"/>
                  <a:pt x="8370" y="1849"/>
                  <a:pt x="8504" y="1859"/>
                </a:cubicBezTo>
                <a:lnTo>
                  <a:pt x="8639" y="1869"/>
                </a:lnTo>
                <a:lnTo>
                  <a:pt x="8612" y="2011"/>
                </a:lnTo>
                <a:cubicBezTo>
                  <a:pt x="8740" y="1980"/>
                  <a:pt x="8757" y="1933"/>
                  <a:pt x="8868" y="1893"/>
                </a:cubicBezTo>
                <a:cubicBezTo>
                  <a:pt x="9039" y="1994"/>
                  <a:pt x="9013" y="2118"/>
                  <a:pt x="8989" y="2219"/>
                </a:cubicBezTo>
                <a:cubicBezTo>
                  <a:pt x="9032" y="2255"/>
                  <a:pt x="9057" y="2269"/>
                  <a:pt x="9072" y="2269"/>
                </a:cubicBezTo>
                <a:cubicBezTo>
                  <a:pt x="9096" y="2269"/>
                  <a:pt x="9091" y="2230"/>
                  <a:pt x="9087" y="2186"/>
                </a:cubicBezTo>
                <a:cubicBezTo>
                  <a:pt x="9080" y="2147"/>
                  <a:pt x="9078" y="2096"/>
                  <a:pt x="9119" y="2096"/>
                </a:cubicBezTo>
                <a:cubicBezTo>
                  <a:pt x="9143" y="2096"/>
                  <a:pt x="9183" y="2114"/>
                  <a:pt x="9245" y="2162"/>
                </a:cubicBezTo>
                <a:cubicBezTo>
                  <a:pt x="9426" y="2408"/>
                  <a:pt x="9615" y="2542"/>
                  <a:pt x="9908" y="2852"/>
                </a:cubicBezTo>
                <a:cubicBezTo>
                  <a:pt x="9936" y="2939"/>
                  <a:pt x="9930" y="2963"/>
                  <a:pt x="9912" y="2963"/>
                </a:cubicBezTo>
                <a:cubicBezTo>
                  <a:pt x="9890" y="2963"/>
                  <a:pt x="9851" y="2931"/>
                  <a:pt x="9831" y="2931"/>
                </a:cubicBezTo>
                <a:cubicBezTo>
                  <a:pt x="9821" y="2931"/>
                  <a:pt x="9816" y="2937"/>
                  <a:pt x="9817" y="2956"/>
                </a:cubicBezTo>
                <a:lnTo>
                  <a:pt x="10026" y="3088"/>
                </a:lnTo>
                <a:cubicBezTo>
                  <a:pt x="10046" y="3135"/>
                  <a:pt x="10009" y="3135"/>
                  <a:pt x="9989" y="3138"/>
                </a:cubicBezTo>
                <a:cubicBezTo>
                  <a:pt x="10031" y="3187"/>
                  <a:pt x="10060" y="3195"/>
                  <a:pt x="10087" y="3195"/>
                </a:cubicBezTo>
                <a:cubicBezTo>
                  <a:pt x="10100" y="3195"/>
                  <a:pt x="10112" y="3194"/>
                  <a:pt x="10125" y="3194"/>
                </a:cubicBezTo>
                <a:cubicBezTo>
                  <a:pt x="10164" y="3194"/>
                  <a:pt x="10208" y="3209"/>
                  <a:pt x="10288" y="3330"/>
                </a:cubicBezTo>
                <a:cubicBezTo>
                  <a:pt x="10473" y="3340"/>
                  <a:pt x="10328" y="3973"/>
                  <a:pt x="10604" y="4255"/>
                </a:cubicBezTo>
                <a:cubicBezTo>
                  <a:pt x="10601" y="4286"/>
                  <a:pt x="10590" y="4296"/>
                  <a:pt x="10575" y="4296"/>
                </a:cubicBezTo>
                <a:cubicBezTo>
                  <a:pt x="10551" y="4296"/>
                  <a:pt x="10517" y="4272"/>
                  <a:pt x="10489" y="4272"/>
                </a:cubicBezTo>
                <a:cubicBezTo>
                  <a:pt x="10480" y="4272"/>
                  <a:pt x="10471" y="4275"/>
                  <a:pt x="10463" y="4282"/>
                </a:cubicBezTo>
                <a:cubicBezTo>
                  <a:pt x="10722" y="4723"/>
                  <a:pt x="10668" y="4656"/>
                  <a:pt x="10911" y="5029"/>
                </a:cubicBezTo>
                <a:cubicBezTo>
                  <a:pt x="10901" y="5151"/>
                  <a:pt x="10894" y="5272"/>
                  <a:pt x="10874" y="5393"/>
                </a:cubicBezTo>
                <a:cubicBezTo>
                  <a:pt x="10893" y="5318"/>
                  <a:pt x="10921" y="5287"/>
                  <a:pt x="10953" y="5287"/>
                </a:cubicBezTo>
                <a:cubicBezTo>
                  <a:pt x="11040" y="5287"/>
                  <a:pt x="11162" y="5507"/>
                  <a:pt x="11257" y="5719"/>
                </a:cubicBezTo>
                <a:cubicBezTo>
                  <a:pt x="11264" y="5706"/>
                  <a:pt x="11267" y="5692"/>
                  <a:pt x="11274" y="5679"/>
                </a:cubicBezTo>
                <a:cubicBezTo>
                  <a:pt x="11277" y="5713"/>
                  <a:pt x="11281" y="5750"/>
                  <a:pt x="11284" y="5787"/>
                </a:cubicBezTo>
                <a:lnTo>
                  <a:pt x="11257" y="5723"/>
                </a:lnTo>
                <a:lnTo>
                  <a:pt x="11234" y="5780"/>
                </a:lnTo>
                <a:lnTo>
                  <a:pt x="11291" y="5847"/>
                </a:lnTo>
                <a:cubicBezTo>
                  <a:pt x="11298" y="5925"/>
                  <a:pt x="11301" y="6005"/>
                  <a:pt x="11304" y="6083"/>
                </a:cubicBezTo>
                <a:cubicBezTo>
                  <a:pt x="11261" y="6083"/>
                  <a:pt x="11207" y="6026"/>
                  <a:pt x="11156" y="5958"/>
                </a:cubicBezTo>
                <a:lnTo>
                  <a:pt x="11234" y="5780"/>
                </a:lnTo>
                <a:cubicBezTo>
                  <a:pt x="11147" y="5684"/>
                  <a:pt x="11057" y="5598"/>
                  <a:pt x="10980" y="5598"/>
                </a:cubicBezTo>
                <a:cubicBezTo>
                  <a:pt x="10968" y="5598"/>
                  <a:pt x="10956" y="5600"/>
                  <a:pt x="10944" y="5605"/>
                </a:cubicBezTo>
                <a:cubicBezTo>
                  <a:pt x="10971" y="5652"/>
                  <a:pt x="10991" y="5702"/>
                  <a:pt x="10998" y="5753"/>
                </a:cubicBezTo>
                <a:cubicBezTo>
                  <a:pt x="10978" y="5733"/>
                  <a:pt x="10961" y="5718"/>
                  <a:pt x="10948" y="5718"/>
                </a:cubicBezTo>
                <a:cubicBezTo>
                  <a:pt x="10944" y="5718"/>
                  <a:pt x="10941" y="5719"/>
                  <a:pt x="10938" y="5723"/>
                </a:cubicBezTo>
                <a:cubicBezTo>
                  <a:pt x="10924" y="5740"/>
                  <a:pt x="10961" y="5787"/>
                  <a:pt x="11005" y="5857"/>
                </a:cubicBezTo>
                <a:lnTo>
                  <a:pt x="10850" y="5972"/>
                </a:lnTo>
                <a:lnTo>
                  <a:pt x="10914" y="5995"/>
                </a:lnTo>
                <a:cubicBezTo>
                  <a:pt x="10894" y="6194"/>
                  <a:pt x="10864" y="6389"/>
                  <a:pt x="10820" y="6584"/>
                </a:cubicBezTo>
                <a:cubicBezTo>
                  <a:pt x="10890" y="6793"/>
                  <a:pt x="10975" y="6998"/>
                  <a:pt x="11012" y="7240"/>
                </a:cubicBezTo>
                <a:cubicBezTo>
                  <a:pt x="11069" y="7530"/>
                  <a:pt x="11025" y="7829"/>
                  <a:pt x="10894" y="8092"/>
                </a:cubicBezTo>
                <a:cubicBezTo>
                  <a:pt x="10887" y="7887"/>
                  <a:pt x="10749" y="7967"/>
                  <a:pt x="10635" y="7883"/>
                </a:cubicBezTo>
                <a:cubicBezTo>
                  <a:pt x="10850" y="7809"/>
                  <a:pt x="10789" y="7439"/>
                  <a:pt x="10864" y="7126"/>
                </a:cubicBezTo>
                <a:lnTo>
                  <a:pt x="10864" y="7126"/>
                </a:lnTo>
                <a:cubicBezTo>
                  <a:pt x="10838" y="7212"/>
                  <a:pt x="10811" y="7239"/>
                  <a:pt x="10789" y="7239"/>
                </a:cubicBezTo>
                <a:cubicBezTo>
                  <a:pt x="10768" y="7239"/>
                  <a:pt x="10751" y="7215"/>
                  <a:pt x="10742" y="7193"/>
                </a:cubicBezTo>
                <a:lnTo>
                  <a:pt x="10742" y="7193"/>
                </a:lnTo>
                <a:cubicBezTo>
                  <a:pt x="10749" y="7288"/>
                  <a:pt x="10746" y="7385"/>
                  <a:pt x="10736" y="7483"/>
                </a:cubicBezTo>
                <a:cubicBezTo>
                  <a:pt x="10732" y="7577"/>
                  <a:pt x="10715" y="7671"/>
                  <a:pt x="10695" y="7765"/>
                </a:cubicBezTo>
                <a:cubicBezTo>
                  <a:pt x="10681" y="7754"/>
                  <a:pt x="10665" y="7749"/>
                  <a:pt x="10649" y="7749"/>
                </a:cubicBezTo>
                <a:cubicBezTo>
                  <a:pt x="10624" y="7749"/>
                  <a:pt x="10599" y="7763"/>
                  <a:pt x="10584" y="7786"/>
                </a:cubicBezTo>
                <a:cubicBezTo>
                  <a:pt x="10551" y="7819"/>
                  <a:pt x="10510" y="7863"/>
                  <a:pt x="10460" y="7903"/>
                </a:cubicBezTo>
                <a:cubicBezTo>
                  <a:pt x="10517" y="7917"/>
                  <a:pt x="10544" y="7947"/>
                  <a:pt x="10544" y="7991"/>
                </a:cubicBezTo>
                <a:cubicBezTo>
                  <a:pt x="10544" y="8038"/>
                  <a:pt x="10507" y="8089"/>
                  <a:pt x="10490" y="8126"/>
                </a:cubicBezTo>
                <a:cubicBezTo>
                  <a:pt x="10429" y="8216"/>
                  <a:pt x="10301" y="8297"/>
                  <a:pt x="10221" y="8365"/>
                </a:cubicBezTo>
                <a:cubicBezTo>
                  <a:pt x="10201" y="8277"/>
                  <a:pt x="10234" y="8203"/>
                  <a:pt x="10376" y="8115"/>
                </a:cubicBezTo>
                <a:cubicBezTo>
                  <a:pt x="10364" y="8113"/>
                  <a:pt x="10353" y="8112"/>
                  <a:pt x="10343" y="8112"/>
                </a:cubicBezTo>
                <a:cubicBezTo>
                  <a:pt x="10258" y="8112"/>
                  <a:pt x="10244" y="8187"/>
                  <a:pt x="10187" y="8284"/>
                </a:cubicBezTo>
                <a:cubicBezTo>
                  <a:pt x="10150" y="8371"/>
                  <a:pt x="10071" y="8446"/>
                  <a:pt x="9992" y="8446"/>
                </a:cubicBezTo>
                <a:cubicBezTo>
                  <a:pt x="9970" y="8446"/>
                  <a:pt x="9949" y="8441"/>
                  <a:pt x="9928" y="8428"/>
                </a:cubicBezTo>
                <a:cubicBezTo>
                  <a:pt x="9978" y="8415"/>
                  <a:pt x="10009" y="8422"/>
                  <a:pt x="10036" y="8371"/>
                </a:cubicBezTo>
                <a:lnTo>
                  <a:pt x="10036" y="8371"/>
                </a:lnTo>
                <a:cubicBezTo>
                  <a:pt x="9982" y="8415"/>
                  <a:pt x="9918" y="8435"/>
                  <a:pt x="9851" y="8435"/>
                </a:cubicBezTo>
                <a:cubicBezTo>
                  <a:pt x="9845" y="8435"/>
                  <a:pt x="9839" y="8434"/>
                  <a:pt x="9833" y="8434"/>
                </a:cubicBezTo>
                <a:cubicBezTo>
                  <a:pt x="9826" y="8434"/>
                  <a:pt x="9820" y="8435"/>
                  <a:pt x="9813" y="8435"/>
                </a:cubicBezTo>
                <a:cubicBezTo>
                  <a:pt x="9794" y="8435"/>
                  <a:pt x="9776" y="8433"/>
                  <a:pt x="9770" y="8418"/>
                </a:cubicBezTo>
                <a:cubicBezTo>
                  <a:pt x="9763" y="8388"/>
                  <a:pt x="9763" y="8358"/>
                  <a:pt x="9763" y="8328"/>
                </a:cubicBezTo>
                <a:cubicBezTo>
                  <a:pt x="9763" y="8287"/>
                  <a:pt x="9776" y="8257"/>
                  <a:pt x="9793" y="8253"/>
                </a:cubicBezTo>
                <a:lnTo>
                  <a:pt x="9800" y="8270"/>
                </a:lnTo>
                <a:lnTo>
                  <a:pt x="9807" y="8297"/>
                </a:lnTo>
                <a:lnTo>
                  <a:pt x="9800" y="8267"/>
                </a:lnTo>
                <a:cubicBezTo>
                  <a:pt x="9780" y="8176"/>
                  <a:pt x="9753" y="8089"/>
                  <a:pt x="9716" y="8001"/>
                </a:cubicBezTo>
                <a:lnTo>
                  <a:pt x="9686" y="7930"/>
                </a:lnTo>
                <a:lnTo>
                  <a:pt x="9642" y="7836"/>
                </a:lnTo>
                <a:cubicBezTo>
                  <a:pt x="9601" y="7752"/>
                  <a:pt x="9561" y="7668"/>
                  <a:pt x="9517" y="7590"/>
                </a:cubicBezTo>
                <a:cubicBezTo>
                  <a:pt x="9347" y="7290"/>
                  <a:pt x="9155" y="7072"/>
                  <a:pt x="9052" y="7072"/>
                </a:cubicBezTo>
                <a:cubicBezTo>
                  <a:pt x="9049" y="7072"/>
                  <a:pt x="9046" y="7072"/>
                  <a:pt x="9043" y="7072"/>
                </a:cubicBezTo>
                <a:cubicBezTo>
                  <a:pt x="9057" y="7058"/>
                  <a:pt x="9222" y="7026"/>
                  <a:pt x="9299" y="7026"/>
                </a:cubicBezTo>
                <a:cubicBezTo>
                  <a:pt x="9312" y="7026"/>
                  <a:pt x="9322" y="7027"/>
                  <a:pt x="9329" y="7028"/>
                </a:cubicBezTo>
                <a:cubicBezTo>
                  <a:pt x="9087" y="6904"/>
                  <a:pt x="8834" y="6796"/>
                  <a:pt x="8575" y="6709"/>
                </a:cubicBezTo>
                <a:cubicBezTo>
                  <a:pt x="8514" y="6628"/>
                  <a:pt x="8457" y="6544"/>
                  <a:pt x="8393" y="6470"/>
                </a:cubicBezTo>
                <a:cubicBezTo>
                  <a:pt x="8468" y="6373"/>
                  <a:pt x="8546" y="6256"/>
                  <a:pt x="8667" y="6256"/>
                </a:cubicBezTo>
                <a:cubicBezTo>
                  <a:pt x="8726" y="6256"/>
                  <a:pt x="8796" y="6284"/>
                  <a:pt x="8881" y="6355"/>
                </a:cubicBezTo>
                <a:cubicBezTo>
                  <a:pt x="8790" y="6174"/>
                  <a:pt x="8656" y="6022"/>
                  <a:pt x="8488" y="5908"/>
                </a:cubicBezTo>
                <a:lnTo>
                  <a:pt x="8488" y="5908"/>
                </a:lnTo>
                <a:cubicBezTo>
                  <a:pt x="8528" y="5980"/>
                  <a:pt x="8484" y="6170"/>
                  <a:pt x="8411" y="6170"/>
                </a:cubicBezTo>
                <a:cubicBezTo>
                  <a:pt x="8399" y="6170"/>
                  <a:pt x="8386" y="6165"/>
                  <a:pt x="8373" y="6153"/>
                </a:cubicBezTo>
                <a:cubicBezTo>
                  <a:pt x="8274" y="5789"/>
                  <a:pt x="8289" y="5911"/>
                  <a:pt x="8096" y="5528"/>
                </a:cubicBezTo>
                <a:lnTo>
                  <a:pt x="8096" y="5528"/>
                </a:lnTo>
                <a:cubicBezTo>
                  <a:pt x="8120" y="5595"/>
                  <a:pt x="8033" y="5646"/>
                  <a:pt x="7928" y="5646"/>
                </a:cubicBezTo>
                <a:cubicBezTo>
                  <a:pt x="7860" y="5646"/>
                  <a:pt x="7784" y="5624"/>
                  <a:pt x="7727" y="5571"/>
                </a:cubicBezTo>
                <a:cubicBezTo>
                  <a:pt x="7774" y="5565"/>
                  <a:pt x="7867" y="5396"/>
                  <a:pt x="7942" y="5396"/>
                </a:cubicBezTo>
                <a:cubicBezTo>
                  <a:pt x="7945" y="5396"/>
                  <a:pt x="7949" y="5397"/>
                  <a:pt x="7952" y="5397"/>
                </a:cubicBezTo>
                <a:lnTo>
                  <a:pt x="7952" y="5397"/>
                </a:lnTo>
                <a:cubicBezTo>
                  <a:pt x="7771" y="5344"/>
                  <a:pt x="7590" y="5299"/>
                  <a:pt x="7413" y="5263"/>
                </a:cubicBezTo>
                <a:lnTo>
                  <a:pt x="7413" y="5263"/>
                </a:lnTo>
                <a:cubicBezTo>
                  <a:pt x="7415" y="5264"/>
                  <a:pt x="7418" y="5264"/>
                  <a:pt x="7420" y="5264"/>
                </a:cubicBezTo>
                <a:cubicBezTo>
                  <a:pt x="7521" y="5264"/>
                  <a:pt x="7530" y="5092"/>
                  <a:pt x="7481" y="4972"/>
                </a:cubicBezTo>
                <a:lnTo>
                  <a:pt x="7481" y="4972"/>
                </a:lnTo>
                <a:cubicBezTo>
                  <a:pt x="7483" y="4979"/>
                  <a:pt x="7482" y="4982"/>
                  <a:pt x="7477" y="4982"/>
                </a:cubicBezTo>
                <a:cubicBezTo>
                  <a:pt x="7432" y="4982"/>
                  <a:pt x="7092" y="4685"/>
                  <a:pt x="6970" y="4642"/>
                </a:cubicBezTo>
                <a:lnTo>
                  <a:pt x="6970" y="4642"/>
                </a:lnTo>
                <a:lnTo>
                  <a:pt x="7125" y="4814"/>
                </a:lnTo>
                <a:cubicBezTo>
                  <a:pt x="6653" y="4461"/>
                  <a:pt x="6451" y="4780"/>
                  <a:pt x="5960" y="4484"/>
                </a:cubicBezTo>
                <a:cubicBezTo>
                  <a:pt x="6044" y="4471"/>
                  <a:pt x="6276" y="4289"/>
                  <a:pt x="6017" y="4114"/>
                </a:cubicBezTo>
                <a:lnTo>
                  <a:pt x="6017" y="4114"/>
                </a:lnTo>
                <a:lnTo>
                  <a:pt x="5812" y="4171"/>
                </a:lnTo>
                <a:cubicBezTo>
                  <a:pt x="5721" y="4195"/>
                  <a:pt x="5600" y="4218"/>
                  <a:pt x="5496" y="4255"/>
                </a:cubicBezTo>
                <a:cubicBezTo>
                  <a:pt x="5469" y="4265"/>
                  <a:pt x="5445" y="4276"/>
                  <a:pt x="5418" y="4286"/>
                </a:cubicBezTo>
                <a:cubicBezTo>
                  <a:pt x="5245" y="4221"/>
                  <a:pt x="5079" y="4180"/>
                  <a:pt x="4934" y="4180"/>
                </a:cubicBezTo>
                <a:cubicBezTo>
                  <a:pt x="4890" y="4180"/>
                  <a:pt x="4849" y="4184"/>
                  <a:pt x="4809" y="4191"/>
                </a:cubicBezTo>
                <a:cubicBezTo>
                  <a:pt x="4819" y="4175"/>
                  <a:pt x="4833" y="4158"/>
                  <a:pt x="4843" y="4144"/>
                </a:cubicBezTo>
                <a:cubicBezTo>
                  <a:pt x="4954" y="4050"/>
                  <a:pt x="5085" y="3986"/>
                  <a:pt x="5226" y="3952"/>
                </a:cubicBezTo>
                <a:cubicBezTo>
                  <a:pt x="5330" y="3931"/>
                  <a:pt x="5434" y="3920"/>
                  <a:pt x="5538" y="3920"/>
                </a:cubicBezTo>
                <a:cubicBezTo>
                  <a:pt x="5594" y="3920"/>
                  <a:pt x="5649" y="3923"/>
                  <a:pt x="5704" y="3929"/>
                </a:cubicBezTo>
                <a:cubicBezTo>
                  <a:pt x="5634" y="3885"/>
                  <a:pt x="5570" y="3838"/>
                  <a:pt x="5506" y="3784"/>
                </a:cubicBezTo>
                <a:cubicBezTo>
                  <a:pt x="5465" y="3757"/>
                  <a:pt x="5401" y="3724"/>
                  <a:pt x="5159" y="3683"/>
                </a:cubicBezTo>
                <a:cubicBezTo>
                  <a:pt x="5072" y="3639"/>
                  <a:pt x="5132" y="3616"/>
                  <a:pt x="5243" y="3616"/>
                </a:cubicBezTo>
                <a:cubicBezTo>
                  <a:pt x="5361" y="3623"/>
                  <a:pt x="5479" y="3643"/>
                  <a:pt x="5590" y="3680"/>
                </a:cubicBezTo>
                <a:cubicBezTo>
                  <a:pt x="5352" y="3586"/>
                  <a:pt x="5109" y="3532"/>
                  <a:pt x="4871" y="3532"/>
                </a:cubicBezTo>
                <a:cubicBezTo>
                  <a:pt x="4776" y="3532"/>
                  <a:pt x="4683" y="3540"/>
                  <a:pt x="4590" y="3559"/>
                </a:cubicBezTo>
                <a:cubicBezTo>
                  <a:pt x="4523" y="3579"/>
                  <a:pt x="4459" y="3606"/>
                  <a:pt x="4395" y="3633"/>
                </a:cubicBezTo>
                <a:cubicBezTo>
                  <a:pt x="4429" y="3660"/>
                  <a:pt x="4395" y="3707"/>
                  <a:pt x="4338" y="3761"/>
                </a:cubicBezTo>
                <a:lnTo>
                  <a:pt x="4240" y="3848"/>
                </a:lnTo>
                <a:cubicBezTo>
                  <a:pt x="4207" y="3889"/>
                  <a:pt x="4173" y="3929"/>
                  <a:pt x="4136" y="3969"/>
                </a:cubicBezTo>
                <a:cubicBezTo>
                  <a:pt x="3998" y="4134"/>
                  <a:pt x="3954" y="4350"/>
                  <a:pt x="4018" y="4363"/>
                </a:cubicBezTo>
                <a:cubicBezTo>
                  <a:pt x="4055" y="4208"/>
                  <a:pt x="4136" y="4070"/>
                  <a:pt x="4251" y="3959"/>
                </a:cubicBezTo>
                <a:cubicBezTo>
                  <a:pt x="4301" y="3892"/>
                  <a:pt x="4372" y="3858"/>
                  <a:pt x="4439" y="3811"/>
                </a:cubicBezTo>
                <a:cubicBezTo>
                  <a:pt x="4503" y="3764"/>
                  <a:pt x="4574" y="3724"/>
                  <a:pt x="4648" y="3690"/>
                </a:cubicBezTo>
                <a:cubicBezTo>
                  <a:pt x="4712" y="3670"/>
                  <a:pt x="4776" y="3650"/>
                  <a:pt x="4839" y="3636"/>
                </a:cubicBezTo>
                <a:lnTo>
                  <a:pt x="4839" y="3636"/>
                </a:lnTo>
                <a:cubicBezTo>
                  <a:pt x="4873" y="3683"/>
                  <a:pt x="4813" y="3757"/>
                  <a:pt x="4712" y="3835"/>
                </a:cubicBezTo>
                <a:cubicBezTo>
                  <a:pt x="4668" y="3878"/>
                  <a:pt x="4614" y="3926"/>
                  <a:pt x="4560" y="3986"/>
                </a:cubicBezTo>
                <a:cubicBezTo>
                  <a:pt x="4506" y="4047"/>
                  <a:pt x="4439" y="4094"/>
                  <a:pt x="4388" y="4171"/>
                </a:cubicBezTo>
                <a:cubicBezTo>
                  <a:pt x="4271" y="4309"/>
                  <a:pt x="4203" y="4508"/>
                  <a:pt x="4180" y="4700"/>
                </a:cubicBezTo>
                <a:cubicBezTo>
                  <a:pt x="4167" y="4722"/>
                  <a:pt x="4152" y="4732"/>
                  <a:pt x="4136" y="4732"/>
                </a:cubicBezTo>
                <a:cubicBezTo>
                  <a:pt x="4052" y="4732"/>
                  <a:pt x="3934" y="4467"/>
                  <a:pt x="3901" y="4447"/>
                </a:cubicBezTo>
                <a:lnTo>
                  <a:pt x="3901" y="4447"/>
                </a:lnTo>
                <a:cubicBezTo>
                  <a:pt x="3921" y="4508"/>
                  <a:pt x="3890" y="4686"/>
                  <a:pt x="3921" y="4861"/>
                </a:cubicBezTo>
                <a:cubicBezTo>
                  <a:pt x="3938" y="5036"/>
                  <a:pt x="3988" y="5201"/>
                  <a:pt x="3971" y="5238"/>
                </a:cubicBezTo>
                <a:cubicBezTo>
                  <a:pt x="3921" y="5130"/>
                  <a:pt x="3877" y="5019"/>
                  <a:pt x="3837" y="4905"/>
                </a:cubicBezTo>
                <a:lnTo>
                  <a:pt x="3837" y="4905"/>
                </a:lnTo>
                <a:cubicBezTo>
                  <a:pt x="3837" y="5009"/>
                  <a:pt x="3853" y="5114"/>
                  <a:pt x="3890" y="5211"/>
                </a:cubicBezTo>
                <a:cubicBezTo>
                  <a:pt x="3931" y="5305"/>
                  <a:pt x="3975" y="5393"/>
                  <a:pt x="4028" y="5480"/>
                </a:cubicBezTo>
                <a:cubicBezTo>
                  <a:pt x="4136" y="5669"/>
                  <a:pt x="4213" y="5766"/>
                  <a:pt x="4237" y="5978"/>
                </a:cubicBezTo>
                <a:cubicBezTo>
                  <a:pt x="4286" y="6095"/>
                  <a:pt x="4263" y="6397"/>
                  <a:pt x="4338" y="6397"/>
                </a:cubicBezTo>
                <a:cubicBezTo>
                  <a:pt x="4341" y="6397"/>
                  <a:pt x="4345" y="6397"/>
                  <a:pt x="4348" y="6396"/>
                </a:cubicBezTo>
                <a:cubicBezTo>
                  <a:pt x="4372" y="6227"/>
                  <a:pt x="4543" y="6063"/>
                  <a:pt x="4715" y="5965"/>
                </a:cubicBezTo>
                <a:cubicBezTo>
                  <a:pt x="4789" y="6093"/>
                  <a:pt x="4863" y="6217"/>
                  <a:pt x="4930" y="6325"/>
                </a:cubicBezTo>
                <a:lnTo>
                  <a:pt x="4873" y="6342"/>
                </a:lnTo>
                <a:lnTo>
                  <a:pt x="4917" y="6409"/>
                </a:lnTo>
                <a:lnTo>
                  <a:pt x="4964" y="6376"/>
                </a:lnTo>
                <a:cubicBezTo>
                  <a:pt x="5055" y="6517"/>
                  <a:pt x="5136" y="6635"/>
                  <a:pt x="5189" y="6715"/>
                </a:cubicBezTo>
                <a:cubicBezTo>
                  <a:pt x="5193" y="6722"/>
                  <a:pt x="5200" y="6729"/>
                  <a:pt x="5203" y="6736"/>
                </a:cubicBezTo>
                <a:cubicBezTo>
                  <a:pt x="5186" y="6758"/>
                  <a:pt x="5157" y="6766"/>
                  <a:pt x="5123" y="6766"/>
                </a:cubicBezTo>
                <a:cubicBezTo>
                  <a:pt x="5045" y="6766"/>
                  <a:pt x="4938" y="6727"/>
                  <a:pt x="4865" y="6727"/>
                </a:cubicBezTo>
                <a:cubicBezTo>
                  <a:pt x="4816" y="6727"/>
                  <a:pt x="4782" y="6745"/>
                  <a:pt x="4782" y="6803"/>
                </a:cubicBezTo>
                <a:cubicBezTo>
                  <a:pt x="4786" y="6801"/>
                  <a:pt x="4791" y="6800"/>
                  <a:pt x="4797" y="6800"/>
                </a:cubicBezTo>
                <a:cubicBezTo>
                  <a:pt x="4842" y="6800"/>
                  <a:pt x="4928" y="6854"/>
                  <a:pt x="4964" y="6880"/>
                </a:cubicBezTo>
                <a:cubicBezTo>
                  <a:pt x="5011" y="7012"/>
                  <a:pt x="4826" y="6907"/>
                  <a:pt x="5008" y="7140"/>
                </a:cubicBezTo>
                <a:cubicBezTo>
                  <a:pt x="5015" y="7137"/>
                  <a:pt x="5022" y="7136"/>
                  <a:pt x="5029" y="7136"/>
                </a:cubicBezTo>
                <a:cubicBezTo>
                  <a:pt x="5132" y="7136"/>
                  <a:pt x="5241" y="7355"/>
                  <a:pt x="5253" y="7355"/>
                </a:cubicBezTo>
                <a:cubicBezTo>
                  <a:pt x="5258" y="7355"/>
                  <a:pt x="5243" y="7309"/>
                  <a:pt x="5196" y="7173"/>
                </a:cubicBezTo>
                <a:lnTo>
                  <a:pt x="5196" y="7173"/>
                </a:lnTo>
                <a:cubicBezTo>
                  <a:pt x="5398" y="7375"/>
                  <a:pt x="5351" y="7436"/>
                  <a:pt x="5570" y="7688"/>
                </a:cubicBezTo>
                <a:cubicBezTo>
                  <a:pt x="5573" y="7649"/>
                  <a:pt x="5608" y="7633"/>
                  <a:pt x="5663" y="7633"/>
                </a:cubicBezTo>
                <a:cubicBezTo>
                  <a:pt x="5741" y="7633"/>
                  <a:pt x="5857" y="7666"/>
                  <a:pt x="5974" y="7715"/>
                </a:cubicBezTo>
                <a:cubicBezTo>
                  <a:pt x="6051" y="7799"/>
                  <a:pt x="6128" y="7883"/>
                  <a:pt x="6209" y="7967"/>
                </a:cubicBezTo>
                <a:cubicBezTo>
                  <a:pt x="6209" y="7974"/>
                  <a:pt x="6209" y="7984"/>
                  <a:pt x="6213" y="7991"/>
                </a:cubicBezTo>
                <a:cubicBezTo>
                  <a:pt x="6307" y="8085"/>
                  <a:pt x="6394" y="8173"/>
                  <a:pt x="6472" y="8257"/>
                </a:cubicBezTo>
                <a:cubicBezTo>
                  <a:pt x="6472" y="8260"/>
                  <a:pt x="6472" y="8267"/>
                  <a:pt x="6465" y="8270"/>
                </a:cubicBezTo>
                <a:cubicBezTo>
                  <a:pt x="6472" y="8270"/>
                  <a:pt x="6475" y="8264"/>
                  <a:pt x="6482" y="8264"/>
                </a:cubicBezTo>
                <a:cubicBezTo>
                  <a:pt x="6576" y="8361"/>
                  <a:pt x="6663" y="8449"/>
                  <a:pt x="6754" y="8533"/>
                </a:cubicBezTo>
                <a:cubicBezTo>
                  <a:pt x="6788" y="8563"/>
                  <a:pt x="6818" y="8593"/>
                  <a:pt x="6852" y="8624"/>
                </a:cubicBezTo>
                <a:cubicBezTo>
                  <a:pt x="6849" y="8644"/>
                  <a:pt x="6835" y="8661"/>
                  <a:pt x="6818" y="8674"/>
                </a:cubicBezTo>
                <a:cubicBezTo>
                  <a:pt x="6842" y="8674"/>
                  <a:pt x="6869" y="8667"/>
                  <a:pt x="6889" y="8654"/>
                </a:cubicBezTo>
                <a:cubicBezTo>
                  <a:pt x="7007" y="8755"/>
                  <a:pt x="7131" y="8846"/>
                  <a:pt x="7263" y="8927"/>
                </a:cubicBezTo>
                <a:cubicBezTo>
                  <a:pt x="7283" y="8984"/>
                  <a:pt x="7488" y="9155"/>
                  <a:pt x="7360" y="9159"/>
                </a:cubicBezTo>
                <a:cubicBezTo>
                  <a:pt x="7441" y="9176"/>
                  <a:pt x="7532" y="9159"/>
                  <a:pt x="7680" y="9233"/>
                </a:cubicBezTo>
                <a:cubicBezTo>
                  <a:pt x="7743" y="9303"/>
                  <a:pt x="7749" y="9325"/>
                  <a:pt x="7726" y="9325"/>
                </a:cubicBezTo>
                <a:cubicBezTo>
                  <a:pt x="7684" y="9325"/>
                  <a:pt x="7546" y="9250"/>
                  <a:pt x="7487" y="9250"/>
                </a:cubicBezTo>
                <a:cubicBezTo>
                  <a:pt x="7455" y="9250"/>
                  <a:pt x="7446" y="9272"/>
                  <a:pt x="7485" y="9337"/>
                </a:cubicBezTo>
                <a:cubicBezTo>
                  <a:pt x="7495" y="9325"/>
                  <a:pt x="7516" y="9320"/>
                  <a:pt x="7545" y="9320"/>
                </a:cubicBezTo>
                <a:cubicBezTo>
                  <a:pt x="7678" y="9320"/>
                  <a:pt x="7979" y="9429"/>
                  <a:pt x="8185" y="9452"/>
                </a:cubicBezTo>
                <a:cubicBezTo>
                  <a:pt x="8161" y="9300"/>
                  <a:pt x="7687" y="9223"/>
                  <a:pt x="7448" y="9149"/>
                </a:cubicBezTo>
                <a:cubicBezTo>
                  <a:pt x="7481" y="9088"/>
                  <a:pt x="7562" y="9054"/>
                  <a:pt x="7670" y="9038"/>
                </a:cubicBezTo>
                <a:cubicBezTo>
                  <a:pt x="7946" y="9186"/>
                  <a:pt x="8238" y="9303"/>
                  <a:pt x="8538" y="9391"/>
                </a:cubicBezTo>
                <a:cubicBezTo>
                  <a:pt x="8565" y="9401"/>
                  <a:pt x="8592" y="9401"/>
                  <a:pt x="8622" y="9411"/>
                </a:cubicBezTo>
                <a:cubicBezTo>
                  <a:pt x="8639" y="9421"/>
                  <a:pt x="8663" y="9425"/>
                  <a:pt x="8686" y="9425"/>
                </a:cubicBezTo>
                <a:cubicBezTo>
                  <a:pt x="8831" y="9462"/>
                  <a:pt x="8979" y="9495"/>
                  <a:pt x="9127" y="9515"/>
                </a:cubicBezTo>
                <a:cubicBezTo>
                  <a:pt x="9137" y="9573"/>
                  <a:pt x="9144" y="9627"/>
                  <a:pt x="9151" y="9680"/>
                </a:cubicBezTo>
                <a:cubicBezTo>
                  <a:pt x="9154" y="9859"/>
                  <a:pt x="9181" y="10101"/>
                  <a:pt x="9174" y="10390"/>
                </a:cubicBezTo>
                <a:cubicBezTo>
                  <a:pt x="9171" y="10784"/>
                  <a:pt x="9090" y="11232"/>
                  <a:pt x="8949" y="11511"/>
                </a:cubicBezTo>
                <a:cubicBezTo>
                  <a:pt x="8955" y="11589"/>
                  <a:pt x="8945" y="11703"/>
                  <a:pt x="8962" y="11747"/>
                </a:cubicBezTo>
                <a:cubicBezTo>
                  <a:pt x="8851" y="12050"/>
                  <a:pt x="8706" y="12336"/>
                  <a:pt x="8531" y="12605"/>
                </a:cubicBezTo>
                <a:cubicBezTo>
                  <a:pt x="8474" y="12672"/>
                  <a:pt x="8417" y="12743"/>
                  <a:pt x="8353" y="12807"/>
                </a:cubicBezTo>
                <a:lnTo>
                  <a:pt x="8424" y="12750"/>
                </a:lnTo>
                <a:lnTo>
                  <a:pt x="8514" y="12628"/>
                </a:lnTo>
                <a:lnTo>
                  <a:pt x="8514" y="12628"/>
                </a:lnTo>
                <a:cubicBezTo>
                  <a:pt x="8488" y="12669"/>
                  <a:pt x="8467" y="12709"/>
                  <a:pt x="8437" y="12750"/>
                </a:cubicBezTo>
                <a:cubicBezTo>
                  <a:pt x="8238" y="13032"/>
                  <a:pt x="7989" y="13278"/>
                  <a:pt x="7697" y="13466"/>
                </a:cubicBezTo>
                <a:cubicBezTo>
                  <a:pt x="7697" y="13450"/>
                  <a:pt x="7687" y="13436"/>
                  <a:pt x="7670" y="13426"/>
                </a:cubicBezTo>
                <a:cubicBezTo>
                  <a:pt x="7602" y="13487"/>
                  <a:pt x="7532" y="13547"/>
                  <a:pt x="7454" y="13601"/>
                </a:cubicBezTo>
                <a:cubicBezTo>
                  <a:pt x="7444" y="13604"/>
                  <a:pt x="7438" y="13611"/>
                  <a:pt x="7427" y="13615"/>
                </a:cubicBezTo>
                <a:cubicBezTo>
                  <a:pt x="7427" y="13589"/>
                  <a:pt x="7477" y="13529"/>
                  <a:pt x="7424" y="13529"/>
                </a:cubicBezTo>
                <a:cubicBezTo>
                  <a:pt x="7420" y="13529"/>
                  <a:pt x="7416" y="13530"/>
                  <a:pt x="7411" y="13530"/>
                </a:cubicBezTo>
                <a:cubicBezTo>
                  <a:pt x="7417" y="13561"/>
                  <a:pt x="7394" y="13604"/>
                  <a:pt x="7343" y="13648"/>
                </a:cubicBezTo>
                <a:cubicBezTo>
                  <a:pt x="7199" y="13709"/>
                  <a:pt x="7051" y="13753"/>
                  <a:pt x="6896" y="13783"/>
                </a:cubicBezTo>
                <a:lnTo>
                  <a:pt x="6882" y="13783"/>
                </a:lnTo>
                <a:cubicBezTo>
                  <a:pt x="6876" y="13786"/>
                  <a:pt x="6869" y="13790"/>
                  <a:pt x="6862" y="13793"/>
                </a:cubicBezTo>
                <a:cubicBezTo>
                  <a:pt x="6738" y="13813"/>
                  <a:pt x="6613" y="13827"/>
                  <a:pt x="6485" y="13830"/>
                </a:cubicBezTo>
                <a:cubicBezTo>
                  <a:pt x="6472" y="13827"/>
                  <a:pt x="6455" y="13823"/>
                  <a:pt x="6438" y="13820"/>
                </a:cubicBezTo>
                <a:cubicBezTo>
                  <a:pt x="6421" y="13827"/>
                  <a:pt x="6401" y="13830"/>
                  <a:pt x="6381" y="13830"/>
                </a:cubicBezTo>
                <a:cubicBezTo>
                  <a:pt x="6320" y="13830"/>
                  <a:pt x="6263" y="13830"/>
                  <a:pt x="6202" y="13827"/>
                </a:cubicBezTo>
                <a:cubicBezTo>
                  <a:pt x="6347" y="13137"/>
                  <a:pt x="6243" y="12416"/>
                  <a:pt x="5906" y="11794"/>
                </a:cubicBezTo>
                <a:cubicBezTo>
                  <a:pt x="5140" y="10322"/>
                  <a:pt x="3374" y="9349"/>
                  <a:pt x="1691" y="9349"/>
                </a:cubicBezTo>
                <a:cubicBezTo>
                  <a:pt x="1297" y="9349"/>
                  <a:pt x="907" y="9402"/>
                  <a:pt x="535" y="9515"/>
                </a:cubicBezTo>
                <a:cubicBezTo>
                  <a:pt x="222" y="9613"/>
                  <a:pt x="0" y="10024"/>
                  <a:pt x="212" y="10330"/>
                </a:cubicBezTo>
                <a:cubicBezTo>
                  <a:pt x="337" y="10515"/>
                  <a:pt x="468" y="10697"/>
                  <a:pt x="599" y="10872"/>
                </a:cubicBezTo>
                <a:cubicBezTo>
                  <a:pt x="599" y="11023"/>
                  <a:pt x="599" y="11185"/>
                  <a:pt x="512" y="11228"/>
                </a:cubicBezTo>
                <a:cubicBezTo>
                  <a:pt x="855" y="11363"/>
                  <a:pt x="825" y="12090"/>
                  <a:pt x="1403" y="12302"/>
                </a:cubicBezTo>
                <a:cubicBezTo>
                  <a:pt x="1419" y="12340"/>
                  <a:pt x="1413" y="12350"/>
                  <a:pt x="1397" y="12350"/>
                </a:cubicBezTo>
                <a:cubicBezTo>
                  <a:pt x="1375" y="12350"/>
                  <a:pt x="1335" y="12330"/>
                  <a:pt x="1310" y="12330"/>
                </a:cubicBezTo>
                <a:cubicBezTo>
                  <a:pt x="1296" y="12330"/>
                  <a:pt x="1287" y="12336"/>
                  <a:pt x="1289" y="12356"/>
                </a:cubicBezTo>
                <a:cubicBezTo>
                  <a:pt x="1454" y="12393"/>
                  <a:pt x="1578" y="12497"/>
                  <a:pt x="1774" y="12740"/>
                </a:cubicBezTo>
                <a:lnTo>
                  <a:pt x="1730" y="12733"/>
                </a:lnTo>
                <a:lnTo>
                  <a:pt x="2531" y="13450"/>
                </a:lnTo>
                <a:cubicBezTo>
                  <a:pt x="2817" y="13712"/>
                  <a:pt x="3130" y="13948"/>
                  <a:pt x="3463" y="14156"/>
                </a:cubicBezTo>
                <a:lnTo>
                  <a:pt x="3450" y="14028"/>
                </a:lnTo>
                <a:lnTo>
                  <a:pt x="3450" y="14028"/>
                </a:lnTo>
                <a:cubicBezTo>
                  <a:pt x="3551" y="14092"/>
                  <a:pt x="3645" y="14170"/>
                  <a:pt x="3726" y="14257"/>
                </a:cubicBezTo>
                <a:cubicBezTo>
                  <a:pt x="4012" y="14230"/>
                  <a:pt x="3207" y="13975"/>
                  <a:pt x="3487" y="13921"/>
                </a:cubicBezTo>
                <a:lnTo>
                  <a:pt x="3487" y="13921"/>
                </a:lnTo>
                <a:cubicBezTo>
                  <a:pt x="3544" y="14069"/>
                  <a:pt x="3840" y="14234"/>
                  <a:pt x="4109" y="14362"/>
                </a:cubicBezTo>
                <a:cubicBezTo>
                  <a:pt x="4264" y="14439"/>
                  <a:pt x="4446" y="14506"/>
                  <a:pt x="4409" y="14570"/>
                </a:cubicBezTo>
                <a:cubicBezTo>
                  <a:pt x="4399" y="14591"/>
                  <a:pt x="4382" y="14604"/>
                  <a:pt x="4362" y="14614"/>
                </a:cubicBezTo>
                <a:cubicBezTo>
                  <a:pt x="4351" y="14643"/>
                  <a:pt x="4355" y="14653"/>
                  <a:pt x="4367" y="14653"/>
                </a:cubicBezTo>
                <a:cubicBezTo>
                  <a:pt x="4393" y="14653"/>
                  <a:pt x="4456" y="14606"/>
                  <a:pt x="4483" y="14606"/>
                </a:cubicBezTo>
                <a:cubicBezTo>
                  <a:pt x="4498" y="14606"/>
                  <a:pt x="4502" y="14619"/>
                  <a:pt x="4486" y="14658"/>
                </a:cubicBezTo>
                <a:lnTo>
                  <a:pt x="4385" y="14712"/>
                </a:lnTo>
                <a:cubicBezTo>
                  <a:pt x="4415" y="14718"/>
                  <a:pt x="4446" y="14725"/>
                  <a:pt x="4476" y="14735"/>
                </a:cubicBezTo>
                <a:cubicBezTo>
                  <a:pt x="4433" y="14812"/>
                  <a:pt x="4350" y="14861"/>
                  <a:pt x="4262" y="14861"/>
                </a:cubicBezTo>
                <a:cubicBezTo>
                  <a:pt x="4254" y="14861"/>
                  <a:pt x="4245" y="14861"/>
                  <a:pt x="4237" y="14860"/>
                </a:cubicBezTo>
                <a:cubicBezTo>
                  <a:pt x="4254" y="14846"/>
                  <a:pt x="4247" y="14813"/>
                  <a:pt x="4247" y="14796"/>
                </a:cubicBezTo>
                <a:lnTo>
                  <a:pt x="4247" y="14796"/>
                </a:lnTo>
                <a:cubicBezTo>
                  <a:pt x="4197" y="14826"/>
                  <a:pt x="4163" y="14880"/>
                  <a:pt x="4150" y="14937"/>
                </a:cubicBezTo>
                <a:cubicBezTo>
                  <a:pt x="4101" y="15046"/>
                  <a:pt x="4050" y="15159"/>
                  <a:pt x="4017" y="15207"/>
                </a:cubicBezTo>
                <a:lnTo>
                  <a:pt x="4017" y="15207"/>
                </a:lnTo>
                <a:lnTo>
                  <a:pt x="4183" y="15004"/>
                </a:lnTo>
                <a:lnTo>
                  <a:pt x="4183" y="15004"/>
                </a:lnTo>
                <a:cubicBezTo>
                  <a:pt x="4008" y="15365"/>
                  <a:pt x="3742" y="15738"/>
                  <a:pt x="3480" y="16125"/>
                </a:cubicBezTo>
                <a:lnTo>
                  <a:pt x="3285" y="16418"/>
                </a:lnTo>
                <a:lnTo>
                  <a:pt x="3238" y="16492"/>
                </a:lnTo>
                <a:lnTo>
                  <a:pt x="3207" y="16539"/>
                </a:lnTo>
                <a:cubicBezTo>
                  <a:pt x="3177" y="16590"/>
                  <a:pt x="3153" y="16643"/>
                  <a:pt x="3137" y="16697"/>
                </a:cubicBezTo>
                <a:cubicBezTo>
                  <a:pt x="3079" y="16892"/>
                  <a:pt x="3120" y="17104"/>
                  <a:pt x="3241" y="17269"/>
                </a:cubicBezTo>
                <a:cubicBezTo>
                  <a:pt x="3352" y="17421"/>
                  <a:pt x="3524" y="17518"/>
                  <a:pt x="3709" y="17539"/>
                </a:cubicBezTo>
                <a:cubicBezTo>
                  <a:pt x="3728" y="17540"/>
                  <a:pt x="3747" y="17541"/>
                  <a:pt x="3766" y="17541"/>
                </a:cubicBezTo>
                <a:cubicBezTo>
                  <a:pt x="3860" y="17541"/>
                  <a:pt x="3951" y="17521"/>
                  <a:pt x="4035" y="17481"/>
                </a:cubicBezTo>
                <a:cubicBezTo>
                  <a:pt x="4076" y="17458"/>
                  <a:pt x="4113" y="17434"/>
                  <a:pt x="4150" y="17407"/>
                </a:cubicBezTo>
                <a:lnTo>
                  <a:pt x="4180" y="17377"/>
                </a:lnTo>
                <a:cubicBezTo>
                  <a:pt x="4261" y="17303"/>
                  <a:pt x="4341" y="17222"/>
                  <a:pt x="4415" y="17138"/>
                </a:cubicBezTo>
                <a:lnTo>
                  <a:pt x="4331" y="17138"/>
                </a:lnTo>
                <a:cubicBezTo>
                  <a:pt x="4765" y="16650"/>
                  <a:pt x="4772" y="16852"/>
                  <a:pt x="5243" y="16303"/>
                </a:cubicBezTo>
                <a:lnTo>
                  <a:pt x="5243" y="16303"/>
                </a:lnTo>
                <a:lnTo>
                  <a:pt x="5233" y="16330"/>
                </a:lnTo>
                <a:cubicBezTo>
                  <a:pt x="5311" y="16166"/>
                  <a:pt x="5412" y="16014"/>
                  <a:pt x="5529" y="15879"/>
                </a:cubicBezTo>
                <a:lnTo>
                  <a:pt x="5529" y="15879"/>
                </a:lnTo>
                <a:cubicBezTo>
                  <a:pt x="5516" y="15916"/>
                  <a:pt x="5520" y="15930"/>
                  <a:pt x="5534" y="15930"/>
                </a:cubicBezTo>
                <a:cubicBezTo>
                  <a:pt x="5574" y="15930"/>
                  <a:pt x="5691" y="15830"/>
                  <a:pt x="5734" y="15830"/>
                </a:cubicBezTo>
                <a:cubicBezTo>
                  <a:pt x="5753" y="15830"/>
                  <a:pt x="5758" y="15849"/>
                  <a:pt x="5735" y="15906"/>
                </a:cubicBezTo>
                <a:cubicBezTo>
                  <a:pt x="5913" y="15587"/>
                  <a:pt x="5940" y="15496"/>
                  <a:pt x="5947" y="15428"/>
                </a:cubicBezTo>
                <a:cubicBezTo>
                  <a:pt x="5947" y="15368"/>
                  <a:pt x="5947" y="15304"/>
                  <a:pt x="5963" y="15082"/>
                </a:cubicBezTo>
                <a:cubicBezTo>
                  <a:pt x="5997" y="15075"/>
                  <a:pt x="6031" y="15072"/>
                  <a:pt x="6064" y="15068"/>
                </a:cubicBezTo>
                <a:cubicBezTo>
                  <a:pt x="6058" y="14954"/>
                  <a:pt x="6038" y="14897"/>
                  <a:pt x="6098" y="14728"/>
                </a:cubicBezTo>
                <a:cubicBezTo>
                  <a:pt x="6105" y="14727"/>
                  <a:pt x="6113" y="14727"/>
                  <a:pt x="6124" y="14727"/>
                </a:cubicBezTo>
                <a:cubicBezTo>
                  <a:pt x="6144" y="14727"/>
                  <a:pt x="6170" y="14728"/>
                  <a:pt x="6199" y="14728"/>
                </a:cubicBezTo>
                <a:cubicBezTo>
                  <a:pt x="6105" y="14752"/>
                  <a:pt x="6172" y="14789"/>
                  <a:pt x="6219" y="14829"/>
                </a:cubicBezTo>
                <a:cubicBezTo>
                  <a:pt x="6270" y="14870"/>
                  <a:pt x="6307" y="14910"/>
                  <a:pt x="6243" y="14947"/>
                </a:cubicBezTo>
                <a:cubicBezTo>
                  <a:pt x="6359" y="14999"/>
                  <a:pt x="6417" y="15015"/>
                  <a:pt x="6489" y="15015"/>
                </a:cubicBezTo>
                <a:cubicBezTo>
                  <a:pt x="6497" y="15015"/>
                  <a:pt x="6504" y="15015"/>
                  <a:pt x="6512" y="15015"/>
                </a:cubicBezTo>
                <a:cubicBezTo>
                  <a:pt x="6653" y="15004"/>
                  <a:pt x="6791" y="14981"/>
                  <a:pt x="6926" y="14941"/>
                </a:cubicBezTo>
                <a:cubicBezTo>
                  <a:pt x="7104" y="14889"/>
                  <a:pt x="7244" y="14837"/>
                  <a:pt x="7394" y="14837"/>
                </a:cubicBezTo>
                <a:cubicBezTo>
                  <a:pt x="7449" y="14837"/>
                  <a:pt x="7505" y="14844"/>
                  <a:pt x="7565" y="14860"/>
                </a:cubicBezTo>
                <a:cubicBezTo>
                  <a:pt x="7644" y="14761"/>
                  <a:pt x="7623" y="14730"/>
                  <a:pt x="7556" y="14730"/>
                </a:cubicBezTo>
                <a:cubicBezTo>
                  <a:pt x="7504" y="14730"/>
                  <a:pt x="7422" y="14749"/>
                  <a:pt x="7340" y="14769"/>
                </a:cubicBezTo>
                <a:cubicBezTo>
                  <a:pt x="7204" y="14800"/>
                  <a:pt x="7056" y="14832"/>
                  <a:pt x="7020" y="14832"/>
                </a:cubicBezTo>
                <a:cubicBezTo>
                  <a:pt x="7007" y="14832"/>
                  <a:pt x="7010" y="14827"/>
                  <a:pt x="7037" y="14816"/>
                </a:cubicBezTo>
                <a:cubicBezTo>
                  <a:pt x="6862" y="14772"/>
                  <a:pt x="7296" y="14607"/>
                  <a:pt x="7518" y="14530"/>
                </a:cubicBezTo>
                <a:cubicBezTo>
                  <a:pt x="7573" y="14509"/>
                  <a:pt x="7634" y="14506"/>
                  <a:pt x="7703" y="14506"/>
                </a:cubicBezTo>
                <a:cubicBezTo>
                  <a:pt x="7737" y="14506"/>
                  <a:pt x="7772" y="14507"/>
                  <a:pt x="7810" y="14507"/>
                </a:cubicBezTo>
                <a:cubicBezTo>
                  <a:pt x="8000" y="14507"/>
                  <a:pt x="8242" y="14487"/>
                  <a:pt x="8564" y="14245"/>
                </a:cubicBezTo>
                <a:lnTo>
                  <a:pt x="8564" y="14245"/>
                </a:lnTo>
                <a:cubicBezTo>
                  <a:pt x="8511" y="14284"/>
                  <a:pt x="8517" y="14301"/>
                  <a:pt x="8467" y="14338"/>
                </a:cubicBezTo>
                <a:cubicBezTo>
                  <a:pt x="8700" y="14237"/>
                  <a:pt x="8784" y="13985"/>
                  <a:pt x="9053" y="13840"/>
                </a:cubicBezTo>
                <a:cubicBezTo>
                  <a:pt x="9063" y="13625"/>
                  <a:pt x="9315" y="13554"/>
                  <a:pt x="9198" y="13403"/>
                </a:cubicBezTo>
                <a:lnTo>
                  <a:pt x="9198" y="13403"/>
                </a:lnTo>
                <a:cubicBezTo>
                  <a:pt x="9093" y="13564"/>
                  <a:pt x="8979" y="13719"/>
                  <a:pt x="8851" y="13864"/>
                </a:cubicBezTo>
                <a:cubicBezTo>
                  <a:pt x="9050" y="13588"/>
                  <a:pt x="9087" y="13251"/>
                  <a:pt x="9423" y="12857"/>
                </a:cubicBezTo>
                <a:lnTo>
                  <a:pt x="9423" y="12857"/>
                </a:lnTo>
                <a:cubicBezTo>
                  <a:pt x="9437" y="12911"/>
                  <a:pt x="9393" y="13066"/>
                  <a:pt x="9359" y="13174"/>
                </a:cubicBezTo>
                <a:cubicBezTo>
                  <a:pt x="9484" y="13069"/>
                  <a:pt x="9490" y="12904"/>
                  <a:pt x="9605" y="12783"/>
                </a:cubicBezTo>
                <a:lnTo>
                  <a:pt x="9605" y="12783"/>
                </a:lnTo>
                <a:cubicBezTo>
                  <a:pt x="9753" y="12918"/>
                  <a:pt x="9299" y="13416"/>
                  <a:pt x="9151" y="13759"/>
                </a:cubicBezTo>
                <a:cubicBezTo>
                  <a:pt x="9303" y="13697"/>
                  <a:pt x="9413" y="13331"/>
                  <a:pt x="9478" y="13331"/>
                </a:cubicBezTo>
                <a:cubicBezTo>
                  <a:pt x="9494" y="13331"/>
                  <a:pt x="9507" y="13352"/>
                  <a:pt x="9517" y="13403"/>
                </a:cubicBezTo>
                <a:cubicBezTo>
                  <a:pt x="9487" y="13221"/>
                  <a:pt x="9581" y="13096"/>
                  <a:pt x="9679" y="12945"/>
                </a:cubicBezTo>
                <a:cubicBezTo>
                  <a:pt x="9776" y="12790"/>
                  <a:pt x="9888" y="12615"/>
                  <a:pt x="9877" y="12379"/>
                </a:cubicBezTo>
                <a:lnTo>
                  <a:pt x="9877" y="12379"/>
                </a:lnTo>
                <a:lnTo>
                  <a:pt x="9965" y="12447"/>
                </a:lnTo>
                <a:cubicBezTo>
                  <a:pt x="9978" y="12376"/>
                  <a:pt x="9972" y="12225"/>
                  <a:pt x="10015" y="12107"/>
                </a:cubicBezTo>
                <a:lnTo>
                  <a:pt x="10073" y="12369"/>
                </a:lnTo>
                <a:cubicBezTo>
                  <a:pt x="10079" y="11999"/>
                  <a:pt x="10372" y="11740"/>
                  <a:pt x="10365" y="11383"/>
                </a:cubicBezTo>
                <a:lnTo>
                  <a:pt x="10365" y="11383"/>
                </a:lnTo>
                <a:cubicBezTo>
                  <a:pt x="10311" y="11683"/>
                  <a:pt x="10274" y="11750"/>
                  <a:pt x="10240" y="11750"/>
                </a:cubicBezTo>
                <a:cubicBezTo>
                  <a:pt x="10212" y="11750"/>
                  <a:pt x="10186" y="11707"/>
                  <a:pt x="10152" y="11707"/>
                </a:cubicBezTo>
                <a:cubicBezTo>
                  <a:pt x="10129" y="11707"/>
                  <a:pt x="10104" y="11725"/>
                  <a:pt x="10073" y="11787"/>
                </a:cubicBezTo>
                <a:cubicBezTo>
                  <a:pt x="10096" y="11360"/>
                  <a:pt x="10170" y="11255"/>
                  <a:pt x="10268" y="11128"/>
                </a:cubicBezTo>
                <a:cubicBezTo>
                  <a:pt x="10359" y="11010"/>
                  <a:pt x="10466" y="10868"/>
                  <a:pt x="10456" y="10441"/>
                </a:cubicBezTo>
                <a:lnTo>
                  <a:pt x="10456" y="10441"/>
                </a:lnTo>
                <a:cubicBezTo>
                  <a:pt x="10449" y="10557"/>
                  <a:pt x="10406" y="10715"/>
                  <a:pt x="10370" y="10715"/>
                </a:cubicBezTo>
                <a:cubicBezTo>
                  <a:pt x="10358" y="10715"/>
                  <a:pt x="10347" y="10697"/>
                  <a:pt x="10339" y="10653"/>
                </a:cubicBezTo>
                <a:lnTo>
                  <a:pt x="10386" y="10357"/>
                </a:lnTo>
                <a:cubicBezTo>
                  <a:pt x="10392" y="10341"/>
                  <a:pt x="10395" y="10299"/>
                  <a:pt x="10402" y="10299"/>
                </a:cubicBezTo>
                <a:cubicBezTo>
                  <a:pt x="10402" y="10299"/>
                  <a:pt x="10402" y="10300"/>
                  <a:pt x="10402" y="10300"/>
                </a:cubicBezTo>
                <a:cubicBezTo>
                  <a:pt x="10409" y="10300"/>
                  <a:pt x="10413" y="10290"/>
                  <a:pt x="10419" y="10286"/>
                </a:cubicBezTo>
                <a:cubicBezTo>
                  <a:pt x="10429" y="10276"/>
                  <a:pt x="10443" y="10269"/>
                  <a:pt x="10456" y="10263"/>
                </a:cubicBezTo>
                <a:cubicBezTo>
                  <a:pt x="10442" y="10198"/>
                  <a:pt x="10422" y="10177"/>
                  <a:pt x="10393" y="10177"/>
                </a:cubicBezTo>
                <a:cubicBezTo>
                  <a:pt x="10388" y="10177"/>
                  <a:pt x="10384" y="10178"/>
                  <a:pt x="10379" y="10178"/>
                </a:cubicBezTo>
                <a:cubicBezTo>
                  <a:pt x="10360" y="10182"/>
                  <a:pt x="10342" y="10195"/>
                  <a:pt x="10322" y="10195"/>
                </a:cubicBezTo>
                <a:cubicBezTo>
                  <a:pt x="10307" y="10195"/>
                  <a:pt x="10291" y="10187"/>
                  <a:pt x="10275" y="10158"/>
                </a:cubicBezTo>
                <a:cubicBezTo>
                  <a:pt x="10332" y="10138"/>
                  <a:pt x="10325" y="10118"/>
                  <a:pt x="10295" y="10074"/>
                </a:cubicBezTo>
                <a:cubicBezTo>
                  <a:pt x="10275" y="10034"/>
                  <a:pt x="10197" y="9946"/>
                  <a:pt x="10190" y="9896"/>
                </a:cubicBezTo>
                <a:cubicBezTo>
                  <a:pt x="10197" y="9886"/>
                  <a:pt x="10204" y="9879"/>
                  <a:pt x="10217" y="9876"/>
                </a:cubicBezTo>
                <a:lnTo>
                  <a:pt x="10318" y="9970"/>
                </a:lnTo>
                <a:cubicBezTo>
                  <a:pt x="10342" y="9973"/>
                  <a:pt x="10363" y="9974"/>
                  <a:pt x="10380" y="9974"/>
                </a:cubicBezTo>
                <a:cubicBezTo>
                  <a:pt x="10484" y="9974"/>
                  <a:pt x="10466" y="9925"/>
                  <a:pt x="10463" y="9879"/>
                </a:cubicBezTo>
                <a:cubicBezTo>
                  <a:pt x="10460" y="9852"/>
                  <a:pt x="10456" y="9825"/>
                  <a:pt x="10480" y="9805"/>
                </a:cubicBezTo>
                <a:cubicBezTo>
                  <a:pt x="10497" y="9791"/>
                  <a:pt x="10517" y="9785"/>
                  <a:pt x="10537" y="9781"/>
                </a:cubicBezTo>
                <a:lnTo>
                  <a:pt x="10726" y="9741"/>
                </a:lnTo>
                <a:lnTo>
                  <a:pt x="10726" y="9741"/>
                </a:lnTo>
                <a:cubicBezTo>
                  <a:pt x="10658" y="9818"/>
                  <a:pt x="10547" y="9896"/>
                  <a:pt x="10551" y="9946"/>
                </a:cubicBezTo>
                <a:cubicBezTo>
                  <a:pt x="10584" y="9926"/>
                  <a:pt x="10621" y="9913"/>
                  <a:pt x="10658" y="9899"/>
                </a:cubicBezTo>
                <a:lnTo>
                  <a:pt x="10826" y="9825"/>
                </a:lnTo>
                <a:lnTo>
                  <a:pt x="10826" y="9825"/>
                </a:lnTo>
                <a:lnTo>
                  <a:pt x="10793" y="9966"/>
                </a:lnTo>
                <a:cubicBezTo>
                  <a:pt x="11150" y="9744"/>
                  <a:pt x="11271" y="9711"/>
                  <a:pt x="11631" y="9492"/>
                </a:cubicBezTo>
                <a:cubicBezTo>
                  <a:pt x="11506" y="9485"/>
                  <a:pt x="11570" y="9317"/>
                  <a:pt x="11799" y="9068"/>
                </a:cubicBezTo>
                <a:cubicBezTo>
                  <a:pt x="11841" y="9038"/>
                  <a:pt x="11866" y="9029"/>
                  <a:pt x="11881" y="9029"/>
                </a:cubicBezTo>
                <a:cubicBezTo>
                  <a:pt x="11907" y="9029"/>
                  <a:pt x="11905" y="9056"/>
                  <a:pt x="11917" y="9056"/>
                </a:cubicBezTo>
                <a:cubicBezTo>
                  <a:pt x="11931" y="9056"/>
                  <a:pt x="11964" y="9016"/>
                  <a:pt x="12092" y="8836"/>
                </a:cubicBezTo>
                <a:lnTo>
                  <a:pt x="12092" y="8836"/>
                </a:lnTo>
                <a:cubicBezTo>
                  <a:pt x="12085" y="8964"/>
                  <a:pt x="12072" y="9135"/>
                  <a:pt x="11839" y="9229"/>
                </a:cubicBezTo>
                <a:cubicBezTo>
                  <a:pt x="11850" y="9273"/>
                  <a:pt x="11802" y="9361"/>
                  <a:pt x="11809" y="9401"/>
                </a:cubicBezTo>
                <a:cubicBezTo>
                  <a:pt x="12075" y="9273"/>
                  <a:pt x="12290" y="8879"/>
                  <a:pt x="12368" y="8711"/>
                </a:cubicBezTo>
                <a:lnTo>
                  <a:pt x="12368" y="8711"/>
                </a:lnTo>
                <a:cubicBezTo>
                  <a:pt x="12334" y="8772"/>
                  <a:pt x="12290" y="8829"/>
                  <a:pt x="12243" y="8879"/>
                </a:cubicBezTo>
                <a:cubicBezTo>
                  <a:pt x="12327" y="8651"/>
                  <a:pt x="12385" y="8418"/>
                  <a:pt x="12418" y="8179"/>
                </a:cubicBezTo>
                <a:cubicBezTo>
                  <a:pt x="12439" y="8155"/>
                  <a:pt x="12454" y="8145"/>
                  <a:pt x="12465" y="8145"/>
                </a:cubicBezTo>
                <a:cubicBezTo>
                  <a:pt x="12492" y="8145"/>
                  <a:pt x="12492" y="8209"/>
                  <a:pt x="12492" y="8274"/>
                </a:cubicBezTo>
                <a:cubicBezTo>
                  <a:pt x="12526" y="8139"/>
                  <a:pt x="12526" y="8035"/>
                  <a:pt x="12566" y="7840"/>
                </a:cubicBezTo>
                <a:cubicBezTo>
                  <a:pt x="12634" y="7914"/>
                  <a:pt x="12738" y="7927"/>
                  <a:pt x="12671" y="8223"/>
                </a:cubicBezTo>
                <a:cubicBezTo>
                  <a:pt x="12721" y="8004"/>
                  <a:pt x="12751" y="7782"/>
                  <a:pt x="12765" y="7560"/>
                </a:cubicBezTo>
                <a:cubicBezTo>
                  <a:pt x="12806" y="7531"/>
                  <a:pt x="12902" y="7321"/>
                  <a:pt x="12938" y="7321"/>
                </a:cubicBezTo>
                <a:cubicBezTo>
                  <a:pt x="12944" y="7321"/>
                  <a:pt x="12948" y="7326"/>
                  <a:pt x="12950" y="7338"/>
                </a:cubicBezTo>
                <a:cubicBezTo>
                  <a:pt x="13064" y="6978"/>
                  <a:pt x="12876" y="6446"/>
                  <a:pt x="12916" y="5989"/>
                </a:cubicBezTo>
                <a:cubicBezTo>
                  <a:pt x="12896" y="5965"/>
                  <a:pt x="12879" y="5918"/>
                  <a:pt x="12859" y="5820"/>
                </a:cubicBezTo>
                <a:cubicBezTo>
                  <a:pt x="12846" y="5393"/>
                  <a:pt x="12889" y="4989"/>
                  <a:pt x="12654" y="4525"/>
                </a:cubicBezTo>
                <a:cubicBezTo>
                  <a:pt x="12684" y="4417"/>
                  <a:pt x="12708" y="4313"/>
                  <a:pt x="12731" y="4205"/>
                </a:cubicBezTo>
                <a:cubicBezTo>
                  <a:pt x="12701" y="4128"/>
                  <a:pt x="12680" y="4101"/>
                  <a:pt x="12663" y="4101"/>
                </a:cubicBezTo>
                <a:cubicBezTo>
                  <a:pt x="12623" y="4101"/>
                  <a:pt x="12607" y="4258"/>
                  <a:pt x="12554" y="4258"/>
                </a:cubicBezTo>
                <a:cubicBezTo>
                  <a:pt x="12522" y="4258"/>
                  <a:pt x="12477" y="4201"/>
                  <a:pt x="12405" y="4020"/>
                </a:cubicBezTo>
                <a:cubicBezTo>
                  <a:pt x="12216" y="3599"/>
                  <a:pt x="12479" y="3814"/>
                  <a:pt x="12469" y="3639"/>
                </a:cubicBezTo>
                <a:cubicBezTo>
                  <a:pt x="12314" y="3444"/>
                  <a:pt x="12014" y="3141"/>
                  <a:pt x="11940" y="2711"/>
                </a:cubicBezTo>
                <a:lnTo>
                  <a:pt x="11940" y="2711"/>
                </a:lnTo>
                <a:cubicBezTo>
                  <a:pt x="12028" y="2825"/>
                  <a:pt x="12058" y="2933"/>
                  <a:pt x="12122" y="3047"/>
                </a:cubicBezTo>
                <a:cubicBezTo>
                  <a:pt x="12105" y="2939"/>
                  <a:pt x="12082" y="2828"/>
                  <a:pt x="12062" y="2717"/>
                </a:cubicBezTo>
                <a:lnTo>
                  <a:pt x="12062" y="2717"/>
                </a:lnTo>
                <a:cubicBezTo>
                  <a:pt x="12269" y="2915"/>
                  <a:pt x="12366" y="3116"/>
                  <a:pt x="12402" y="3116"/>
                </a:cubicBezTo>
                <a:cubicBezTo>
                  <a:pt x="12419" y="3116"/>
                  <a:pt x="12423" y="3073"/>
                  <a:pt x="12418" y="2966"/>
                </a:cubicBezTo>
                <a:lnTo>
                  <a:pt x="12418" y="2966"/>
                </a:lnTo>
                <a:cubicBezTo>
                  <a:pt x="12409" y="2969"/>
                  <a:pt x="12400" y="2970"/>
                  <a:pt x="12390" y="2970"/>
                </a:cubicBezTo>
                <a:cubicBezTo>
                  <a:pt x="12253" y="2970"/>
                  <a:pt x="12122" y="2700"/>
                  <a:pt x="11974" y="2445"/>
                </a:cubicBezTo>
                <a:cubicBezTo>
                  <a:pt x="11832" y="2196"/>
                  <a:pt x="11676" y="1951"/>
                  <a:pt x="11543" y="1951"/>
                </a:cubicBezTo>
                <a:cubicBezTo>
                  <a:pt x="11528" y="1951"/>
                  <a:pt x="11514" y="1954"/>
                  <a:pt x="11500" y="1960"/>
                </a:cubicBezTo>
                <a:cubicBezTo>
                  <a:pt x="11483" y="1889"/>
                  <a:pt x="11463" y="1815"/>
                  <a:pt x="11436" y="1745"/>
                </a:cubicBezTo>
                <a:lnTo>
                  <a:pt x="11436" y="1745"/>
                </a:lnTo>
                <a:cubicBezTo>
                  <a:pt x="11469" y="1799"/>
                  <a:pt x="11493" y="1795"/>
                  <a:pt x="11520" y="1849"/>
                </a:cubicBezTo>
                <a:cubicBezTo>
                  <a:pt x="11402" y="1415"/>
                  <a:pt x="11173" y="1708"/>
                  <a:pt x="10870" y="1264"/>
                </a:cubicBezTo>
                <a:cubicBezTo>
                  <a:pt x="10786" y="1134"/>
                  <a:pt x="10729" y="1024"/>
                  <a:pt x="10770" y="1024"/>
                </a:cubicBezTo>
                <a:cubicBezTo>
                  <a:pt x="10780" y="1024"/>
                  <a:pt x="10797" y="1030"/>
                  <a:pt x="10820" y="1045"/>
                </a:cubicBezTo>
                <a:cubicBezTo>
                  <a:pt x="10699" y="957"/>
                  <a:pt x="10581" y="870"/>
                  <a:pt x="10453" y="789"/>
                </a:cubicBezTo>
                <a:cubicBezTo>
                  <a:pt x="10399" y="741"/>
                  <a:pt x="10392" y="713"/>
                  <a:pt x="10413" y="713"/>
                </a:cubicBezTo>
                <a:cubicBezTo>
                  <a:pt x="10426" y="713"/>
                  <a:pt x="10448" y="722"/>
                  <a:pt x="10475" y="743"/>
                </a:cubicBezTo>
                <a:lnTo>
                  <a:pt x="10475" y="743"/>
                </a:lnTo>
                <a:cubicBezTo>
                  <a:pt x="10303" y="601"/>
                  <a:pt x="10116" y="479"/>
                  <a:pt x="9914" y="375"/>
                </a:cubicBezTo>
                <a:lnTo>
                  <a:pt x="9925" y="368"/>
                </a:lnTo>
                <a:cubicBezTo>
                  <a:pt x="9823" y="363"/>
                  <a:pt x="9637" y="338"/>
                  <a:pt x="9504" y="338"/>
                </a:cubicBezTo>
                <a:cubicBezTo>
                  <a:pt x="9478" y="338"/>
                  <a:pt x="9454" y="339"/>
                  <a:pt x="9433" y="341"/>
                </a:cubicBezTo>
                <a:cubicBezTo>
                  <a:pt x="9364" y="305"/>
                  <a:pt x="9367" y="297"/>
                  <a:pt x="9393" y="297"/>
                </a:cubicBezTo>
                <a:cubicBezTo>
                  <a:pt x="9414" y="297"/>
                  <a:pt x="9450" y="302"/>
                  <a:pt x="9475" y="302"/>
                </a:cubicBezTo>
                <a:cubicBezTo>
                  <a:pt x="9496" y="302"/>
                  <a:pt x="9510" y="298"/>
                  <a:pt x="9501" y="284"/>
                </a:cubicBezTo>
                <a:lnTo>
                  <a:pt x="9285" y="267"/>
                </a:lnTo>
                <a:lnTo>
                  <a:pt x="9070" y="291"/>
                </a:lnTo>
                <a:cubicBezTo>
                  <a:pt x="8948" y="239"/>
                  <a:pt x="9082" y="176"/>
                  <a:pt x="9272" y="176"/>
                </a:cubicBezTo>
                <a:cubicBezTo>
                  <a:pt x="9365" y="176"/>
                  <a:pt x="9471" y="192"/>
                  <a:pt x="9568" y="230"/>
                </a:cubicBezTo>
                <a:cubicBezTo>
                  <a:pt x="9451" y="79"/>
                  <a:pt x="9356" y="35"/>
                  <a:pt x="9247" y="35"/>
                </a:cubicBezTo>
                <a:cubicBezTo>
                  <a:pt x="9208" y="35"/>
                  <a:pt x="9167" y="41"/>
                  <a:pt x="9124" y="49"/>
                </a:cubicBezTo>
                <a:cubicBezTo>
                  <a:pt x="9039" y="65"/>
                  <a:pt x="8942" y="72"/>
                  <a:pt x="8807" y="106"/>
                </a:cubicBezTo>
                <a:cubicBezTo>
                  <a:pt x="8740" y="119"/>
                  <a:pt x="8663" y="129"/>
                  <a:pt x="8572" y="139"/>
                </a:cubicBezTo>
                <a:lnTo>
                  <a:pt x="8269" y="207"/>
                </a:lnTo>
                <a:cubicBezTo>
                  <a:pt x="8400" y="139"/>
                  <a:pt x="8531" y="69"/>
                  <a:pt x="8689" y="35"/>
                </a:cubicBezTo>
                <a:cubicBezTo>
                  <a:pt x="8626" y="10"/>
                  <a:pt x="8564" y="0"/>
                  <a:pt x="8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" name="Picture 4">
            <a:extLst>
              <a:ext uri="{FF2B5EF4-FFF2-40B4-BE49-F238E27FC236}">
                <a16:creationId xmlns:a16="http://schemas.microsoft.com/office/drawing/2014/main" id="{0B2A4AE7-4016-457D-980B-A61830C10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653" y="2590734"/>
            <a:ext cx="2226013" cy="22260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Qué significado tienen los dibujos de los niños? | NIÑO ...">
            <a:extLst>
              <a:ext uri="{FF2B5EF4-FFF2-40B4-BE49-F238E27FC236}">
                <a16:creationId xmlns:a16="http://schemas.microsoft.com/office/drawing/2014/main" id="{7B42E4E9-4472-4AB9-BEE8-65656CDC5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082" y="2962903"/>
            <a:ext cx="2711999" cy="1807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or qué es tan importante el juego en niños de 4 y 5 años?">
            <a:extLst>
              <a:ext uri="{FF2B5EF4-FFF2-40B4-BE49-F238E27FC236}">
                <a16:creationId xmlns:a16="http://schemas.microsoft.com/office/drawing/2014/main" id="{AB8D454C-8327-488D-AABF-D0169F2ED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405" y="823280"/>
            <a:ext cx="2560267" cy="192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1" name="Google Shape;741;p33"/>
          <p:cNvGrpSpPr/>
          <p:nvPr/>
        </p:nvGrpSpPr>
        <p:grpSpPr>
          <a:xfrm>
            <a:off x="4913597" y="4344312"/>
            <a:ext cx="812760" cy="193531"/>
            <a:chOff x="6743025" y="1140368"/>
            <a:chExt cx="586703" cy="139703"/>
          </a:xfrm>
        </p:grpSpPr>
        <p:sp>
          <p:nvSpPr>
            <p:cNvPr id="742" name="Google Shape;742;p33"/>
            <p:cNvSpPr/>
            <p:nvPr/>
          </p:nvSpPr>
          <p:spPr>
            <a:xfrm>
              <a:off x="6931409" y="1235786"/>
              <a:ext cx="116166" cy="44286"/>
            </a:xfrm>
            <a:custGeom>
              <a:avLst/>
              <a:gdLst/>
              <a:ahLst/>
              <a:cxnLst/>
              <a:rect l="l" t="t" r="r" b="b"/>
              <a:pathLst>
                <a:path w="2749" h="1048" extrusionOk="0">
                  <a:moveTo>
                    <a:pt x="2449" y="1"/>
                  </a:moveTo>
                  <a:cubicBezTo>
                    <a:pt x="2393" y="1"/>
                    <a:pt x="2332" y="22"/>
                    <a:pt x="2274" y="70"/>
                  </a:cubicBezTo>
                  <a:cubicBezTo>
                    <a:pt x="1994" y="296"/>
                    <a:pt x="1648" y="424"/>
                    <a:pt x="1288" y="434"/>
                  </a:cubicBezTo>
                  <a:cubicBezTo>
                    <a:pt x="1280" y="434"/>
                    <a:pt x="1273" y="434"/>
                    <a:pt x="1266" y="434"/>
                  </a:cubicBezTo>
                  <a:cubicBezTo>
                    <a:pt x="935" y="434"/>
                    <a:pt x="651" y="285"/>
                    <a:pt x="332" y="249"/>
                  </a:cubicBezTo>
                  <a:cubicBezTo>
                    <a:pt x="323" y="247"/>
                    <a:pt x="314" y="247"/>
                    <a:pt x="306" y="247"/>
                  </a:cubicBezTo>
                  <a:cubicBezTo>
                    <a:pt x="158" y="247"/>
                    <a:pt x="1" y="402"/>
                    <a:pt x="90" y="555"/>
                  </a:cubicBezTo>
                  <a:cubicBezTo>
                    <a:pt x="297" y="909"/>
                    <a:pt x="658" y="1048"/>
                    <a:pt x="1049" y="1048"/>
                  </a:cubicBezTo>
                  <a:cubicBezTo>
                    <a:pt x="1629" y="1048"/>
                    <a:pt x="2275" y="744"/>
                    <a:pt x="2590" y="387"/>
                  </a:cubicBezTo>
                  <a:cubicBezTo>
                    <a:pt x="2748" y="205"/>
                    <a:pt x="2624" y="1"/>
                    <a:pt x="2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3"/>
            <p:cNvSpPr/>
            <p:nvPr/>
          </p:nvSpPr>
          <p:spPr>
            <a:xfrm>
              <a:off x="6990063" y="1140368"/>
              <a:ext cx="123476" cy="27298"/>
            </a:xfrm>
            <a:custGeom>
              <a:avLst/>
              <a:gdLst/>
              <a:ahLst/>
              <a:cxnLst/>
              <a:rect l="l" t="t" r="r" b="b"/>
              <a:pathLst>
                <a:path w="2922" h="646" extrusionOk="0">
                  <a:moveTo>
                    <a:pt x="894" y="1"/>
                  </a:moveTo>
                  <a:cubicBezTo>
                    <a:pt x="679" y="1"/>
                    <a:pt x="467" y="19"/>
                    <a:pt x="263" y="87"/>
                  </a:cubicBezTo>
                  <a:cubicBezTo>
                    <a:pt x="28" y="164"/>
                    <a:pt x="1" y="477"/>
                    <a:pt x="240" y="561"/>
                  </a:cubicBezTo>
                  <a:cubicBezTo>
                    <a:pt x="428" y="627"/>
                    <a:pt x="628" y="646"/>
                    <a:pt x="831" y="646"/>
                  </a:cubicBezTo>
                  <a:cubicBezTo>
                    <a:pt x="1053" y="646"/>
                    <a:pt x="1277" y="624"/>
                    <a:pt x="1492" y="619"/>
                  </a:cubicBezTo>
                  <a:cubicBezTo>
                    <a:pt x="1926" y="605"/>
                    <a:pt x="2316" y="588"/>
                    <a:pt x="2737" y="484"/>
                  </a:cubicBezTo>
                  <a:cubicBezTo>
                    <a:pt x="2898" y="440"/>
                    <a:pt x="2922" y="198"/>
                    <a:pt x="2750" y="154"/>
                  </a:cubicBezTo>
                  <a:cubicBezTo>
                    <a:pt x="2336" y="43"/>
                    <a:pt x="1949" y="33"/>
                    <a:pt x="1522" y="23"/>
                  </a:cubicBezTo>
                  <a:cubicBezTo>
                    <a:pt x="1314" y="18"/>
                    <a:pt x="1103" y="1"/>
                    <a:pt x="89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3"/>
            <p:cNvSpPr/>
            <p:nvPr/>
          </p:nvSpPr>
          <p:spPr>
            <a:xfrm>
              <a:off x="7251045" y="1170329"/>
              <a:ext cx="78683" cy="34186"/>
            </a:xfrm>
            <a:custGeom>
              <a:avLst/>
              <a:gdLst/>
              <a:ahLst/>
              <a:cxnLst/>
              <a:rect l="l" t="t" r="r" b="b"/>
              <a:pathLst>
                <a:path w="1862" h="809" extrusionOk="0">
                  <a:moveTo>
                    <a:pt x="110" y="0"/>
                  </a:moveTo>
                  <a:cubicBezTo>
                    <a:pt x="51" y="0"/>
                    <a:pt x="0" y="81"/>
                    <a:pt x="30" y="132"/>
                  </a:cubicBezTo>
                  <a:cubicBezTo>
                    <a:pt x="222" y="485"/>
                    <a:pt x="431" y="637"/>
                    <a:pt x="821" y="738"/>
                  </a:cubicBezTo>
                  <a:cubicBezTo>
                    <a:pt x="993" y="781"/>
                    <a:pt x="1168" y="805"/>
                    <a:pt x="1346" y="808"/>
                  </a:cubicBezTo>
                  <a:cubicBezTo>
                    <a:pt x="1592" y="808"/>
                    <a:pt x="1626" y="768"/>
                    <a:pt x="1807" y="623"/>
                  </a:cubicBezTo>
                  <a:cubicBezTo>
                    <a:pt x="1841" y="596"/>
                    <a:pt x="1861" y="539"/>
                    <a:pt x="1811" y="512"/>
                  </a:cubicBezTo>
                  <a:cubicBezTo>
                    <a:pt x="1683" y="445"/>
                    <a:pt x="1653" y="398"/>
                    <a:pt x="1498" y="377"/>
                  </a:cubicBezTo>
                  <a:cubicBezTo>
                    <a:pt x="1333" y="364"/>
                    <a:pt x="1171" y="337"/>
                    <a:pt x="1010" y="297"/>
                  </a:cubicBezTo>
                  <a:cubicBezTo>
                    <a:pt x="858" y="253"/>
                    <a:pt x="727" y="169"/>
                    <a:pt x="579" y="118"/>
                  </a:cubicBezTo>
                  <a:cubicBezTo>
                    <a:pt x="431" y="68"/>
                    <a:pt x="279" y="51"/>
                    <a:pt x="131" y="4"/>
                  </a:cubicBezTo>
                  <a:cubicBezTo>
                    <a:pt x="124" y="1"/>
                    <a:pt x="117" y="0"/>
                    <a:pt x="1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3"/>
            <p:cNvSpPr/>
            <p:nvPr/>
          </p:nvSpPr>
          <p:spPr>
            <a:xfrm>
              <a:off x="6743025" y="1169611"/>
              <a:ext cx="118659" cy="35412"/>
            </a:xfrm>
            <a:custGeom>
              <a:avLst/>
              <a:gdLst/>
              <a:ahLst/>
              <a:cxnLst/>
              <a:rect l="l" t="t" r="r" b="b"/>
              <a:pathLst>
                <a:path w="2808" h="838" extrusionOk="0">
                  <a:moveTo>
                    <a:pt x="882" y="1"/>
                  </a:moveTo>
                  <a:cubicBezTo>
                    <a:pt x="607" y="1"/>
                    <a:pt x="332" y="48"/>
                    <a:pt x="125" y="206"/>
                  </a:cubicBezTo>
                  <a:cubicBezTo>
                    <a:pt x="55" y="260"/>
                    <a:pt x="1" y="371"/>
                    <a:pt x="82" y="442"/>
                  </a:cubicBezTo>
                  <a:cubicBezTo>
                    <a:pt x="385" y="717"/>
                    <a:pt x="896" y="707"/>
                    <a:pt x="1283" y="748"/>
                  </a:cubicBezTo>
                  <a:cubicBezTo>
                    <a:pt x="1594" y="778"/>
                    <a:pt x="1902" y="837"/>
                    <a:pt x="2211" y="837"/>
                  </a:cubicBezTo>
                  <a:cubicBezTo>
                    <a:pt x="2342" y="837"/>
                    <a:pt x="2474" y="826"/>
                    <a:pt x="2606" y="798"/>
                  </a:cubicBezTo>
                  <a:cubicBezTo>
                    <a:pt x="2734" y="771"/>
                    <a:pt x="2808" y="580"/>
                    <a:pt x="2703" y="489"/>
                  </a:cubicBezTo>
                  <a:cubicBezTo>
                    <a:pt x="2350" y="176"/>
                    <a:pt x="1865" y="105"/>
                    <a:pt x="1411" y="44"/>
                  </a:cubicBezTo>
                  <a:cubicBezTo>
                    <a:pt x="1247" y="22"/>
                    <a:pt x="1065" y="1"/>
                    <a:pt x="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" name="Grupo 46">
            <a:extLst>
              <a:ext uri="{FF2B5EF4-FFF2-40B4-BE49-F238E27FC236}">
                <a16:creationId xmlns:a16="http://schemas.microsoft.com/office/drawing/2014/main" id="{BE40074A-55CD-4FED-9080-F486527D764F}"/>
              </a:ext>
            </a:extLst>
          </p:cNvPr>
          <p:cNvGrpSpPr/>
          <p:nvPr/>
        </p:nvGrpSpPr>
        <p:grpSpPr>
          <a:xfrm>
            <a:off x="6483307" y="2914807"/>
            <a:ext cx="1748100" cy="1825409"/>
            <a:chOff x="4095212" y="3104567"/>
            <a:chExt cx="1748100" cy="1825409"/>
          </a:xfrm>
        </p:grpSpPr>
        <p:pic>
          <p:nvPicPr>
            <p:cNvPr id="48" name="Imagen 47" descr="Imagen que contiene pequeño, tabla, blanco, grande&#10;&#10;Descripción generada automáticamente">
              <a:extLst>
                <a:ext uri="{FF2B5EF4-FFF2-40B4-BE49-F238E27FC236}">
                  <a16:creationId xmlns:a16="http://schemas.microsoft.com/office/drawing/2014/main" id="{2F062461-17B8-4CC8-B586-1D41BAC5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661" y="3104567"/>
              <a:ext cx="1464980" cy="1297584"/>
            </a:xfrm>
            <a:prstGeom prst="rect">
              <a:avLst/>
            </a:prstGeom>
          </p:spPr>
        </p:pic>
        <p:sp>
          <p:nvSpPr>
            <p:cNvPr id="49" name="Elipse 48">
              <a:extLst>
                <a:ext uri="{FF2B5EF4-FFF2-40B4-BE49-F238E27FC236}">
                  <a16:creationId xmlns:a16="http://schemas.microsoft.com/office/drawing/2014/main" id="{DA6A6DE9-4F98-464F-B4B1-C74BC06D8697}"/>
                </a:ext>
              </a:extLst>
            </p:cNvPr>
            <p:cNvSpPr/>
            <p:nvPr/>
          </p:nvSpPr>
          <p:spPr>
            <a:xfrm>
              <a:off x="4095212" y="4297975"/>
              <a:ext cx="1748100" cy="632001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INTÉNTALO OTRA VEZ</a:t>
              </a:r>
            </a:p>
          </p:txBody>
        </p:sp>
      </p:grpSp>
      <p:grpSp>
        <p:nvGrpSpPr>
          <p:cNvPr id="50" name="Grupo 49">
            <a:extLst>
              <a:ext uri="{FF2B5EF4-FFF2-40B4-BE49-F238E27FC236}">
                <a16:creationId xmlns:a16="http://schemas.microsoft.com/office/drawing/2014/main" id="{22D8B22B-6143-4EBC-9892-286C1F035C08}"/>
              </a:ext>
            </a:extLst>
          </p:cNvPr>
          <p:cNvGrpSpPr/>
          <p:nvPr/>
        </p:nvGrpSpPr>
        <p:grpSpPr>
          <a:xfrm>
            <a:off x="5250478" y="870091"/>
            <a:ext cx="1748100" cy="1825409"/>
            <a:chOff x="4095212" y="3104567"/>
            <a:chExt cx="1748100" cy="1825409"/>
          </a:xfrm>
        </p:grpSpPr>
        <p:pic>
          <p:nvPicPr>
            <p:cNvPr id="51" name="Imagen 50" descr="Imagen que contiene pequeño, tabla, blanco, grande&#10;&#10;Descripción generada automáticamente">
              <a:extLst>
                <a:ext uri="{FF2B5EF4-FFF2-40B4-BE49-F238E27FC236}">
                  <a16:creationId xmlns:a16="http://schemas.microsoft.com/office/drawing/2014/main" id="{DF9FF78D-F0B1-4161-A6C1-EA147002F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661" y="3104567"/>
              <a:ext cx="1464980" cy="1297584"/>
            </a:xfrm>
            <a:prstGeom prst="rect">
              <a:avLst/>
            </a:prstGeom>
          </p:spPr>
        </p:pic>
        <p:sp>
          <p:nvSpPr>
            <p:cNvPr id="52" name="Elipse 51">
              <a:extLst>
                <a:ext uri="{FF2B5EF4-FFF2-40B4-BE49-F238E27FC236}">
                  <a16:creationId xmlns:a16="http://schemas.microsoft.com/office/drawing/2014/main" id="{8EB6267A-9302-4E01-B1ED-6C570BB00977}"/>
                </a:ext>
              </a:extLst>
            </p:cNvPr>
            <p:cNvSpPr/>
            <p:nvPr/>
          </p:nvSpPr>
          <p:spPr>
            <a:xfrm>
              <a:off x="4095212" y="4297975"/>
              <a:ext cx="1748100" cy="632001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INTÉNTALO OTRA VEZ</a:t>
              </a:r>
            </a:p>
          </p:txBody>
        </p:sp>
      </p:grpSp>
      <p:pic>
        <p:nvPicPr>
          <p:cNvPr id="53" name="Gráfico 52" descr="Marca de verificación">
            <a:extLst>
              <a:ext uri="{FF2B5EF4-FFF2-40B4-BE49-F238E27FC236}">
                <a16:creationId xmlns:a16="http://schemas.microsoft.com/office/drawing/2014/main" id="{DE506947-58F3-4BAB-A94A-FA42CE654C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005719" y="2810570"/>
            <a:ext cx="2295909" cy="1912454"/>
          </a:xfrm>
          <a:prstGeom prst="rect">
            <a:avLst/>
          </a:prstGeom>
        </p:spPr>
      </p:pic>
      <p:pic>
        <p:nvPicPr>
          <p:cNvPr id="55" name="Imagen 54">
            <a:extLst>
              <a:ext uri="{FF2B5EF4-FFF2-40B4-BE49-F238E27FC236}">
                <a16:creationId xmlns:a16="http://schemas.microsoft.com/office/drawing/2014/main" id="{BCB02FE7-EB81-42B6-BF13-B2FEAF5CEB7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22003" y="917996"/>
            <a:ext cx="2739690" cy="2408237"/>
          </a:xfrm>
          <a:prstGeom prst="rect">
            <a:avLst/>
          </a:prstGeom>
        </p:spPr>
      </p:pic>
      <p:pic>
        <p:nvPicPr>
          <p:cNvPr id="57" name="Imagen 7">
            <a:extLst>
              <a:ext uri="{FF2B5EF4-FFF2-40B4-BE49-F238E27FC236}">
                <a16:creationId xmlns:a16="http://schemas.microsoft.com/office/drawing/2014/main" id="{58404F7A-A768-47B8-A5A4-2A54E1FB3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8" name="Grupo 57">
            <a:extLst>
              <a:ext uri="{FF2B5EF4-FFF2-40B4-BE49-F238E27FC236}">
                <a16:creationId xmlns:a16="http://schemas.microsoft.com/office/drawing/2014/main" id="{298315AD-5FD9-4905-89F6-ADDDB6E3F375}"/>
              </a:ext>
            </a:extLst>
          </p:cNvPr>
          <p:cNvGrpSpPr/>
          <p:nvPr/>
        </p:nvGrpSpPr>
        <p:grpSpPr>
          <a:xfrm>
            <a:off x="19533" y="4229100"/>
            <a:ext cx="860577" cy="832886"/>
            <a:chOff x="10972800" y="5388495"/>
            <a:chExt cx="1219200" cy="1365354"/>
          </a:xfrm>
        </p:grpSpPr>
        <p:pic>
          <p:nvPicPr>
            <p:cNvPr id="59" name="Imagen 58" descr="Imagen que contiene objeto, reloj, firmar, tráfico&#10;&#10;Descripción generada automáticamente">
              <a:hlinkClick r:id="rId13" action="ppaction://hlinksldjump"/>
              <a:extLst>
                <a:ext uri="{FF2B5EF4-FFF2-40B4-BE49-F238E27FC236}">
                  <a16:creationId xmlns:a16="http://schemas.microsoft.com/office/drawing/2014/main" id="{3CE78B0A-E79C-4B65-9528-B417D77A8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60" name="Rectángulo: esquinas redondeadas 59">
              <a:extLst>
                <a:ext uri="{FF2B5EF4-FFF2-40B4-BE49-F238E27FC236}">
                  <a16:creationId xmlns:a16="http://schemas.microsoft.com/office/drawing/2014/main" id="{7AF34D28-DAD2-464B-80B8-07D864EB8EA5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61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DD1863EA-B82F-49F9-A937-923054A151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770129" y="1101280"/>
            <a:ext cx="609600" cy="609600"/>
          </a:xfrm>
          <a:prstGeom prst="rect">
            <a:avLst/>
          </a:prstGeom>
        </p:spPr>
      </p:pic>
      <p:sp>
        <p:nvSpPr>
          <p:cNvPr id="62" name="Flecha: a la derecha 6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8D34FB0-D25A-45F1-8882-B08420DC2BD2}"/>
              </a:ext>
            </a:extLst>
          </p:cNvPr>
          <p:cNvSpPr/>
          <p:nvPr/>
        </p:nvSpPr>
        <p:spPr>
          <a:xfrm>
            <a:off x="7500768" y="1159485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</p:spTree>
    <p:extLst>
      <p:ext uri="{BB962C8B-B14F-4D97-AF65-F5344CB8AC3E}">
        <p14:creationId xmlns:p14="http://schemas.microsoft.com/office/powerpoint/2010/main" val="374168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0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28"/>
          <p:cNvSpPr/>
          <p:nvPr/>
        </p:nvSpPr>
        <p:spPr>
          <a:xfrm>
            <a:off x="592575" y="2321450"/>
            <a:ext cx="6311696" cy="2307439"/>
          </a:xfrm>
          <a:custGeom>
            <a:avLst/>
            <a:gdLst/>
            <a:ahLst/>
            <a:cxnLst/>
            <a:rect l="l" t="t" r="r" b="b"/>
            <a:pathLst>
              <a:path w="60386" h="22076" extrusionOk="0">
                <a:moveTo>
                  <a:pt x="31120" y="653"/>
                </a:moveTo>
                <a:lnTo>
                  <a:pt x="31120" y="653"/>
                </a:lnTo>
                <a:cubicBezTo>
                  <a:pt x="31145" y="655"/>
                  <a:pt x="31167" y="658"/>
                  <a:pt x="31189" y="661"/>
                </a:cubicBezTo>
                <a:lnTo>
                  <a:pt x="31189" y="661"/>
                </a:lnTo>
                <a:cubicBezTo>
                  <a:pt x="31168" y="657"/>
                  <a:pt x="31145" y="655"/>
                  <a:pt x="31120" y="653"/>
                </a:cubicBezTo>
                <a:close/>
                <a:moveTo>
                  <a:pt x="19123" y="724"/>
                </a:moveTo>
                <a:lnTo>
                  <a:pt x="19123" y="724"/>
                </a:lnTo>
                <a:cubicBezTo>
                  <a:pt x="19335" y="740"/>
                  <a:pt x="19550" y="764"/>
                  <a:pt x="19762" y="788"/>
                </a:cubicBezTo>
                <a:lnTo>
                  <a:pt x="19298" y="788"/>
                </a:lnTo>
                <a:cubicBezTo>
                  <a:pt x="19291" y="784"/>
                  <a:pt x="19287" y="781"/>
                  <a:pt x="19281" y="781"/>
                </a:cubicBezTo>
                <a:cubicBezTo>
                  <a:pt x="19227" y="757"/>
                  <a:pt x="19176" y="737"/>
                  <a:pt x="19123" y="724"/>
                </a:cubicBezTo>
                <a:close/>
                <a:moveTo>
                  <a:pt x="48751" y="724"/>
                </a:moveTo>
                <a:cubicBezTo>
                  <a:pt x="48967" y="740"/>
                  <a:pt x="49179" y="764"/>
                  <a:pt x="49391" y="788"/>
                </a:cubicBezTo>
                <a:lnTo>
                  <a:pt x="48926" y="788"/>
                </a:lnTo>
                <a:cubicBezTo>
                  <a:pt x="48920" y="784"/>
                  <a:pt x="48916" y="781"/>
                  <a:pt x="48913" y="781"/>
                </a:cubicBezTo>
                <a:cubicBezTo>
                  <a:pt x="48859" y="757"/>
                  <a:pt x="48805" y="737"/>
                  <a:pt x="48751" y="724"/>
                </a:cubicBezTo>
                <a:close/>
                <a:moveTo>
                  <a:pt x="18273" y="1"/>
                </a:moveTo>
                <a:cubicBezTo>
                  <a:pt x="18202" y="1"/>
                  <a:pt x="18130" y="2"/>
                  <a:pt x="18059" y="3"/>
                </a:cubicBezTo>
                <a:cubicBezTo>
                  <a:pt x="17070" y="30"/>
                  <a:pt x="16349" y="340"/>
                  <a:pt x="15421" y="458"/>
                </a:cubicBezTo>
                <a:cubicBezTo>
                  <a:pt x="14760" y="537"/>
                  <a:pt x="14096" y="575"/>
                  <a:pt x="13432" y="575"/>
                </a:cubicBezTo>
                <a:cubicBezTo>
                  <a:pt x="13075" y="575"/>
                  <a:pt x="12718" y="564"/>
                  <a:pt x="12361" y="542"/>
                </a:cubicBezTo>
                <a:cubicBezTo>
                  <a:pt x="11395" y="476"/>
                  <a:pt x="10578" y="178"/>
                  <a:pt x="9585" y="178"/>
                </a:cubicBezTo>
                <a:cubicBezTo>
                  <a:pt x="9558" y="178"/>
                  <a:pt x="9531" y="178"/>
                  <a:pt x="9504" y="178"/>
                </a:cubicBezTo>
                <a:cubicBezTo>
                  <a:pt x="8454" y="199"/>
                  <a:pt x="7475" y="434"/>
                  <a:pt x="6425" y="458"/>
                </a:cubicBezTo>
                <a:cubicBezTo>
                  <a:pt x="6235" y="462"/>
                  <a:pt x="6046" y="463"/>
                  <a:pt x="5856" y="463"/>
                </a:cubicBezTo>
                <a:cubicBezTo>
                  <a:pt x="5535" y="463"/>
                  <a:pt x="5214" y="459"/>
                  <a:pt x="4893" y="459"/>
                </a:cubicBezTo>
                <a:cubicBezTo>
                  <a:pt x="4439" y="459"/>
                  <a:pt x="3985" y="467"/>
                  <a:pt x="3531" y="501"/>
                </a:cubicBezTo>
                <a:cubicBezTo>
                  <a:pt x="3198" y="525"/>
                  <a:pt x="2868" y="569"/>
                  <a:pt x="2545" y="633"/>
                </a:cubicBezTo>
                <a:lnTo>
                  <a:pt x="2265" y="646"/>
                </a:lnTo>
                <a:cubicBezTo>
                  <a:pt x="2235" y="643"/>
                  <a:pt x="2211" y="639"/>
                  <a:pt x="2188" y="639"/>
                </a:cubicBezTo>
                <a:cubicBezTo>
                  <a:pt x="2077" y="639"/>
                  <a:pt x="1969" y="650"/>
                  <a:pt x="1861" y="676"/>
                </a:cubicBezTo>
                <a:cubicBezTo>
                  <a:pt x="1838" y="680"/>
                  <a:pt x="1818" y="683"/>
                  <a:pt x="1794" y="687"/>
                </a:cubicBezTo>
                <a:cubicBezTo>
                  <a:pt x="1683" y="687"/>
                  <a:pt x="1606" y="660"/>
                  <a:pt x="1495" y="650"/>
                </a:cubicBezTo>
                <a:lnTo>
                  <a:pt x="1495" y="650"/>
                </a:lnTo>
                <a:cubicBezTo>
                  <a:pt x="1589" y="660"/>
                  <a:pt x="1653" y="676"/>
                  <a:pt x="1676" y="724"/>
                </a:cubicBezTo>
                <a:cubicBezTo>
                  <a:pt x="1761" y="899"/>
                  <a:pt x="260" y="1336"/>
                  <a:pt x="122" y="1558"/>
                </a:cubicBezTo>
                <a:cubicBezTo>
                  <a:pt x="0" y="1753"/>
                  <a:pt x="108" y="2097"/>
                  <a:pt x="105" y="2299"/>
                </a:cubicBezTo>
                <a:cubicBezTo>
                  <a:pt x="101" y="2797"/>
                  <a:pt x="226" y="3288"/>
                  <a:pt x="219" y="3783"/>
                </a:cubicBezTo>
                <a:cubicBezTo>
                  <a:pt x="202" y="4927"/>
                  <a:pt x="206" y="6075"/>
                  <a:pt x="219" y="7215"/>
                </a:cubicBezTo>
                <a:cubicBezTo>
                  <a:pt x="243" y="9467"/>
                  <a:pt x="300" y="11718"/>
                  <a:pt x="300" y="13970"/>
                </a:cubicBezTo>
                <a:lnTo>
                  <a:pt x="300" y="21057"/>
                </a:lnTo>
                <a:cubicBezTo>
                  <a:pt x="300" y="21377"/>
                  <a:pt x="488" y="21640"/>
                  <a:pt x="721" y="21640"/>
                </a:cubicBezTo>
                <a:lnTo>
                  <a:pt x="899" y="21640"/>
                </a:lnTo>
                <a:cubicBezTo>
                  <a:pt x="943" y="21640"/>
                  <a:pt x="986" y="21646"/>
                  <a:pt x="1027" y="21663"/>
                </a:cubicBezTo>
                <a:cubicBezTo>
                  <a:pt x="1075" y="21683"/>
                  <a:pt x="1126" y="21693"/>
                  <a:pt x="1177" y="21693"/>
                </a:cubicBezTo>
                <a:cubicBezTo>
                  <a:pt x="1231" y="21693"/>
                  <a:pt x="1285" y="21682"/>
                  <a:pt x="1336" y="21660"/>
                </a:cubicBezTo>
                <a:lnTo>
                  <a:pt x="1380" y="21640"/>
                </a:lnTo>
                <a:lnTo>
                  <a:pt x="4537" y="21640"/>
                </a:lnTo>
                <a:cubicBezTo>
                  <a:pt x="4547" y="21640"/>
                  <a:pt x="4554" y="21643"/>
                  <a:pt x="4561" y="21643"/>
                </a:cubicBezTo>
                <a:cubicBezTo>
                  <a:pt x="4665" y="21663"/>
                  <a:pt x="4773" y="21683"/>
                  <a:pt x="4874" y="21700"/>
                </a:cubicBezTo>
                <a:cubicBezTo>
                  <a:pt x="4884" y="21700"/>
                  <a:pt x="4890" y="21700"/>
                  <a:pt x="4900" y="21703"/>
                </a:cubicBezTo>
                <a:cubicBezTo>
                  <a:pt x="5261" y="21801"/>
                  <a:pt x="5624" y="21872"/>
                  <a:pt x="5994" y="21919"/>
                </a:cubicBezTo>
                <a:cubicBezTo>
                  <a:pt x="6327" y="21956"/>
                  <a:pt x="6661" y="21972"/>
                  <a:pt x="6995" y="21972"/>
                </a:cubicBezTo>
                <a:cubicBezTo>
                  <a:pt x="7915" y="21972"/>
                  <a:pt x="8836" y="21851"/>
                  <a:pt x="9720" y="21730"/>
                </a:cubicBezTo>
                <a:cubicBezTo>
                  <a:pt x="9767" y="21724"/>
                  <a:pt x="9814" y="21714"/>
                  <a:pt x="9861" y="21700"/>
                </a:cubicBezTo>
                <a:cubicBezTo>
                  <a:pt x="9885" y="21690"/>
                  <a:pt x="9911" y="21683"/>
                  <a:pt x="9938" y="21683"/>
                </a:cubicBezTo>
                <a:cubicBezTo>
                  <a:pt x="10228" y="21663"/>
                  <a:pt x="10514" y="21650"/>
                  <a:pt x="10793" y="21640"/>
                </a:cubicBezTo>
                <a:lnTo>
                  <a:pt x="12274" y="21640"/>
                </a:lnTo>
                <a:cubicBezTo>
                  <a:pt x="12974" y="21670"/>
                  <a:pt x="13654" y="21737"/>
                  <a:pt x="14384" y="21825"/>
                </a:cubicBezTo>
                <a:cubicBezTo>
                  <a:pt x="14717" y="21863"/>
                  <a:pt x="15036" y="21880"/>
                  <a:pt x="15349" y="21880"/>
                </a:cubicBezTo>
                <a:cubicBezTo>
                  <a:pt x="15973" y="21880"/>
                  <a:pt x="16572" y="21810"/>
                  <a:pt x="17204" y="21693"/>
                </a:cubicBezTo>
                <a:lnTo>
                  <a:pt x="17470" y="21643"/>
                </a:lnTo>
                <a:cubicBezTo>
                  <a:pt x="17490" y="21640"/>
                  <a:pt x="17507" y="21640"/>
                  <a:pt x="17527" y="21640"/>
                </a:cubicBezTo>
                <a:lnTo>
                  <a:pt x="21569" y="21640"/>
                </a:lnTo>
                <a:cubicBezTo>
                  <a:pt x="21586" y="21640"/>
                  <a:pt x="21606" y="21640"/>
                  <a:pt x="21623" y="21643"/>
                </a:cubicBezTo>
                <a:cubicBezTo>
                  <a:pt x="22151" y="21730"/>
                  <a:pt x="22680" y="21828"/>
                  <a:pt x="23212" y="21909"/>
                </a:cubicBezTo>
                <a:cubicBezTo>
                  <a:pt x="23840" y="22003"/>
                  <a:pt x="24494" y="22075"/>
                  <a:pt x="25150" y="22075"/>
                </a:cubicBezTo>
                <a:cubicBezTo>
                  <a:pt x="25404" y="22075"/>
                  <a:pt x="25658" y="22064"/>
                  <a:pt x="25911" y="22040"/>
                </a:cubicBezTo>
                <a:cubicBezTo>
                  <a:pt x="26641" y="21966"/>
                  <a:pt x="27391" y="21710"/>
                  <a:pt x="28149" y="21640"/>
                </a:cubicBezTo>
                <a:lnTo>
                  <a:pt x="28886" y="21640"/>
                </a:lnTo>
                <a:cubicBezTo>
                  <a:pt x="28939" y="21646"/>
                  <a:pt x="28990" y="21653"/>
                  <a:pt x="29044" y="21660"/>
                </a:cubicBezTo>
                <a:cubicBezTo>
                  <a:pt x="29104" y="21671"/>
                  <a:pt x="29164" y="21677"/>
                  <a:pt x="29224" y="21677"/>
                </a:cubicBezTo>
                <a:cubicBezTo>
                  <a:pt x="29274" y="21677"/>
                  <a:pt x="29324" y="21672"/>
                  <a:pt x="29374" y="21663"/>
                </a:cubicBezTo>
                <a:cubicBezTo>
                  <a:pt x="29393" y="21660"/>
                  <a:pt x="29413" y="21659"/>
                  <a:pt x="29432" y="21659"/>
                </a:cubicBezTo>
                <a:cubicBezTo>
                  <a:pt x="29480" y="21659"/>
                  <a:pt x="29526" y="21668"/>
                  <a:pt x="29569" y="21687"/>
                </a:cubicBezTo>
                <a:cubicBezTo>
                  <a:pt x="29596" y="21697"/>
                  <a:pt x="29624" y="21702"/>
                  <a:pt x="29652" y="21702"/>
                </a:cubicBezTo>
                <a:cubicBezTo>
                  <a:pt x="29686" y="21702"/>
                  <a:pt x="29721" y="21695"/>
                  <a:pt x="29754" y="21680"/>
                </a:cubicBezTo>
                <a:lnTo>
                  <a:pt x="29915" y="21640"/>
                </a:lnTo>
                <a:lnTo>
                  <a:pt x="30524" y="21640"/>
                </a:lnTo>
                <a:cubicBezTo>
                  <a:pt x="30568" y="21640"/>
                  <a:pt x="30609" y="21646"/>
                  <a:pt x="30649" y="21663"/>
                </a:cubicBezTo>
                <a:cubicBezTo>
                  <a:pt x="30698" y="21683"/>
                  <a:pt x="30750" y="21693"/>
                  <a:pt x="30802" y="21693"/>
                </a:cubicBezTo>
                <a:cubicBezTo>
                  <a:pt x="30856" y="21693"/>
                  <a:pt x="30909" y="21682"/>
                  <a:pt x="30959" y="21660"/>
                </a:cubicBezTo>
                <a:cubicBezTo>
                  <a:pt x="30975" y="21653"/>
                  <a:pt x="30989" y="21646"/>
                  <a:pt x="31002" y="21640"/>
                </a:cubicBezTo>
                <a:lnTo>
                  <a:pt x="34166" y="21640"/>
                </a:lnTo>
                <a:cubicBezTo>
                  <a:pt x="34176" y="21640"/>
                  <a:pt x="34183" y="21643"/>
                  <a:pt x="34189" y="21643"/>
                </a:cubicBezTo>
                <a:cubicBezTo>
                  <a:pt x="34294" y="21663"/>
                  <a:pt x="34398" y="21683"/>
                  <a:pt x="34506" y="21700"/>
                </a:cubicBezTo>
                <a:cubicBezTo>
                  <a:pt x="34512" y="21700"/>
                  <a:pt x="34523" y="21700"/>
                  <a:pt x="34529" y="21703"/>
                </a:cubicBezTo>
                <a:cubicBezTo>
                  <a:pt x="34889" y="21801"/>
                  <a:pt x="35253" y="21872"/>
                  <a:pt x="35623" y="21919"/>
                </a:cubicBezTo>
                <a:cubicBezTo>
                  <a:pt x="35955" y="21956"/>
                  <a:pt x="36289" y="21972"/>
                  <a:pt x="36623" y="21972"/>
                </a:cubicBezTo>
                <a:cubicBezTo>
                  <a:pt x="37544" y="21972"/>
                  <a:pt x="38464" y="21851"/>
                  <a:pt x="39349" y="21730"/>
                </a:cubicBezTo>
                <a:cubicBezTo>
                  <a:pt x="39399" y="21724"/>
                  <a:pt x="39446" y="21714"/>
                  <a:pt x="39490" y="21700"/>
                </a:cubicBezTo>
                <a:cubicBezTo>
                  <a:pt x="39517" y="21690"/>
                  <a:pt x="39540" y="21683"/>
                  <a:pt x="39567" y="21683"/>
                </a:cubicBezTo>
                <a:cubicBezTo>
                  <a:pt x="39857" y="21663"/>
                  <a:pt x="40143" y="21650"/>
                  <a:pt x="40422" y="21640"/>
                </a:cubicBezTo>
                <a:lnTo>
                  <a:pt x="41903" y="21640"/>
                </a:lnTo>
                <a:cubicBezTo>
                  <a:pt x="42603" y="21670"/>
                  <a:pt x="43283" y="21737"/>
                  <a:pt x="44016" y="21825"/>
                </a:cubicBezTo>
                <a:cubicBezTo>
                  <a:pt x="44349" y="21863"/>
                  <a:pt x="44668" y="21880"/>
                  <a:pt x="44980" y="21880"/>
                </a:cubicBezTo>
                <a:cubicBezTo>
                  <a:pt x="45604" y="21880"/>
                  <a:pt x="46200" y="21810"/>
                  <a:pt x="46833" y="21693"/>
                </a:cubicBezTo>
                <a:lnTo>
                  <a:pt x="47099" y="21643"/>
                </a:lnTo>
                <a:cubicBezTo>
                  <a:pt x="47119" y="21640"/>
                  <a:pt x="47136" y="21640"/>
                  <a:pt x="47156" y="21640"/>
                </a:cubicBezTo>
                <a:lnTo>
                  <a:pt x="51198" y="21640"/>
                </a:lnTo>
                <a:cubicBezTo>
                  <a:pt x="51215" y="21640"/>
                  <a:pt x="51235" y="21640"/>
                  <a:pt x="51252" y="21643"/>
                </a:cubicBezTo>
                <a:cubicBezTo>
                  <a:pt x="51780" y="21730"/>
                  <a:pt x="52309" y="21828"/>
                  <a:pt x="52840" y="21909"/>
                </a:cubicBezTo>
                <a:cubicBezTo>
                  <a:pt x="53469" y="22003"/>
                  <a:pt x="54123" y="22075"/>
                  <a:pt x="54779" y="22075"/>
                </a:cubicBezTo>
                <a:cubicBezTo>
                  <a:pt x="55033" y="22075"/>
                  <a:pt x="55287" y="22064"/>
                  <a:pt x="55539" y="22040"/>
                </a:cubicBezTo>
                <a:cubicBezTo>
                  <a:pt x="56270" y="21966"/>
                  <a:pt x="57024" y="21710"/>
                  <a:pt x="57781" y="21640"/>
                </a:cubicBezTo>
                <a:lnTo>
                  <a:pt x="58514" y="21640"/>
                </a:lnTo>
                <a:cubicBezTo>
                  <a:pt x="58568" y="21646"/>
                  <a:pt x="58622" y="21653"/>
                  <a:pt x="58673" y="21660"/>
                </a:cubicBezTo>
                <a:cubicBezTo>
                  <a:pt x="58730" y="21672"/>
                  <a:pt x="58788" y="21678"/>
                  <a:pt x="58846" y="21678"/>
                </a:cubicBezTo>
                <a:cubicBezTo>
                  <a:pt x="58899" y="21678"/>
                  <a:pt x="58952" y="21673"/>
                  <a:pt x="59006" y="21663"/>
                </a:cubicBezTo>
                <a:cubicBezTo>
                  <a:pt x="59024" y="21660"/>
                  <a:pt x="59043" y="21659"/>
                  <a:pt x="59062" y="21659"/>
                </a:cubicBezTo>
                <a:cubicBezTo>
                  <a:pt x="59108" y="21659"/>
                  <a:pt x="59155" y="21668"/>
                  <a:pt x="59198" y="21687"/>
                </a:cubicBezTo>
                <a:cubicBezTo>
                  <a:pt x="59225" y="21697"/>
                  <a:pt x="59253" y="21702"/>
                  <a:pt x="59282" y="21702"/>
                </a:cubicBezTo>
                <a:cubicBezTo>
                  <a:pt x="59317" y="21702"/>
                  <a:pt x="59351" y="21695"/>
                  <a:pt x="59383" y="21680"/>
                </a:cubicBezTo>
                <a:lnTo>
                  <a:pt x="59548" y="21640"/>
                </a:lnTo>
                <a:lnTo>
                  <a:pt x="59958" y="21640"/>
                </a:lnTo>
                <a:cubicBezTo>
                  <a:pt x="60190" y="21640"/>
                  <a:pt x="60379" y="21377"/>
                  <a:pt x="60379" y="21057"/>
                </a:cubicBezTo>
                <a:lnTo>
                  <a:pt x="60386" y="1700"/>
                </a:lnTo>
                <a:cubicBezTo>
                  <a:pt x="60386" y="1380"/>
                  <a:pt x="60197" y="1121"/>
                  <a:pt x="59965" y="1121"/>
                </a:cubicBezTo>
                <a:lnTo>
                  <a:pt x="59652" y="1121"/>
                </a:lnTo>
                <a:cubicBezTo>
                  <a:pt x="59679" y="1074"/>
                  <a:pt x="59706" y="1030"/>
                  <a:pt x="59729" y="983"/>
                </a:cubicBezTo>
                <a:cubicBezTo>
                  <a:pt x="59760" y="922"/>
                  <a:pt x="59669" y="862"/>
                  <a:pt x="59544" y="858"/>
                </a:cubicBezTo>
                <a:lnTo>
                  <a:pt x="59167" y="801"/>
                </a:lnTo>
                <a:cubicBezTo>
                  <a:pt x="59161" y="799"/>
                  <a:pt x="59154" y="798"/>
                  <a:pt x="59148" y="798"/>
                </a:cubicBezTo>
                <a:cubicBezTo>
                  <a:pt x="59120" y="798"/>
                  <a:pt x="59094" y="814"/>
                  <a:pt x="59113" y="828"/>
                </a:cubicBezTo>
                <a:cubicBezTo>
                  <a:pt x="59113" y="841"/>
                  <a:pt x="59113" y="855"/>
                  <a:pt x="59117" y="868"/>
                </a:cubicBezTo>
                <a:cubicBezTo>
                  <a:pt x="59100" y="858"/>
                  <a:pt x="59083" y="848"/>
                  <a:pt x="59066" y="838"/>
                </a:cubicBezTo>
                <a:lnTo>
                  <a:pt x="59066" y="788"/>
                </a:lnTo>
                <a:lnTo>
                  <a:pt x="59016" y="788"/>
                </a:lnTo>
                <a:cubicBezTo>
                  <a:pt x="58975" y="788"/>
                  <a:pt x="58938" y="781"/>
                  <a:pt x="58901" y="767"/>
                </a:cubicBezTo>
                <a:cubicBezTo>
                  <a:pt x="58514" y="623"/>
                  <a:pt x="57962" y="555"/>
                  <a:pt x="57528" y="525"/>
                </a:cubicBezTo>
                <a:cubicBezTo>
                  <a:pt x="57279" y="506"/>
                  <a:pt x="57028" y="499"/>
                  <a:pt x="56776" y="499"/>
                </a:cubicBezTo>
                <a:cubicBezTo>
                  <a:pt x="56297" y="499"/>
                  <a:pt x="55816" y="527"/>
                  <a:pt x="55344" y="562"/>
                </a:cubicBezTo>
                <a:cubicBezTo>
                  <a:pt x="54967" y="592"/>
                  <a:pt x="54590" y="616"/>
                  <a:pt x="54213" y="639"/>
                </a:cubicBezTo>
                <a:cubicBezTo>
                  <a:pt x="54197" y="639"/>
                  <a:pt x="54183" y="636"/>
                  <a:pt x="54166" y="633"/>
                </a:cubicBezTo>
                <a:lnTo>
                  <a:pt x="50808" y="266"/>
                </a:lnTo>
                <a:cubicBezTo>
                  <a:pt x="49872" y="163"/>
                  <a:pt x="48875" y="4"/>
                  <a:pt x="47903" y="4"/>
                </a:cubicBezTo>
                <a:cubicBezTo>
                  <a:pt x="47830" y="4"/>
                  <a:pt x="47757" y="5"/>
                  <a:pt x="47685" y="7"/>
                </a:cubicBezTo>
                <a:cubicBezTo>
                  <a:pt x="46699" y="30"/>
                  <a:pt x="45975" y="343"/>
                  <a:pt x="45046" y="461"/>
                </a:cubicBezTo>
                <a:cubicBezTo>
                  <a:pt x="44381" y="538"/>
                  <a:pt x="43713" y="577"/>
                  <a:pt x="43043" y="577"/>
                </a:cubicBezTo>
                <a:cubicBezTo>
                  <a:pt x="42692" y="577"/>
                  <a:pt x="42341" y="566"/>
                  <a:pt x="41990" y="545"/>
                </a:cubicBezTo>
                <a:cubicBezTo>
                  <a:pt x="41028" y="480"/>
                  <a:pt x="40215" y="181"/>
                  <a:pt x="39228" y="181"/>
                </a:cubicBezTo>
                <a:cubicBezTo>
                  <a:pt x="39196" y="181"/>
                  <a:pt x="39165" y="181"/>
                  <a:pt x="39133" y="182"/>
                </a:cubicBezTo>
                <a:cubicBezTo>
                  <a:pt x="38083" y="202"/>
                  <a:pt x="37104" y="438"/>
                  <a:pt x="36050" y="458"/>
                </a:cubicBezTo>
                <a:cubicBezTo>
                  <a:pt x="35844" y="463"/>
                  <a:pt x="35638" y="464"/>
                  <a:pt x="35431" y="464"/>
                </a:cubicBezTo>
                <a:cubicBezTo>
                  <a:pt x="35128" y="464"/>
                  <a:pt x="34825" y="461"/>
                  <a:pt x="34522" y="461"/>
                </a:cubicBezTo>
                <a:cubicBezTo>
                  <a:pt x="34067" y="461"/>
                  <a:pt x="33612" y="468"/>
                  <a:pt x="33156" y="505"/>
                </a:cubicBezTo>
                <a:cubicBezTo>
                  <a:pt x="32826" y="528"/>
                  <a:pt x="32497" y="572"/>
                  <a:pt x="32170" y="633"/>
                </a:cubicBezTo>
                <a:lnTo>
                  <a:pt x="31891" y="646"/>
                </a:lnTo>
                <a:cubicBezTo>
                  <a:pt x="31864" y="643"/>
                  <a:pt x="31837" y="643"/>
                  <a:pt x="31813" y="643"/>
                </a:cubicBezTo>
                <a:cubicBezTo>
                  <a:pt x="31800" y="642"/>
                  <a:pt x="31787" y="642"/>
                  <a:pt x="31774" y="642"/>
                </a:cubicBezTo>
                <a:cubicBezTo>
                  <a:pt x="31678" y="642"/>
                  <a:pt x="31581" y="653"/>
                  <a:pt x="31487" y="676"/>
                </a:cubicBezTo>
                <a:cubicBezTo>
                  <a:pt x="31467" y="683"/>
                  <a:pt x="31447" y="687"/>
                  <a:pt x="31423" y="687"/>
                </a:cubicBezTo>
                <a:cubicBezTo>
                  <a:pt x="31416" y="687"/>
                  <a:pt x="31410" y="687"/>
                  <a:pt x="31403" y="687"/>
                </a:cubicBezTo>
                <a:cubicBezTo>
                  <a:pt x="31323" y="687"/>
                  <a:pt x="31262" y="672"/>
                  <a:pt x="31189" y="661"/>
                </a:cubicBezTo>
                <a:lnTo>
                  <a:pt x="31189" y="661"/>
                </a:lnTo>
                <a:cubicBezTo>
                  <a:pt x="31247" y="672"/>
                  <a:pt x="31288" y="691"/>
                  <a:pt x="31305" y="724"/>
                </a:cubicBezTo>
                <a:cubicBezTo>
                  <a:pt x="31346" y="808"/>
                  <a:pt x="31033" y="946"/>
                  <a:pt x="30676" y="1097"/>
                </a:cubicBezTo>
                <a:cubicBezTo>
                  <a:pt x="30639" y="1114"/>
                  <a:pt x="30595" y="1121"/>
                  <a:pt x="30555" y="1121"/>
                </a:cubicBezTo>
                <a:lnTo>
                  <a:pt x="30020" y="1121"/>
                </a:lnTo>
                <a:cubicBezTo>
                  <a:pt x="30047" y="1077"/>
                  <a:pt x="30074" y="1033"/>
                  <a:pt x="30094" y="986"/>
                </a:cubicBezTo>
                <a:cubicBezTo>
                  <a:pt x="30124" y="922"/>
                  <a:pt x="30037" y="865"/>
                  <a:pt x="29912" y="858"/>
                </a:cubicBezTo>
                <a:lnTo>
                  <a:pt x="29538" y="801"/>
                </a:lnTo>
                <a:cubicBezTo>
                  <a:pt x="29532" y="799"/>
                  <a:pt x="29526" y="798"/>
                  <a:pt x="29519" y="798"/>
                </a:cubicBezTo>
                <a:cubicBezTo>
                  <a:pt x="29492" y="798"/>
                  <a:pt x="29468" y="814"/>
                  <a:pt x="29485" y="828"/>
                </a:cubicBezTo>
                <a:lnTo>
                  <a:pt x="29488" y="865"/>
                </a:lnTo>
                <a:cubicBezTo>
                  <a:pt x="29471" y="855"/>
                  <a:pt x="29454" y="845"/>
                  <a:pt x="29437" y="838"/>
                </a:cubicBezTo>
                <a:lnTo>
                  <a:pt x="29437" y="788"/>
                </a:lnTo>
                <a:lnTo>
                  <a:pt x="29387" y="788"/>
                </a:lnTo>
                <a:cubicBezTo>
                  <a:pt x="29350" y="788"/>
                  <a:pt x="29310" y="781"/>
                  <a:pt x="29276" y="767"/>
                </a:cubicBezTo>
                <a:cubicBezTo>
                  <a:pt x="28886" y="619"/>
                  <a:pt x="28334" y="555"/>
                  <a:pt x="27899" y="522"/>
                </a:cubicBezTo>
                <a:cubicBezTo>
                  <a:pt x="27658" y="504"/>
                  <a:pt x="27415" y="496"/>
                  <a:pt x="27172" y="496"/>
                </a:cubicBezTo>
                <a:cubicBezTo>
                  <a:pt x="26685" y="496"/>
                  <a:pt x="26195" y="526"/>
                  <a:pt x="25715" y="562"/>
                </a:cubicBezTo>
                <a:cubicBezTo>
                  <a:pt x="25342" y="589"/>
                  <a:pt x="24962" y="616"/>
                  <a:pt x="24585" y="639"/>
                </a:cubicBezTo>
                <a:cubicBezTo>
                  <a:pt x="24571" y="636"/>
                  <a:pt x="24558" y="633"/>
                  <a:pt x="24537" y="633"/>
                </a:cubicBezTo>
                <a:lnTo>
                  <a:pt x="21179" y="263"/>
                </a:lnTo>
                <a:cubicBezTo>
                  <a:pt x="20242" y="162"/>
                  <a:pt x="19243" y="1"/>
                  <a:pt x="1827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5" name="Google Shape;645;p28"/>
          <p:cNvSpPr txBox="1">
            <a:spLocks noGrp="1"/>
          </p:cNvSpPr>
          <p:nvPr>
            <p:ph type="ctrTitle"/>
          </p:nvPr>
        </p:nvSpPr>
        <p:spPr>
          <a:xfrm>
            <a:off x="785925" y="2423900"/>
            <a:ext cx="6311696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¿</a:t>
            </a:r>
            <a:r>
              <a:rPr lang="es-ES" dirty="0"/>
              <a:t>Cómo nos sentimos cuando…?</a:t>
            </a:r>
            <a:endParaRPr dirty="0"/>
          </a:p>
        </p:txBody>
      </p:sp>
      <p:sp>
        <p:nvSpPr>
          <p:cNvPr id="646" name="Google Shape;646;p28"/>
          <p:cNvSpPr txBox="1">
            <a:spLocks noGrp="1"/>
          </p:cNvSpPr>
          <p:nvPr>
            <p:ph type="subTitle" idx="1"/>
          </p:nvPr>
        </p:nvSpPr>
        <p:spPr>
          <a:xfrm>
            <a:off x="6225361" y="533025"/>
            <a:ext cx="2488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dirty="0"/>
              <a:t>Aprendamos a expresar nuestras emociones </a:t>
            </a:r>
            <a:endParaRPr b="1" dirty="0"/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F1C44B35-6667-40C9-B756-8056BF889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0" y="118311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nicio">
            <a:hlinkClick r:id="" action="ppaction://media"/>
            <a:extLst>
              <a:ext uri="{FF2B5EF4-FFF2-40B4-BE49-F238E27FC236}">
                <a16:creationId xmlns:a16="http://schemas.microsoft.com/office/drawing/2014/main" id="{B5FCF754-FAE8-4514-A9BF-CDAFDCFD65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4608" y="30131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0" name="Google Shape;700;p33"/>
          <p:cNvGrpSpPr/>
          <p:nvPr/>
        </p:nvGrpSpPr>
        <p:grpSpPr>
          <a:xfrm>
            <a:off x="-9522" y="38772"/>
            <a:ext cx="9144000" cy="5143520"/>
            <a:chOff x="238125" y="846675"/>
            <a:chExt cx="7143750" cy="4018375"/>
          </a:xfrm>
        </p:grpSpPr>
        <p:sp>
          <p:nvSpPr>
            <p:cNvPr id="701" name="Google Shape;701;p33"/>
            <p:cNvSpPr/>
            <p:nvPr/>
          </p:nvSpPr>
          <p:spPr>
            <a:xfrm>
              <a:off x="3039950" y="3660400"/>
              <a:ext cx="1225" cy="3600"/>
            </a:xfrm>
            <a:custGeom>
              <a:avLst/>
              <a:gdLst/>
              <a:ahLst/>
              <a:cxnLst/>
              <a:rect l="l" t="t" r="r" b="b"/>
              <a:pathLst>
                <a:path w="49" h="144" extrusionOk="0">
                  <a:moveTo>
                    <a:pt x="1" y="1"/>
                  </a:moveTo>
                  <a:lnTo>
                    <a:pt x="1" y="1"/>
                  </a:lnTo>
                  <a:cubicBezTo>
                    <a:pt x="24" y="48"/>
                    <a:pt x="36" y="96"/>
                    <a:pt x="48" y="143"/>
                  </a:cubicBezTo>
                  <a:lnTo>
                    <a:pt x="48" y="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3"/>
            <p:cNvSpPr/>
            <p:nvPr/>
          </p:nvSpPr>
          <p:spPr>
            <a:xfrm>
              <a:off x="2379150" y="2011400"/>
              <a:ext cx="11625" cy="8650"/>
            </a:xfrm>
            <a:custGeom>
              <a:avLst/>
              <a:gdLst/>
              <a:ahLst/>
              <a:cxnLst/>
              <a:rect l="l" t="t" r="r" b="b"/>
              <a:pathLst>
                <a:path w="465" h="346" extrusionOk="0">
                  <a:moveTo>
                    <a:pt x="251" y="0"/>
                  </a:moveTo>
                  <a:cubicBezTo>
                    <a:pt x="167" y="12"/>
                    <a:pt x="72" y="48"/>
                    <a:pt x="1" y="107"/>
                  </a:cubicBezTo>
                  <a:cubicBezTo>
                    <a:pt x="24" y="95"/>
                    <a:pt x="48" y="83"/>
                    <a:pt x="72" y="83"/>
                  </a:cubicBezTo>
                  <a:cubicBezTo>
                    <a:pt x="179" y="155"/>
                    <a:pt x="298" y="250"/>
                    <a:pt x="405" y="345"/>
                  </a:cubicBezTo>
                  <a:cubicBezTo>
                    <a:pt x="453" y="250"/>
                    <a:pt x="465" y="119"/>
                    <a:pt x="2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3"/>
            <p:cNvSpPr/>
            <p:nvPr/>
          </p:nvSpPr>
          <p:spPr>
            <a:xfrm>
              <a:off x="3040250" y="3638675"/>
              <a:ext cx="11925" cy="24425"/>
            </a:xfrm>
            <a:custGeom>
              <a:avLst/>
              <a:gdLst/>
              <a:ahLst/>
              <a:cxnLst/>
              <a:rect l="l" t="t" r="r" b="b"/>
              <a:pathLst>
                <a:path w="477" h="977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346"/>
                    <a:pt x="12" y="655"/>
                    <a:pt x="36" y="893"/>
                  </a:cubicBezTo>
                  <a:lnTo>
                    <a:pt x="179" y="977"/>
                  </a:lnTo>
                  <a:cubicBezTo>
                    <a:pt x="477" y="584"/>
                    <a:pt x="262" y="298"/>
                    <a:pt x="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33"/>
            <p:cNvSpPr/>
            <p:nvPr/>
          </p:nvSpPr>
          <p:spPr>
            <a:xfrm>
              <a:off x="1472500" y="1876850"/>
              <a:ext cx="5975" cy="4775"/>
            </a:xfrm>
            <a:custGeom>
              <a:avLst/>
              <a:gdLst/>
              <a:ahLst/>
              <a:cxnLst/>
              <a:rect l="l" t="t" r="r" b="b"/>
              <a:pathLst>
                <a:path w="239" h="191" extrusionOk="0">
                  <a:moveTo>
                    <a:pt x="143" y="0"/>
                  </a:moveTo>
                  <a:cubicBezTo>
                    <a:pt x="95" y="72"/>
                    <a:pt x="48" y="131"/>
                    <a:pt x="0" y="191"/>
                  </a:cubicBezTo>
                  <a:lnTo>
                    <a:pt x="238" y="36"/>
                  </a:lnTo>
                  <a:cubicBezTo>
                    <a:pt x="215" y="12"/>
                    <a:pt x="179" y="12"/>
                    <a:pt x="1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33"/>
            <p:cNvSpPr/>
            <p:nvPr/>
          </p:nvSpPr>
          <p:spPr>
            <a:xfrm>
              <a:off x="3571575" y="4388775"/>
              <a:ext cx="7150" cy="2400"/>
            </a:xfrm>
            <a:custGeom>
              <a:avLst/>
              <a:gdLst/>
              <a:ahLst/>
              <a:cxnLst/>
              <a:rect l="l" t="t" r="r" b="b"/>
              <a:pathLst>
                <a:path w="286" h="96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36"/>
                    <a:pt x="24" y="72"/>
                    <a:pt x="48" y="95"/>
                  </a:cubicBezTo>
                  <a:cubicBezTo>
                    <a:pt x="131" y="95"/>
                    <a:pt x="214" y="72"/>
                    <a:pt x="286" y="6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3"/>
            <p:cNvSpPr/>
            <p:nvPr/>
          </p:nvSpPr>
          <p:spPr>
            <a:xfrm>
              <a:off x="2366050" y="2014950"/>
              <a:ext cx="3600" cy="2125"/>
            </a:xfrm>
            <a:custGeom>
              <a:avLst/>
              <a:gdLst/>
              <a:ahLst/>
              <a:cxnLst/>
              <a:rect l="l" t="t" r="r" b="b"/>
              <a:pathLst>
                <a:path w="144" h="85" extrusionOk="0">
                  <a:moveTo>
                    <a:pt x="1" y="1"/>
                  </a:moveTo>
                  <a:cubicBezTo>
                    <a:pt x="6" y="6"/>
                    <a:pt x="11" y="11"/>
                    <a:pt x="17" y="16"/>
                  </a:cubicBezTo>
                  <a:lnTo>
                    <a:pt x="17" y="16"/>
                  </a:lnTo>
                  <a:lnTo>
                    <a:pt x="1" y="1"/>
                  </a:lnTo>
                  <a:close/>
                  <a:moveTo>
                    <a:pt x="17" y="16"/>
                  </a:moveTo>
                  <a:lnTo>
                    <a:pt x="96" y="84"/>
                  </a:lnTo>
                  <a:lnTo>
                    <a:pt x="144" y="72"/>
                  </a:lnTo>
                  <a:cubicBezTo>
                    <a:pt x="103" y="62"/>
                    <a:pt x="53" y="43"/>
                    <a:pt x="1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3"/>
            <p:cNvSpPr/>
            <p:nvPr/>
          </p:nvSpPr>
          <p:spPr>
            <a:xfrm>
              <a:off x="3023275" y="3644325"/>
              <a:ext cx="7775" cy="11350"/>
            </a:xfrm>
            <a:custGeom>
              <a:avLst/>
              <a:gdLst/>
              <a:ahLst/>
              <a:cxnLst/>
              <a:rect l="l" t="t" r="r" b="b"/>
              <a:pathLst>
                <a:path w="311" h="454" extrusionOk="0">
                  <a:moveTo>
                    <a:pt x="203" y="1"/>
                  </a:moveTo>
                  <a:cubicBezTo>
                    <a:pt x="96" y="36"/>
                    <a:pt x="1" y="108"/>
                    <a:pt x="60" y="358"/>
                  </a:cubicBezTo>
                  <a:cubicBezTo>
                    <a:pt x="144" y="405"/>
                    <a:pt x="227" y="429"/>
                    <a:pt x="310" y="453"/>
                  </a:cubicBezTo>
                  <a:cubicBezTo>
                    <a:pt x="298" y="441"/>
                    <a:pt x="275" y="429"/>
                    <a:pt x="251" y="417"/>
                  </a:cubicBezTo>
                  <a:cubicBezTo>
                    <a:pt x="227" y="286"/>
                    <a:pt x="203" y="143"/>
                    <a:pt x="2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33"/>
            <p:cNvSpPr/>
            <p:nvPr/>
          </p:nvSpPr>
          <p:spPr>
            <a:xfrm>
              <a:off x="4113900" y="4429550"/>
              <a:ext cx="2400" cy="1500"/>
            </a:xfrm>
            <a:custGeom>
              <a:avLst/>
              <a:gdLst/>
              <a:ahLst/>
              <a:cxnLst/>
              <a:rect l="l" t="t" r="r" b="b"/>
              <a:pathLst>
                <a:path w="96" h="60" extrusionOk="0">
                  <a:moveTo>
                    <a:pt x="60" y="0"/>
                  </a:moveTo>
                  <a:cubicBezTo>
                    <a:pt x="36" y="24"/>
                    <a:pt x="12" y="24"/>
                    <a:pt x="0" y="36"/>
                  </a:cubicBezTo>
                  <a:lnTo>
                    <a:pt x="96" y="60"/>
                  </a:lnTo>
                  <a:cubicBezTo>
                    <a:pt x="84" y="36"/>
                    <a:pt x="84" y="24"/>
                    <a:pt x="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33"/>
            <p:cNvSpPr/>
            <p:nvPr/>
          </p:nvSpPr>
          <p:spPr>
            <a:xfrm>
              <a:off x="238125" y="846675"/>
              <a:ext cx="7143750" cy="4018375"/>
            </a:xfrm>
            <a:custGeom>
              <a:avLst/>
              <a:gdLst/>
              <a:ahLst/>
              <a:cxnLst/>
              <a:rect l="l" t="t" r="r" b="b"/>
              <a:pathLst>
                <a:path w="285750" h="160735" extrusionOk="0">
                  <a:moveTo>
                    <a:pt x="227035" y="35328"/>
                  </a:moveTo>
                  <a:cubicBezTo>
                    <a:pt x="227266" y="35328"/>
                    <a:pt x="227492" y="35509"/>
                    <a:pt x="227576" y="35719"/>
                  </a:cubicBezTo>
                  <a:cubicBezTo>
                    <a:pt x="227561" y="35723"/>
                    <a:pt x="227546" y="35724"/>
                    <a:pt x="227529" y="35724"/>
                  </a:cubicBezTo>
                  <a:cubicBezTo>
                    <a:pt x="227346" y="35724"/>
                    <a:pt x="227060" y="35498"/>
                    <a:pt x="226755" y="35433"/>
                  </a:cubicBezTo>
                  <a:cubicBezTo>
                    <a:pt x="226842" y="35359"/>
                    <a:pt x="226939" y="35328"/>
                    <a:pt x="227035" y="35328"/>
                  </a:cubicBezTo>
                  <a:close/>
                  <a:moveTo>
                    <a:pt x="242126" y="38957"/>
                  </a:moveTo>
                  <a:cubicBezTo>
                    <a:pt x="242585" y="38957"/>
                    <a:pt x="242310" y="39517"/>
                    <a:pt x="242027" y="39517"/>
                  </a:cubicBezTo>
                  <a:cubicBezTo>
                    <a:pt x="242024" y="39517"/>
                    <a:pt x="242021" y="39517"/>
                    <a:pt x="242018" y="39517"/>
                  </a:cubicBezTo>
                  <a:lnTo>
                    <a:pt x="242126" y="38957"/>
                  </a:lnTo>
                  <a:close/>
                  <a:moveTo>
                    <a:pt x="49506" y="40624"/>
                  </a:moveTo>
                  <a:lnTo>
                    <a:pt x="49435" y="40719"/>
                  </a:lnTo>
                  <a:cubicBezTo>
                    <a:pt x="49459" y="40684"/>
                    <a:pt x="49482" y="40648"/>
                    <a:pt x="49506" y="40624"/>
                  </a:cubicBezTo>
                  <a:close/>
                  <a:moveTo>
                    <a:pt x="244804" y="41017"/>
                  </a:moveTo>
                  <a:lnTo>
                    <a:pt x="244804" y="41017"/>
                  </a:lnTo>
                  <a:cubicBezTo>
                    <a:pt x="244804" y="41029"/>
                    <a:pt x="244793" y="41029"/>
                    <a:pt x="244781" y="41041"/>
                  </a:cubicBezTo>
                  <a:lnTo>
                    <a:pt x="244804" y="41017"/>
                  </a:lnTo>
                  <a:close/>
                  <a:moveTo>
                    <a:pt x="245650" y="41017"/>
                  </a:moveTo>
                  <a:cubicBezTo>
                    <a:pt x="245685" y="41041"/>
                    <a:pt x="245709" y="41065"/>
                    <a:pt x="245733" y="41100"/>
                  </a:cubicBezTo>
                  <a:cubicBezTo>
                    <a:pt x="245697" y="41065"/>
                    <a:pt x="245674" y="41041"/>
                    <a:pt x="245650" y="41017"/>
                  </a:cubicBezTo>
                  <a:close/>
                  <a:moveTo>
                    <a:pt x="250317" y="43089"/>
                  </a:moveTo>
                  <a:lnTo>
                    <a:pt x="250317" y="43089"/>
                  </a:lnTo>
                  <a:cubicBezTo>
                    <a:pt x="250341" y="43172"/>
                    <a:pt x="250329" y="43267"/>
                    <a:pt x="250293" y="43351"/>
                  </a:cubicBezTo>
                  <a:cubicBezTo>
                    <a:pt x="250281" y="43267"/>
                    <a:pt x="250293" y="43172"/>
                    <a:pt x="250317" y="43089"/>
                  </a:cubicBezTo>
                  <a:close/>
                  <a:moveTo>
                    <a:pt x="45399" y="42803"/>
                  </a:moveTo>
                  <a:lnTo>
                    <a:pt x="45399" y="42803"/>
                  </a:lnTo>
                  <a:cubicBezTo>
                    <a:pt x="45101" y="43089"/>
                    <a:pt x="45422" y="43172"/>
                    <a:pt x="45660" y="43232"/>
                  </a:cubicBezTo>
                  <a:lnTo>
                    <a:pt x="44863" y="43672"/>
                  </a:lnTo>
                  <a:cubicBezTo>
                    <a:pt x="45839" y="43005"/>
                    <a:pt x="44136" y="43053"/>
                    <a:pt x="45399" y="42803"/>
                  </a:cubicBezTo>
                  <a:close/>
                  <a:moveTo>
                    <a:pt x="42291" y="44863"/>
                  </a:moveTo>
                  <a:cubicBezTo>
                    <a:pt x="42339" y="44970"/>
                    <a:pt x="42839" y="44815"/>
                    <a:pt x="42529" y="45184"/>
                  </a:cubicBezTo>
                  <a:cubicBezTo>
                    <a:pt x="42429" y="45208"/>
                    <a:pt x="42357" y="45221"/>
                    <a:pt x="42305" y="45221"/>
                  </a:cubicBezTo>
                  <a:cubicBezTo>
                    <a:pt x="42155" y="45221"/>
                    <a:pt x="42193" y="45111"/>
                    <a:pt x="42291" y="44863"/>
                  </a:cubicBezTo>
                  <a:close/>
                  <a:moveTo>
                    <a:pt x="255954" y="50409"/>
                  </a:moveTo>
                  <a:cubicBezTo>
                    <a:pt x="255997" y="50431"/>
                    <a:pt x="256047" y="50448"/>
                    <a:pt x="256103" y="50459"/>
                  </a:cubicBezTo>
                  <a:cubicBezTo>
                    <a:pt x="256103" y="50498"/>
                    <a:pt x="256096" y="50513"/>
                    <a:pt x="256083" y="50513"/>
                  </a:cubicBezTo>
                  <a:cubicBezTo>
                    <a:pt x="256058" y="50513"/>
                    <a:pt x="256012" y="50456"/>
                    <a:pt x="255954" y="50409"/>
                  </a:cubicBezTo>
                  <a:close/>
                  <a:moveTo>
                    <a:pt x="256365" y="50351"/>
                  </a:moveTo>
                  <a:lnTo>
                    <a:pt x="256437" y="50590"/>
                  </a:lnTo>
                  <a:cubicBezTo>
                    <a:pt x="256401" y="50518"/>
                    <a:pt x="256377" y="50435"/>
                    <a:pt x="256365" y="50351"/>
                  </a:cubicBezTo>
                  <a:close/>
                  <a:moveTo>
                    <a:pt x="34230" y="52387"/>
                  </a:moveTo>
                  <a:lnTo>
                    <a:pt x="34230" y="52387"/>
                  </a:lnTo>
                  <a:cubicBezTo>
                    <a:pt x="34302" y="52399"/>
                    <a:pt x="34361" y="52423"/>
                    <a:pt x="34409" y="52459"/>
                  </a:cubicBezTo>
                  <a:cubicBezTo>
                    <a:pt x="34350" y="52459"/>
                    <a:pt x="34290" y="52423"/>
                    <a:pt x="34230" y="52387"/>
                  </a:cubicBezTo>
                  <a:close/>
                  <a:moveTo>
                    <a:pt x="258842" y="53554"/>
                  </a:moveTo>
                  <a:lnTo>
                    <a:pt x="258842" y="53554"/>
                  </a:lnTo>
                  <a:cubicBezTo>
                    <a:pt x="258890" y="53614"/>
                    <a:pt x="258937" y="53673"/>
                    <a:pt x="258961" y="53745"/>
                  </a:cubicBezTo>
                  <a:cubicBezTo>
                    <a:pt x="258913" y="53685"/>
                    <a:pt x="258878" y="53626"/>
                    <a:pt x="258842" y="53554"/>
                  </a:cubicBezTo>
                  <a:close/>
                  <a:moveTo>
                    <a:pt x="32968" y="55483"/>
                  </a:moveTo>
                  <a:lnTo>
                    <a:pt x="32814" y="55590"/>
                  </a:lnTo>
                  <a:cubicBezTo>
                    <a:pt x="32849" y="55531"/>
                    <a:pt x="32909" y="55495"/>
                    <a:pt x="32968" y="55483"/>
                  </a:cubicBezTo>
                  <a:close/>
                  <a:moveTo>
                    <a:pt x="32814" y="55590"/>
                  </a:moveTo>
                  <a:lnTo>
                    <a:pt x="32814" y="55590"/>
                  </a:lnTo>
                  <a:cubicBezTo>
                    <a:pt x="32681" y="55714"/>
                    <a:pt x="32586" y="55905"/>
                    <a:pt x="32480" y="55905"/>
                  </a:cubicBezTo>
                  <a:cubicBezTo>
                    <a:pt x="32453" y="55905"/>
                    <a:pt x="32426" y="55893"/>
                    <a:pt x="32397" y="55864"/>
                  </a:cubicBezTo>
                  <a:lnTo>
                    <a:pt x="32814" y="55590"/>
                  </a:lnTo>
                  <a:close/>
                  <a:moveTo>
                    <a:pt x="259806" y="58888"/>
                  </a:moveTo>
                  <a:lnTo>
                    <a:pt x="259806" y="58888"/>
                  </a:lnTo>
                  <a:cubicBezTo>
                    <a:pt x="259854" y="58924"/>
                    <a:pt x="259830" y="59007"/>
                    <a:pt x="259794" y="59079"/>
                  </a:cubicBezTo>
                  <a:cubicBezTo>
                    <a:pt x="259794" y="59019"/>
                    <a:pt x="259794" y="58960"/>
                    <a:pt x="259806" y="58888"/>
                  </a:cubicBezTo>
                  <a:close/>
                  <a:moveTo>
                    <a:pt x="29194" y="60722"/>
                  </a:moveTo>
                  <a:lnTo>
                    <a:pt x="29554" y="60912"/>
                  </a:lnTo>
                  <a:lnTo>
                    <a:pt x="29554" y="60912"/>
                  </a:lnTo>
                  <a:cubicBezTo>
                    <a:pt x="29515" y="60896"/>
                    <a:pt x="29477" y="60890"/>
                    <a:pt x="29440" y="60890"/>
                  </a:cubicBezTo>
                  <a:cubicBezTo>
                    <a:pt x="29359" y="60890"/>
                    <a:pt x="29287" y="60917"/>
                    <a:pt x="29239" y="60917"/>
                  </a:cubicBezTo>
                  <a:cubicBezTo>
                    <a:pt x="29183" y="60917"/>
                    <a:pt x="29159" y="60881"/>
                    <a:pt x="29194" y="60722"/>
                  </a:cubicBezTo>
                  <a:close/>
                  <a:moveTo>
                    <a:pt x="192619" y="60448"/>
                  </a:moveTo>
                  <a:cubicBezTo>
                    <a:pt x="192631" y="60567"/>
                    <a:pt x="192655" y="60698"/>
                    <a:pt x="192679" y="60817"/>
                  </a:cubicBezTo>
                  <a:lnTo>
                    <a:pt x="192548" y="61079"/>
                  </a:lnTo>
                  <a:cubicBezTo>
                    <a:pt x="192572" y="60877"/>
                    <a:pt x="192584" y="60662"/>
                    <a:pt x="192619" y="60448"/>
                  </a:cubicBezTo>
                  <a:close/>
                  <a:moveTo>
                    <a:pt x="259902" y="66520"/>
                  </a:moveTo>
                  <a:lnTo>
                    <a:pt x="259961" y="67199"/>
                  </a:lnTo>
                  <a:lnTo>
                    <a:pt x="259925" y="67020"/>
                  </a:lnTo>
                  <a:lnTo>
                    <a:pt x="259902" y="66520"/>
                  </a:lnTo>
                  <a:close/>
                  <a:moveTo>
                    <a:pt x="26968" y="66711"/>
                  </a:moveTo>
                  <a:lnTo>
                    <a:pt x="27003" y="66901"/>
                  </a:lnTo>
                  <a:lnTo>
                    <a:pt x="27027" y="67401"/>
                  </a:lnTo>
                  <a:lnTo>
                    <a:pt x="26968" y="66711"/>
                  </a:lnTo>
                  <a:close/>
                  <a:moveTo>
                    <a:pt x="257690" y="72992"/>
                  </a:moveTo>
                  <a:cubicBezTo>
                    <a:pt x="257746" y="72992"/>
                    <a:pt x="257769" y="73029"/>
                    <a:pt x="257735" y="73188"/>
                  </a:cubicBezTo>
                  <a:lnTo>
                    <a:pt x="257375" y="72997"/>
                  </a:lnTo>
                  <a:lnTo>
                    <a:pt x="257375" y="72997"/>
                  </a:lnTo>
                  <a:cubicBezTo>
                    <a:pt x="257414" y="73013"/>
                    <a:pt x="257452" y="73019"/>
                    <a:pt x="257489" y="73019"/>
                  </a:cubicBezTo>
                  <a:cubicBezTo>
                    <a:pt x="257569" y="73019"/>
                    <a:pt x="257642" y="72992"/>
                    <a:pt x="257690" y="72992"/>
                  </a:cubicBezTo>
                  <a:close/>
                  <a:moveTo>
                    <a:pt x="94381" y="72830"/>
                  </a:moveTo>
                  <a:lnTo>
                    <a:pt x="94381" y="72830"/>
                  </a:lnTo>
                  <a:cubicBezTo>
                    <a:pt x="94357" y="73033"/>
                    <a:pt x="94345" y="73247"/>
                    <a:pt x="94309" y="73461"/>
                  </a:cubicBezTo>
                  <a:cubicBezTo>
                    <a:pt x="94298" y="73330"/>
                    <a:pt x="94274" y="73211"/>
                    <a:pt x="94250" y="73092"/>
                  </a:cubicBezTo>
                  <a:lnTo>
                    <a:pt x="94381" y="72830"/>
                  </a:lnTo>
                  <a:close/>
                  <a:moveTo>
                    <a:pt x="27134" y="74831"/>
                  </a:moveTo>
                  <a:cubicBezTo>
                    <a:pt x="27134" y="74890"/>
                    <a:pt x="27134" y="74950"/>
                    <a:pt x="27122" y="75021"/>
                  </a:cubicBezTo>
                  <a:cubicBezTo>
                    <a:pt x="27075" y="74973"/>
                    <a:pt x="27099" y="74902"/>
                    <a:pt x="27134" y="74831"/>
                  </a:cubicBezTo>
                  <a:close/>
                  <a:moveTo>
                    <a:pt x="254428" y="77997"/>
                  </a:moveTo>
                  <a:cubicBezTo>
                    <a:pt x="254454" y="77997"/>
                    <a:pt x="254480" y="78008"/>
                    <a:pt x="254508" y="78033"/>
                  </a:cubicBezTo>
                  <a:lnTo>
                    <a:pt x="254103" y="78319"/>
                  </a:lnTo>
                  <a:cubicBezTo>
                    <a:pt x="254228" y="78185"/>
                    <a:pt x="254322" y="77997"/>
                    <a:pt x="254428" y="77997"/>
                  </a:cubicBezTo>
                  <a:close/>
                  <a:moveTo>
                    <a:pt x="254103" y="78319"/>
                  </a:moveTo>
                  <a:cubicBezTo>
                    <a:pt x="254056" y="78367"/>
                    <a:pt x="253996" y="78402"/>
                    <a:pt x="253937" y="78426"/>
                  </a:cubicBezTo>
                  <a:lnTo>
                    <a:pt x="254103" y="78319"/>
                  </a:lnTo>
                  <a:close/>
                  <a:moveTo>
                    <a:pt x="27956" y="80165"/>
                  </a:moveTo>
                  <a:lnTo>
                    <a:pt x="27956" y="80165"/>
                  </a:lnTo>
                  <a:cubicBezTo>
                    <a:pt x="28004" y="80224"/>
                    <a:pt x="28039" y="80284"/>
                    <a:pt x="28075" y="80355"/>
                  </a:cubicBezTo>
                  <a:cubicBezTo>
                    <a:pt x="28027" y="80296"/>
                    <a:pt x="27992" y="80236"/>
                    <a:pt x="27956" y="80165"/>
                  </a:cubicBezTo>
                  <a:close/>
                  <a:moveTo>
                    <a:pt x="27957" y="80664"/>
                  </a:moveTo>
                  <a:cubicBezTo>
                    <a:pt x="27963" y="80664"/>
                    <a:pt x="27984" y="80681"/>
                    <a:pt x="28027" y="80724"/>
                  </a:cubicBezTo>
                  <a:lnTo>
                    <a:pt x="28027" y="80760"/>
                  </a:lnTo>
                  <a:cubicBezTo>
                    <a:pt x="27982" y="80715"/>
                    <a:pt x="27946" y="80664"/>
                    <a:pt x="27957" y="80664"/>
                  </a:cubicBezTo>
                  <a:close/>
                  <a:moveTo>
                    <a:pt x="252496" y="81439"/>
                  </a:moveTo>
                  <a:lnTo>
                    <a:pt x="252496" y="81439"/>
                  </a:lnTo>
                  <a:cubicBezTo>
                    <a:pt x="252567" y="81450"/>
                    <a:pt x="252627" y="81474"/>
                    <a:pt x="252674" y="81510"/>
                  </a:cubicBezTo>
                  <a:cubicBezTo>
                    <a:pt x="252615" y="81498"/>
                    <a:pt x="252555" y="81474"/>
                    <a:pt x="252496" y="81439"/>
                  </a:cubicBezTo>
                  <a:close/>
                  <a:moveTo>
                    <a:pt x="30834" y="83392"/>
                  </a:moveTo>
                  <a:cubicBezTo>
                    <a:pt x="30861" y="83392"/>
                    <a:pt x="30912" y="83456"/>
                    <a:pt x="30975" y="83505"/>
                  </a:cubicBezTo>
                  <a:lnTo>
                    <a:pt x="30975" y="83505"/>
                  </a:lnTo>
                  <a:cubicBezTo>
                    <a:pt x="30929" y="83481"/>
                    <a:pt x="30876" y="83462"/>
                    <a:pt x="30813" y="83451"/>
                  </a:cubicBezTo>
                  <a:cubicBezTo>
                    <a:pt x="30813" y="83408"/>
                    <a:pt x="30821" y="83392"/>
                    <a:pt x="30834" y="83392"/>
                  </a:cubicBezTo>
                  <a:close/>
                  <a:moveTo>
                    <a:pt x="30480" y="83308"/>
                  </a:moveTo>
                  <a:lnTo>
                    <a:pt x="30480" y="83308"/>
                  </a:lnTo>
                  <a:cubicBezTo>
                    <a:pt x="30516" y="83391"/>
                    <a:pt x="30540" y="83463"/>
                    <a:pt x="30551" y="83546"/>
                  </a:cubicBezTo>
                  <a:lnTo>
                    <a:pt x="30480" y="83308"/>
                  </a:lnTo>
                  <a:close/>
                  <a:moveTo>
                    <a:pt x="124516" y="87296"/>
                  </a:moveTo>
                  <a:lnTo>
                    <a:pt x="124516" y="87296"/>
                  </a:lnTo>
                  <a:cubicBezTo>
                    <a:pt x="124444" y="87404"/>
                    <a:pt x="124373" y="87499"/>
                    <a:pt x="124301" y="87594"/>
                  </a:cubicBezTo>
                  <a:lnTo>
                    <a:pt x="124027" y="87689"/>
                  </a:lnTo>
                  <a:cubicBezTo>
                    <a:pt x="124194" y="87570"/>
                    <a:pt x="124349" y="87427"/>
                    <a:pt x="124516" y="87296"/>
                  </a:cubicBezTo>
                  <a:close/>
                  <a:moveTo>
                    <a:pt x="244628" y="88688"/>
                  </a:moveTo>
                  <a:cubicBezTo>
                    <a:pt x="244774" y="88688"/>
                    <a:pt x="244735" y="88798"/>
                    <a:pt x="244638" y="89047"/>
                  </a:cubicBezTo>
                  <a:cubicBezTo>
                    <a:pt x="244590" y="88940"/>
                    <a:pt x="244090" y="89094"/>
                    <a:pt x="244412" y="88725"/>
                  </a:cubicBezTo>
                  <a:cubicBezTo>
                    <a:pt x="244508" y="88701"/>
                    <a:pt x="244579" y="88688"/>
                    <a:pt x="244628" y="88688"/>
                  </a:cubicBezTo>
                  <a:close/>
                  <a:moveTo>
                    <a:pt x="36624" y="90559"/>
                  </a:moveTo>
                  <a:cubicBezTo>
                    <a:pt x="36636" y="90642"/>
                    <a:pt x="36636" y="90737"/>
                    <a:pt x="36600" y="90821"/>
                  </a:cubicBezTo>
                  <a:cubicBezTo>
                    <a:pt x="36588" y="90725"/>
                    <a:pt x="36588" y="90642"/>
                    <a:pt x="36624" y="90559"/>
                  </a:cubicBezTo>
                  <a:close/>
                  <a:moveTo>
                    <a:pt x="242066" y="90237"/>
                  </a:moveTo>
                  <a:cubicBezTo>
                    <a:pt x="241090" y="90904"/>
                    <a:pt x="242792" y="90856"/>
                    <a:pt x="241542" y="91106"/>
                  </a:cubicBezTo>
                  <a:cubicBezTo>
                    <a:pt x="241840" y="90809"/>
                    <a:pt x="241506" y="90737"/>
                    <a:pt x="241268" y="90678"/>
                  </a:cubicBezTo>
                  <a:lnTo>
                    <a:pt x="242066" y="90237"/>
                  </a:lnTo>
                  <a:close/>
                  <a:moveTo>
                    <a:pt x="41196" y="92809"/>
                  </a:moveTo>
                  <a:lnTo>
                    <a:pt x="41196" y="92809"/>
                  </a:lnTo>
                  <a:cubicBezTo>
                    <a:pt x="41219" y="92833"/>
                    <a:pt x="41243" y="92869"/>
                    <a:pt x="41267" y="92892"/>
                  </a:cubicBezTo>
                  <a:cubicBezTo>
                    <a:pt x="41231" y="92869"/>
                    <a:pt x="41208" y="92845"/>
                    <a:pt x="41196" y="92809"/>
                  </a:cubicBezTo>
                  <a:close/>
                  <a:moveTo>
                    <a:pt x="237470" y="93190"/>
                  </a:moveTo>
                  <a:lnTo>
                    <a:pt x="237470" y="93190"/>
                  </a:lnTo>
                  <a:cubicBezTo>
                    <a:pt x="237446" y="93226"/>
                    <a:pt x="237423" y="93261"/>
                    <a:pt x="237399" y="93285"/>
                  </a:cubicBezTo>
                  <a:lnTo>
                    <a:pt x="237470" y="93190"/>
                  </a:lnTo>
                  <a:close/>
                  <a:moveTo>
                    <a:pt x="166354" y="93750"/>
                  </a:moveTo>
                  <a:lnTo>
                    <a:pt x="166354" y="93750"/>
                  </a:lnTo>
                  <a:cubicBezTo>
                    <a:pt x="166735" y="93785"/>
                    <a:pt x="166854" y="94238"/>
                    <a:pt x="166735" y="94535"/>
                  </a:cubicBezTo>
                  <a:cubicBezTo>
                    <a:pt x="166568" y="94440"/>
                    <a:pt x="166533" y="94035"/>
                    <a:pt x="166354" y="93750"/>
                  </a:cubicBezTo>
                  <a:close/>
                  <a:moveTo>
                    <a:pt x="44902" y="94392"/>
                  </a:moveTo>
                  <a:cubicBezTo>
                    <a:pt x="44905" y="94392"/>
                    <a:pt x="44908" y="94392"/>
                    <a:pt x="44910" y="94393"/>
                  </a:cubicBezTo>
                  <a:lnTo>
                    <a:pt x="44803" y="94952"/>
                  </a:lnTo>
                  <a:cubicBezTo>
                    <a:pt x="44344" y="94952"/>
                    <a:pt x="44630" y="94392"/>
                    <a:pt x="44902" y="94392"/>
                  </a:cubicBezTo>
                  <a:close/>
                  <a:moveTo>
                    <a:pt x="225406" y="35170"/>
                  </a:moveTo>
                  <a:cubicBezTo>
                    <a:pt x="225575" y="35170"/>
                    <a:pt x="225727" y="35179"/>
                    <a:pt x="225838" y="35195"/>
                  </a:cubicBezTo>
                  <a:cubicBezTo>
                    <a:pt x="225242" y="35445"/>
                    <a:pt x="224326" y="35695"/>
                    <a:pt x="223897" y="36207"/>
                  </a:cubicBezTo>
                  <a:cubicBezTo>
                    <a:pt x="224326" y="36123"/>
                    <a:pt x="224742" y="36004"/>
                    <a:pt x="225159" y="35850"/>
                  </a:cubicBezTo>
                  <a:cubicBezTo>
                    <a:pt x="225588" y="35707"/>
                    <a:pt x="225981" y="35576"/>
                    <a:pt x="226207" y="35504"/>
                  </a:cubicBezTo>
                  <a:lnTo>
                    <a:pt x="226326" y="36231"/>
                  </a:lnTo>
                  <a:cubicBezTo>
                    <a:pt x="226455" y="36147"/>
                    <a:pt x="226553" y="36116"/>
                    <a:pt x="226630" y="36116"/>
                  </a:cubicBezTo>
                  <a:cubicBezTo>
                    <a:pt x="226876" y="36116"/>
                    <a:pt x="226920" y="36434"/>
                    <a:pt x="227143" y="36434"/>
                  </a:cubicBezTo>
                  <a:cubicBezTo>
                    <a:pt x="227231" y="36434"/>
                    <a:pt x="227348" y="36384"/>
                    <a:pt x="227517" y="36243"/>
                  </a:cubicBezTo>
                  <a:lnTo>
                    <a:pt x="227409" y="36016"/>
                  </a:lnTo>
                  <a:lnTo>
                    <a:pt x="227409" y="36016"/>
                  </a:lnTo>
                  <a:cubicBezTo>
                    <a:pt x="227538" y="36043"/>
                    <a:pt x="227669" y="36056"/>
                    <a:pt x="227801" y="36056"/>
                  </a:cubicBezTo>
                  <a:cubicBezTo>
                    <a:pt x="228082" y="36056"/>
                    <a:pt x="228364" y="35995"/>
                    <a:pt x="228624" y="35873"/>
                  </a:cubicBezTo>
                  <a:cubicBezTo>
                    <a:pt x="228927" y="35712"/>
                    <a:pt x="229273" y="35627"/>
                    <a:pt x="229618" y="35627"/>
                  </a:cubicBezTo>
                  <a:cubicBezTo>
                    <a:pt x="229680" y="35627"/>
                    <a:pt x="229741" y="35630"/>
                    <a:pt x="229803" y="35635"/>
                  </a:cubicBezTo>
                  <a:lnTo>
                    <a:pt x="229695" y="35909"/>
                  </a:lnTo>
                  <a:cubicBezTo>
                    <a:pt x="229751" y="35937"/>
                    <a:pt x="229815" y="35947"/>
                    <a:pt x="229883" y="35947"/>
                  </a:cubicBezTo>
                  <a:cubicBezTo>
                    <a:pt x="230069" y="35947"/>
                    <a:pt x="230290" y="35873"/>
                    <a:pt x="230489" y="35873"/>
                  </a:cubicBezTo>
                  <a:cubicBezTo>
                    <a:pt x="230687" y="35873"/>
                    <a:pt x="230862" y="35947"/>
                    <a:pt x="230957" y="36243"/>
                  </a:cubicBezTo>
                  <a:lnTo>
                    <a:pt x="230255" y="36123"/>
                  </a:lnTo>
                  <a:lnTo>
                    <a:pt x="230255" y="36123"/>
                  </a:lnTo>
                  <a:cubicBezTo>
                    <a:pt x="230231" y="36624"/>
                    <a:pt x="230719" y="36945"/>
                    <a:pt x="230910" y="37231"/>
                  </a:cubicBezTo>
                  <a:cubicBezTo>
                    <a:pt x="230927" y="37232"/>
                    <a:pt x="230944" y="37232"/>
                    <a:pt x="230960" y="37232"/>
                  </a:cubicBezTo>
                  <a:cubicBezTo>
                    <a:pt x="231640" y="37232"/>
                    <a:pt x="231340" y="36516"/>
                    <a:pt x="231699" y="36516"/>
                  </a:cubicBezTo>
                  <a:cubicBezTo>
                    <a:pt x="231702" y="36516"/>
                    <a:pt x="231705" y="36516"/>
                    <a:pt x="231708" y="36516"/>
                  </a:cubicBezTo>
                  <a:cubicBezTo>
                    <a:pt x="231767" y="37005"/>
                    <a:pt x="231696" y="36766"/>
                    <a:pt x="231338" y="37159"/>
                  </a:cubicBezTo>
                  <a:cubicBezTo>
                    <a:pt x="231563" y="37162"/>
                    <a:pt x="231807" y="37169"/>
                    <a:pt x="232058" y="37169"/>
                  </a:cubicBezTo>
                  <a:cubicBezTo>
                    <a:pt x="232762" y="37169"/>
                    <a:pt x="233517" y="37118"/>
                    <a:pt x="234053" y="36802"/>
                  </a:cubicBezTo>
                  <a:lnTo>
                    <a:pt x="234053" y="36802"/>
                  </a:lnTo>
                  <a:cubicBezTo>
                    <a:pt x="234053" y="36862"/>
                    <a:pt x="234041" y="36921"/>
                    <a:pt x="234005" y="36969"/>
                  </a:cubicBezTo>
                  <a:cubicBezTo>
                    <a:pt x="234178" y="37029"/>
                    <a:pt x="234357" y="37049"/>
                    <a:pt x="234535" y="37049"/>
                  </a:cubicBezTo>
                  <a:cubicBezTo>
                    <a:pt x="234929" y="37049"/>
                    <a:pt x="235322" y="36949"/>
                    <a:pt x="235646" y="36949"/>
                  </a:cubicBezTo>
                  <a:cubicBezTo>
                    <a:pt x="235876" y="36949"/>
                    <a:pt x="236072" y="37000"/>
                    <a:pt x="236208" y="37171"/>
                  </a:cubicBezTo>
                  <a:lnTo>
                    <a:pt x="236018" y="37195"/>
                  </a:lnTo>
                  <a:cubicBezTo>
                    <a:pt x="236268" y="37612"/>
                    <a:pt x="236744" y="37588"/>
                    <a:pt x="237149" y="37600"/>
                  </a:cubicBezTo>
                  <a:cubicBezTo>
                    <a:pt x="237542" y="37612"/>
                    <a:pt x="237863" y="37671"/>
                    <a:pt x="237756" y="38243"/>
                  </a:cubicBezTo>
                  <a:cubicBezTo>
                    <a:pt x="237819" y="38318"/>
                    <a:pt x="237806" y="38338"/>
                    <a:pt x="237756" y="38338"/>
                  </a:cubicBezTo>
                  <a:cubicBezTo>
                    <a:pt x="237696" y="38338"/>
                    <a:pt x="237582" y="38309"/>
                    <a:pt x="237487" y="38309"/>
                  </a:cubicBezTo>
                  <a:cubicBezTo>
                    <a:pt x="237348" y="38309"/>
                    <a:pt x="237246" y="38372"/>
                    <a:pt x="237399" y="38683"/>
                  </a:cubicBezTo>
                  <a:cubicBezTo>
                    <a:pt x="237575" y="38812"/>
                    <a:pt x="237716" y="38860"/>
                    <a:pt x="237837" y="38860"/>
                  </a:cubicBezTo>
                  <a:cubicBezTo>
                    <a:pt x="238020" y="38860"/>
                    <a:pt x="238156" y="38750"/>
                    <a:pt x="238292" y="38636"/>
                  </a:cubicBezTo>
                  <a:cubicBezTo>
                    <a:pt x="238426" y="38517"/>
                    <a:pt x="238559" y="38398"/>
                    <a:pt x="238737" y="38398"/>
                  </a:cubicBezTo>
                  <a:cubicBezTo>
                    <a:pt x="238843" y="38398"/>
                    <a:pt x="238966" y="38441"/>
                    <a:pt x="239113" y="38552"/>
                  </a:cubicBezTo>
                  <a:cubicBezTo>
                    <a:pt x="239079" y="38532"/>
                    <a:pt x="239057" y="38523"/>
                    <a:pt x="239041" y="38523"/>
                  </a:cubicBezTo>
                  <a:cubicBezTo>
                    <a:pt x="239000" y="38523"/>
                    <a:pt x="238998" y="38579"/>
                    <a:pt x="238947" y="38648"/>
                  </a:cubicBezTo>
                  <a:cubicBezTo>
                    <a:pt x="239578" y="38826"/>
                    <a:pt x="240447" y="39017"/>
                    <a:pt x="241173" y="39171"/>
                  </a:cubicBezTo>
                  <a:cubicBezTo>
                    <a:pt x="241161" y="39124"/>
                    <a:pt x="241137" y="39088"/>
                    <a:pt x="241125" y="39041"/>
                  </a:cubicBezTo>
                  <a:lnTo>
                    <a:pt x="241125" y="39041"/>
                  </a:lnTo>
                  <a:lnTo>
                    <a:pt x="241340" y="39207"/>
                  </a:lnTo>
                  <a:lnTo>
                    <a:pt x="241173" y="39171"/>
                  </a:lnTo>
                  <a:lnTo>
                    <a:pt x="241173" y="39171"/>
                  </a:lnTo>
                  <a:cubicBezTo>
                    <a:pt x="241304" y="39457"/>
                    <a:pt x="241530" y="39683"/>
                    <a:pt x="241804" y="39826"/>
                  </a:cubicBezTo>
                  <a:cubicBezTo>
                    <a:pt x="241947" y="39910"/>
                    <a:pt x="242102" y="39969"/>
                    <a:pt x="242256" y="40029"/>
                  </a:cubicBezTo>
                  <a:cubicBezTo>
                    <a:pt x="242411" y="40088"/>
                    <a:pt x="242578" y="40148"/>
                    <a:pt x="242745" y="40219"/>
                  </a:cubicBezTo>
                  <a:cubicBezTo>
                    <a:pt x="243411" y="40457"/>
                    <a:pt x="244078" y="40743"/>
                    <a:pt x="244304" y="41469"/>
                  </a:cubicBezTo>
                  <a:cubicBezTo>
                    <a:pt x="244185" y="41005"/>
                    <a:pt x="244650" y="41136"/>
                    <a:pt x="244781" y="41041"/>
                  </a:cubicBezTo>
                  <a:lnTo>
                    <a:pt x="244781" y="41041"/>
                  </a:lnTo>
                  <a:cubicBezTo>
                    <a:pt x="244745" y="41076"/>
                    <a:pt x="244733" y="41124"/>
                    <a:pt x="244733" y="41172"/>
                  </a:cubicBezTo>
                  <a:cubicBezTo>
                    <a:pt x="244807" y="41215"/>
                    <a:pt x="244874" y="41233"/>
                    <a:pt x="244937" y="41233"/>
                  </a:cubicBezTo>
                  <a:cubicBezTo>
                    <a:pt x="245147" y="41233"/>
                    <a:pt x="245303" y="41036"/>
                    <a:pt x="245459" y="40981"/>
                  </a:cubicBezTo>
                  <a:cubicBezTo>
                    <a:pt x="245447" y="40957"/>
                    <a:pt x="245447" y="40934"/>
                    <a:pt x="245447" y="40910"/>
                  </a:cubicBezTo>
                  <a:cubicBezTo>
                    <a:pt x="245531" y="40910"/>
                    <a:pt x="245602" y="40946"/>
                    <a:pt x="245650" y="41017"/>
                  </a:cubicBezTo>
                  <a:cubicBezTo>
                    <a:pt x="245618" y="40985"/>
                    <a:pt x="245576" y="40969"/>
                    <a:pt x="245530" y="40969"/>
                  </a:cubicBezTo>
                  <a:cubicBezTo>
                    <a:pt x="245507" y="40969"/>
                    <a:pt x="245483" y="40973"/>
                    <a:pt x="245459" y="40981"/>
                  </a:cubicBezTo>
                  <a:cubicBezTo>
                    <a:pt x="245590" y="41422"/>
                    <a:pt x="246567" y="41160"/>
                    <a:pt x="246638" y="41457"/>
                  </a:cubicBezTo>
                  <a:cubicBezTo>
                    <a:pt x="246677" y="41393"/>
                    <a:pt x="246726" y="41367"/>
                    <a:pt x="246783" y="41367"/>
                  </a:cubicBezTo>
                  <a:cubicBezTo>
                    <a:pt x="246917" y="41367"/>
                    <a:pt x="247096" y="41507"/>
                    <a:pt x="247305" y="41624"/>
                  </a:cubicBezTo>
                  <a:cubicBezTo>
                    <a:pt x="247228" y="41613"/>
                    <a:pt x="247163" y="41608"/>
                    <a:pt x="247106" y="41608"/>
                  </a:cubicBezTo>
                  <a:cubicBezTo>
                    <a:pt x="246618" y="41608"/>
                    <a:pt x="246805" y="41988"/>
                    <a:pt x="246400" y="42148"/>
                  </a:cubicBezTo>
                  <a:cubicBezTo>
                    <a:pt x="246619" y="42316"/>
                    <a:pt x="246832" y="42365"/>
                    <a:pt x="247043" y="42365"/>
                  </a:cubicBezTo>
                  <a:cubicBezTo>
                    <a:pt x="247222" y="42365"/>
                    <a:pt x="247399" y="42330"/>
                    <a:pt x="247579" y="42303"/>
                  </a:cubicBezTo>
                  <a:cubicBezTo>
                    <a:pt x="247721" y="42281"/>
                    <a:pt x="247866" y="42258"/>
                    <a:pt x="248013" y="42258"/>
                  </a:cubicBezTo>
                  <a:cubicBezTo>
                    <a:pt x="248261" y="42258"/>
                    <a:pt x="248515" y="42321"/>
                    <a:pt x="248769" y="42553"/>
                  </a:cubicBezTo>
                  <a:cubicBezTo>
                    <a:pt x="248853" y="42803"/>
                    <a:pt x="248924" y="43029"/>
                    <a:pt x="249007" y="43267"/>
                  </a:cubicBezTo>
                  <a:cubicBezTo>
                    <a:pt x="249126" y="43142"/>
                    <a:pt x="249260" y="43098"/>
                    <a:pt x="249394" y="43098"/>
                  </a:cubicBezTo>
                  <a:cubicBezTo>
                    <a:pt x="249528" y="43098"/>
                    <a:pt x="249662" y="43142"/>
                    <a:pt x="249781" y="43196"/>
                  </a:cubicBezTo>
                  <a:cubicBezTo>
                    <a:pt x="249968" y="43285"/>
                    <a:pt x="250121" y="43393"/>
                    <a:pt x="250217" y="43393"/>
                  </a:cubicBezTo>
                  <a:cubicBezTo>
                    <a:pt x="250249" y="43393"/>
                    <a:pt x="250275" y="43381"/>
                    <a:pt x="250293" y="43351"/>
                  </a:cubicBezTo>
                  <a:lnTo>
                    <a:pt x="250293" y="43351"/>
                  </a:lnTo>
                  <a:cubicBezTo>
                    <a:pt x="250317" y="43636"/>
                    <a:pt x="250448" y="43898"/>
                    <a:pt x="250210" y="44160"/>
                  </a:cubicBezTo>
                  <a:cubicBezTo>
                    <a:pt x="250436" y="44220"/>
                    <a:pt x="250615" y="44422"/>
                    <a:pt x="250781" y="44577"/>
                  </a:cubicBezTo>
                  <a:cubicBezTo>
                    <a:pt x="250913" y="44700"/>
                    <a:pt x="251038" y="44796"/>
                    <a:pt x="251175" y="44796"/>
                  </a:cubicBezTo>
                  <a:cubicBezTo>
                    <a:pt x="251224" y="44796"/>
                    <a:pt x="251276" y="44784"/>
                    <a:pt x="251329" y="44756"/>
                  </a:cubicBezTo>
                  <a:cubicBezTo>
                    <a:pt x="251258" y="44613"/>
                    <a:pt x="251186" y="44482"/>
                    <a:pt x="251115" y="44339"/>
                  </a:cubicBezTo>
                  <a:lnTo>
                    <a:pt x="251115" y="44339"/>
                  </a:lnTo>
                  <a:cubicBezTo>
                    <a:pt x="251555" y="44863"/>
                    <a:pt x="252079" y="45077"/>
                    <a:pt x="252555" y="45303"/>
                  </a:cubicBezTo>
                  <a:cubicBezTo>
                    <a:pt x="252674" y="45351"/>
                    <a:pt x="252794" y="45410"/>
                    <a:pt x="252913" y="45470"/>
                  </a:cubicBezTo>
                  <a:cubicBezTo>
                    <a:pt x="253020" y="45529"/>
                    <a:pt x="253127" y="45601"/>
                    <a:pt x="253222" y="45684"/>
                  </a:cubicBezTo>
                  <a:cubicBezTo>
                    <a:pt x="253425" y="45839"/>
                    <a:pt x="253591" y="46053"/>
                    <a:pt x="253675" y="46303"/>
                  </a:cubicBezTo>
                  <a:lnTo>
                    <a:pt x="252901" y="47018"/>
                  </a:lnTo>
                  <a:cubicBezTo>
                    <a:pt x="252984" y="47411"/>
                    <a:pt x="253305" y="47530"/>
                    <a:pt x="253591" y="47684"/>
                  </a:cubicBezTo>
                  <a:cubicBezTo>
                    <a:pt x="253877" y="47827"/>
                    <a:pt x="254151" y="47982"/>
                    <a:pt x="254079" y="48411"/>
                  </a:cubicBezTo>
                  <a:cubicBezTo>
                    <a:pt x="254173" y="48180"/>
                    <a:pt x="254166" y="48098"/>
                    <a:pt x="254268" y="48098"/>
                  </a:cubicBezTo>
                  <a:cubicBezTo>
                    <a:pt x="254334" y="48098"/>
                    <a:pt x="254447" y="48133"/>
                    <a:pt x="254663" y="48184"/>
                  </a:cubicBezTo>
                  <a:cubicBezTo>
                    <a:pt x="254568" y="48030"/>
                    <a:pt x="254425" y="47899"/>
                    <a:pt x="254270" y="47827"/>
                  </a:cubicBezTo>
                  <a:cubicBezTo>
                    <a:pt x="254079" y="47708"/>
                    <a:pt x="253901" y="47577"/>
                    <a:pt x="253746" y="47411"/>
                  </a:cubicBezTo>
                  <a:lnTo>
                    <a:pt x="253746" y="47411"/>
                  </a:lnTo>
                  <a:cubicBezTo>
                    <a:pt x="254103" y="47506"/>
                    <a:pt x="254472" y="47601"/>
                    <a:pt x="254829" y="47708"/>
                  </a:cubicBezTo>
                  <a:cubicBezTo>
                    <a:pt x="254627" y="47553"/>
                    <a:pt x="254425" y="47411"/>
                    <a:pt x="254234" y="47256"/>
                  </a:cubicBezTo>
                  <a:lnTo>
                    <a:pt x="253937" y="47030"/>
                  </a:lnTo>
                  <a:lnTo>
                    <a:pt x="253639" y="46827"/>
                  </a:lnTo>
                  <a:lnTo>
                    <a:pt x="253639" y="46827"/>
                  </a:lnTo>
                  <a:cubicBezTo>
                    <a:pt x="253941" y="46888"/>
                    <a:pt x="254107" y="46940"/>
                    <a:pt x="254194" y="46940"/>
                  </a:cubicBezTo>
                  <a:cubicBezTo>
                    <a:pt x="254210" y="46940"/>
                    <a:pt x="254223" y="46938"/>
                    <a:pt x="254234" y="46934"/>
                  </a:cubicBezTo>
                  <a:cubicBezTo>
                    <a:pt x="254318" y="46911"/>
                    <a:pt x="254329" y="46791"/>
                    <a:pt x="254401" y="46553"/>
                  </a:cubicBezTo>
                  <a:cubicBezTo>
                    <a:pt x="254699" y="46696"/>
                    <a:pt x="254913" y="46982"/>
                    <a:pt x="254960" y="47303"/>
                  </a:cubicBezTo>
                  <a:cubicBezTo>
                    <a:pt x="255008" y="47625"/>
                    <a:pt x="255222" y="47899"/>
                    <a:pt x="255520" y="48018"/>
                  </a:cubicBezTo>
                  <a:cubicBezTo>
                    <a:pt x="255603" y="48351"/>
                    <a:pt x="255103" y="48339"/>
                    <a:pt x="255151" y="48744"/>
                  </a:cubicBezTo>
                  <a:cubicBezTo>
                    <a:pt x="255520" y="48935"/>
                    <a:pt x="255591" y="49339"/>
                    <a:pt x="255639" y="49697"/>
                  </a:cubicBezTo>
                  <a:cubicBezTo>
                    <a:pt x="255666" y="49974"/>
                    <a:pt x="255706" y="50224"/>
                    <a:pt x="255881" y="50362"/>
                  </a:cubicBezTo>
                  <a:lnTo>
                    <a:pt x="255881" y="50362"/>
                  </a:lnTo>
                  <a:cubicBezTo>
                    <a:pt x="255862" y="50353"/>
                    <a:pt x="255843" y="50349"/>
                    <a:pt x="255823" y="50349"/>
                  </a:cubicBezTo>
                  <a:cubicBezTo>
                    <a:pt x="255794" y="50349"/>
                    <a:pt x="255764" y="50360"/>
                    <a:pt x="255734" y="50387"/>
                  </a:cubicBezTo>
                  <a:cubicBezTo>
                    <a:pt x="256049" y="50725"/>
                    <a:pt x="256194" y="51009"/>
                    <a:pt x="256501" y="51009"/>
                  </a:cubicBezTo>
                  <a:cubicBezTo>
                    <a:pt x="256519" y="51009"/>
                    <a:pt x="256537" y="51008"/>
                    <a:pt x="256556" y="51006"/>
                  </a:cubicBezTo>
                  <a:cubicBezTo>
                    <a:pt x="256520" y="50863"/>
                    <a:pt x="256473" y="50732"/>
                    <a:pt x="256437" y="50590"/>
                  </a:cubicBezTo>
                  <a:lnTo>
                    <a:pt x="256437" y="50590"/>
                  </a:lnTo>
                  <a:cubicBezTo>
                    <a:pt x="256604" y="50911"/>
                    <a:pt x="257008" y="50756"/>
                    <a:pt x="257139" y="51483"/>
                  </a:cubicBezTo>
                  <a:cubicBezTo>
                    <a:pt x="257309" y="51587"/>
                    <a:pt x="257507" y="51644"/>
                    <a:pt x="257666" y="51644"/>
                  </a:cubicBezTo>
                  <a:cubicBezTo>
                    <a:pt x="257887" y="51644"/>
                    <a:pt x="258031" y="51534"/>
                    <a:pt x="257913" y="51292"/>
                  </a:cubicBezTo>
                  <a:lnTo>
                    <a:pt x="257913" y="51292"/>
                  </a:lnTo>
                  <a:cubicBezTo>
                    <a:pt x="258056" y="51435"/>
                    <a:pt x="257997" y="51923"/>
                    <a:pt x="257639" y="51935"/>
                  </a:cubicBezTo>
                  <a:cubicBezTo>
                    <a:pt x="257889" y="52435"/>
                    <a:pt x="258187" y="52435"/>
                    <a:pt x="258449" y="52459"/>
                  </a:cubicBezTo>
                  <a:cubicBezTo>
                    <a:pt x="258711" y="52495"/>
                    <a:pt x="258913" y="52542"/>
                    <a:pt x="258901" y="53149"/>
                  </a:cubicBezTo>
                  <a:cubicBezTo>
                    <a:pt x="258946" y="53193"/>
                    <a:pt x="258976" y="53242"/>
                    <a:pt x="258968" y="53242"/>
                  </a:cubicBezTo>
                  <a:cubicBezTo>
                    <a:pt x="258963" y="53242"/>
                    <a:pt x="258942" y="53223"/>
                    <a:pt x="258901" y="53173"/>
                  </a:cubicBezTo>
                  <a:lnTo>
                    <a:pt x="258901" y="53149"/>
                  </a:lnTo>
                  <a:cubicBezTo>
                    <a:pt x="258861" y="53109"/>
                    <a:pt x="258810" y="53074"/>
                    <a:pt x="258767" y="53074"/>
                  </a:cubicBezTo>
                  <a:cubicBezTo>
                    <a:pt x="258746" y="53074"/>
                    <a:pt x="258726" y="53082"/>
                    <a:pt x="258711" y="53102"/>
                  </a:cubicBezTo>
                  <a:cubicBezTo>
                    <a:pt x="258735" y="53233"/>
                    <a:pt x="258759" y="53352"/>
                    <a:pt x="258806" y="53471"/>
                  </a:cubicBezTo>
                  <a:cubicBezTo>
                    <a:pt x="258818" y="53495"/>
                    <a:pt x="258830" y="53530"/>
                    <a:pt x="258842" y="53554"/>
                  </a:cubicBezTo>
                  <a:cubicBezTo>
                    <a:pt x="258782" y="53480"/>
                    <a:pt x="258723" y="53453"/>
                    <a:pt x="258668" y="53453"/>
                  </a:cubicBezTo>
                  <a:cubicBezTo>
                    <a:pt x="258581" y="53453"/>
                    <a:pt x="258503" y="53520"/>
                    <a:pt x="258437" y="53578"/>
                  </a:cubicBezTo>
                  <a:cubicBezTo>
                    <a:pt x="258378" y="53619"/>
                    <a:pt x="258326" y="53657"/>
                    <a:pt x="258276" y="53657"/>
                  </a:cubicBezTo>
                  <a:cubicBezTo>
                    <a:pt x="258197" y="53657"/>
                    <a:pt x="258125" y="53559"/>
                    <a:pt x="258044" y="53221"/>
                  </a:cubicBezTo>
                  <a:cubicBezTo>
                    <a:pt x="257806" y="53388"/>
                    <a:pt x="257866" y="53590"/>
                    <a:pt x="257973" y="53804"/>
                  </a:cubicBezTo>
                  <a:cubicBezTo>
                    <a:pt x="258080" y="54019"/>
                    <a:pt x="258211" y="54257"/>
                    <a:pt x="258175" y="54447"/>
                  </a:cubicBezTo>
                  <a:cubicBezTo>
                    <a:pt x="258277" y="54528"/>
                    <a:pt x="258401" y="54571"/>
                    <a:pt x="258527" y="54571"/>
                  </a:cubicBezTo>
                  <a:cubicBezTo>
                    <a:pt x="258622" y="54571"/>
                    <a:pt x="258719" y="54546"/>
                    <a:pt x="258806" y="54495"/>
                  </a:cubicBezTo>
                  <a:cubicBezTo>
                    <a:pt x="258937" y="54442"/>
                    <a:pt x="259049" y="54364"/>
                    <a:pt x="259170" y="54364"/>
                  </a:cubicBezTo>
                  <a:cubicBezTo>
                    <a:pt x="259214" y="54364"/>
                    <a:pt x="259259" y="54374"/>
                    <a:pt x="259306" y="54400"/>
                  </a:cubicBezTo>
                  <a:cubicBezTo>
                    <a:pt x="259140" y="54447"/>
                    <a:pt x="259211" y="54673"/>
                    <a:pt x="259235" y="54947"/>
                  </a:cubicBezTo>
                  <a:lnTo>
                    <a:pt x="259544" y="54566"/>
                  </a:lnTo>
                  <a:cubicBezTo>
                    <a:pt x="259616" y="54804"/>
                    <a:pt x="259723" y="55031"/>
                    <a:pt x="259866" y="55245"/>
                  </a:cubicBezTo>
                  <a:cubicBezTo>
                    <a:pt x="259771" y="55102"/>
                    <a:pt x="259675" y="54971"/>
                    <a:pt x="259568" y="54840"/>
                  </a:cubicBezTo>
                  <a:lnTo>
                    <a:pt x="259568" y="54840"/>
                  </a:lnTo>
                  <a:cubicBezTo>
                    <a:pt x="259616" y="55102"/>
                    <a:pt x="259521" y="55459"/>
                    <a:pt x="259497" y="55840"/>
                  </a:cubicBezTo>
                  <a:cubicBezTo>
                    <a:pt x="259449" y="56245"/>
                    <a:pt x="259556" y="56662"/>
                    <a:pt x="259794" y="56995"/>
                  </a:cubicBezTo>
                  <a:cubicBezTo>
                    <a:pt x="259670" y="56884"/>
                    <a:pt x="259473" y="56721"/>
                    <a:pt x="259311" y="56721"/>
                  </a:cubicBezTo>
                  <a:cubicBezTo>
                    <a:pt x="259194" y="56721"/>
                    <a:pt x="259096" y="56806"/>
                    <a:pt x="259056" y="57055"/>
                  </a:cubicBezTo>
                  <a:cubicBezTo>
                    <a:pt x="259521" y="57900"/>
                    <a:pt x="258937" y="57305"/>
                    <a:pt x="258723" y="57876"/>
                  </a:cubicBezTo>
                  <a:cubicBezTo>
                    <a:pt x="258973" y="58733"/>
                    <a:pt x="259509" y="57888"/>
                    <a:pt x="259449" y="59257"/>
                  </a:cubicBezTo>
                  <a:cubicBezTo>
                    <a:pt x="259452" y="59301"/>
                    <a:pt x="259474" y="59319"/>
                    <a:pt x="259504" y="59319"/>
                  </a:cubicBezTo>
                  <a:cubicBezTo>
                    <a:pt x="259583" y="59319"/>
                    <a:pt x="259726" y="59199"/>
                    <a:pt x="259794" y="59079"/>
                  </a:cubicBezTo>
                  <a:lnTo>
                    <a:pt x="259794" y="59079"/>
                  </a:lnTo>
                  <a:cubicBezTo>
                    <a:pt x="259771" y="59472"/>
                    <a:pt x="259782" y="59865"/>
                    <a:pt x="259854" y="60257"/>
                  </a:cubicBezTo>
                  <a:cubicBezTo>
                    <a:pt x="259878" y="60436"/>
                    <a:pt x="259890" y="60626"/>
                    <a:pt x="259890" y="60805"/>
                  </a:cubicBezTo>
                  <a:cubicBezTo>
                    <a:pt x="259878" y="60960"/>
                    <a:pt x="259854" y="61115"/>
                    <a:pt x="259830" y="61258"/>
                  </a:cubicBezTo>
                  <a:cubicBezTo>
                    <a:pt x="259877" y="61089"/>
                    <a:pt x="259936" y="60959"/>
                    <a:pt x="260014" y="60959"/>
                  </a:cubicBezTo>
                  <a:cubicBezTo>
                    <a:pt x="260074" y="60959"/>
                    <a:pt x="260147" y="61037"/>
                    <a:pt x="260235" y="61234"/>
                  </a:cubicBezTo>
                  <a:cubicBezTo>
                    <a:pt x="260200" y="61213"/>
                    <a:pt x="260170" y="61203"/>
                    <a:pt x="260142" y="61203"/>
                  </a:cubicBezTo>
                  <a:cubicBezTo>
                    <a:pt x="260029" y="61203"/>
                    <a:pt x="259976" y="61368"/>
                    <a:pt x="259937" y="61579"/>
                  </a:cubicBezTo>
                  <a:cubicBezTo>
                    <a:pt x="259890" y="61829"/>
                    <a:pt x="259842" y="62162"/>
                    <a:pt x="259735" y="62341"/>
                  </a:cubicBezTo>
                  <a:lnTo>
                    <a:pt x="259925" y="62424"/>
                  </a:lnTo>
                  <a:cubicBezTo>
                    <a:pt x="259857" y="62503"/>
                    <a:pt x="259802" y="62534"/>
                    <a:pt x="259755" y="62534"/>
                  </a:cubicBezTo>
                  <a:cubicBezTo>
                    <a:pt x="259639" y="62534"/>
                    <a:pt x="259580" y="62339"/>
                    <a:pt x="259521" y="62186"/>
                  </a:cubicBezTo>
                  <a:cubicBezTo>
                    <a:pt x="259473" y="62186"/>
                    <a:pt x="259413" y="62127"/>
                    <a:pt x="259390" y="61984"/>
                  </a:cubicBezTo>
                  <a:cubicBezTo>
                    <a:pt x="259395" y="61981"/>
                    <a:pt x="259399" y="61980"/>
                    <a:pt x="259404" y="61980"/>
                  </a:cubicBezTo>
                  <a:cubicBezTo>
                    <a:pt x="259447" y="61980"/>
                    <a:pt x="259489" y="62069"/>
                    <a:pt x="259521" y="62186"/>
                  </a:cubicBezTo>
                  <a:cubicBezTo>
                    <a:pt x="259592" y="62186"/>
                    <a:pt x="259663" y="62103"/>
                    <a:pt x="259640" y="61948"/>
                  </a:cubicBezTo>
                  <a:cubicBezTo>
                    <a:pt x="259575" y="61789"/>
                    <a:pt x="259428" y="61713"/>
                    <a:pt x="259263" y="61713"/>
                  </a:cubicBezTo>
                  <a:cubicBezTo>
                    <a:pt x="258973" y="61713"/>
                    <a:pt x="258630" y="61947"/>
                    <a:pt x="258592" y="62365"/>
                  </a:cubicBezTo>
                  <a:cubicBezTo>
                    <a:pt x="258720" y="62816"/>
                    <a:pt x="258989" y="62939"/>
                    <a:pt x="259225" y="62939"/>
                  </a:cubicBezTo>
                  <a:cubicBezTo>
                    <a:pt x="259363" y="62939"/>
                    <a:pt x="259489" y="62897"/>
                    <a:pt x="259568" y="62853"/>
                  </a:cubicBezTo>
                  <a:lnTo>
                    <a:pt x="259568" y="62853"/>
                  </a:lnTo>
                  <a:cubicBezTo>
                    <a:pt x="259449" y="63341"/>
                    <a:pt x="259675" y="63579"/>
                    <a:pt x="259902" y="63817"/>
                  </a:cubicBezTo>
                  <a:cubicBezTo>
                    <a:pt x="260128" y="64055"/>
                    <a:pt x="260318" y="64294"/>
                    <a:pt x="260128" y="64770"/>
                  </a:cubicBezTo>
                  <a:cubicBezTo>
                    <a:pt x="260116" y="64877"/>
                    <a:pt x="259878" y="65103"/>
                    <a:pt x="259628" y="65365"/>
                  </a:cubicBezTo>
                  <a:cubicBezTo>
                    <a:pt x="259378" y="65627"/>
                    <a:pt x="259092" y="65949"/>
                    <a:pt x="259009" y="66282"/>
                  </a:cubicBezTo>
                  <a:cubicBezTo>
                    <a:pt x="259075" y="66345"/>
                    <a:pt x="259132" y="66370"/>
                    <a:pt x="259183" y="66370"/>
                  </a:cubicBezTo>
                  <a:cubicBezTo>
                    <a:pt x="259414" y="66370"/>
                    <a:pt x="259505" y="65827"/>
                    <a:pt x="259694" y="65827"/>
                  </a:cubicBezTo>
                  <a:cubicBezTo>
                    <a:pt x="259737" y="65827"/>
                    <a:pt x="259786" y="65855"/>
                    <a:pt x="259842" y="65925"/>
                  </a:cubicBezTo>
                  <a:cubicBezTo>
                    <a:pt x="259699" y="66032"/>
                    <a:pt x="259568" y="66163"/>
                    <a:pt x="259473" y="66318"/>
                  </a:cubicBezTo>
                  <a:cubicBezTo>
                    <a:pt x="259390" y="66449"/>
                    <a:pt x="259342" y="66592"/>
                    <a:pt x="259330" y="66746"/>
                  </a:cubicBezTo>
                  <a:cubicBezTo>
                    <a:pt x="259294" y="67056"/>
                    <a:pt x="259318" y="67377"/>
                    <a:pt x="259401" y="67687"/>
                  </a:cubicBezTo>
                  <a:cubicBezTo>
                    <a:pt x="259473" y="68032"/>
                    <a:pt x="259509" y="68377"/>
                    <a:pt x="259509" y="68723"/>
                  </a:cubicBezTo>
                  <a:cubicBezTo>
                    <a:pt x="259509" y="69104"/>
                    <a:pt x="259366" y="69473"/>
                    <a:pt x="259128" y="69759"/>
                  </a:cubicBezTo>
                  <a:lnTo>
                    <a:pt x="258592" y="69425"/>
                  </a:lnTo>
                  <a:cubicBezTo>
                    <a:pt x="258449" y="69747"/>
                    <a:pt x="258354" y="70092"/>
                    <a:pt x="258294" y="70449"/>
                  </a:cubicBezTo>
                  <a:cubicBezTo>
                    <a:pt x="258449" y="70318"/>
                    <a:pt x="258604" y="70187"/>
                    <a:pt x="258747" y="70044"/>
                  </a:cubicBezTo>
                  <a:lnTo>
                    <a:pt x="258747" y="70044"/>
                  </a:lnTo>
                  <a:cubicBezTo>
                    <a:pt x="258775" y="70350"/>
                    <a:pt x="258551" y="70893"/>
                    <a:pt x="258283" y="70893"/>
                  </a:cubicBezTo>
                  <a:cubicBezTo>
                    <a:pt x="258217" y="70893"/>
                    <a:pt x="258148" y="70860"/>
                    <a:pt x="258080" y="70783"/>
                  </a:cubicBezTo>
                  <a:lnTo>
                    <a:pt x="258080" y="70783"/>
                  </a:lnTo>
                  <a:cubicBezTo>
                    <a:pt x="258187" y="71235"/>
                    <a:pt x="258151" y="71473"/>
                    <a:pt x="258056" y="71675"/>
                  </a:cubicBezTo>
                  <a:cubicBezTo>
                    <a:pt x="257961" y="71890"/>
                    <a:pt x="257770" y="72056"/>
                    <a:pt x="257580" y="72378"/>
                  </a:cubicBezTo>
                  <a:cubicBezTo>
                    <a:pt x="257704" y="72081"/>
                    <a:pt x="257739" y="72033"/>
                    <a:pt x="257730" y="72033"/>
                  </a:cubicBezTo>
                  <a:lnTo>
                    <a:pt x="257730" y="72033"/>
                  </a:lnTo>
                  <a:cubicBezTo>
                    <a:pt x="257726" y="72033"/>
                    <a:pt x="257712" y="72044"/>
                    <a:pt x="257692" y="72044"/>
                  </a:cubicBezTo>
                  <a:cubicBezTo>
                    <a:pt x="257655" y="72044"/>
                    <a:pt x="257597" y="72002"/>
                    <a:pt x="257556" y="71759"/>
                  </a:cubicBezTo>
                  <a:cubicBezTo>
                    <a:pt x="257282" y="72080"/>
                    <a:pt x="257187" y="72271"/>
                    <a:pt x="257151" y="72461"/>
                  </a:cubicBezTo>
                  <a:cubicBezTo>
                    <a:pt x="257104" y="72640"/>
                    <a:pt x="257139" y="72807"/>
                    <a:pt x="257092" y="73092"/>
                  </a:cubicBezTo>
                  <a:cubicBezTo>
                    <a:pt x="257040" y="73041"/>
                    <a:pt x="256966" y="73019"/>
                    <a:pt x="256885" y="73019"/>
                  </a:cubicBezTo>
                  <a:cubicBezTo>
                    <a:pt x="256705" y="73019"/>
                    <a:pt x="256494" y="73128"/>
                    <a:pt x="256437" y="73259"/>
                  </a:cubicBezTo>
                  <a:cubicBezTo>
                    <a:pt x="256520" y="73569"/>
                    <a:pt x="256437" y="73914"/>
                    <a:pt x="256318" y="74283"/>
                  </a:cubicBezTo>
                  <a:cubicBezTo>
                    <a:pt x="256211" y="74640"/>
                    <a:pt x="256056" y="75021"/>
                    <a:pt x="255972" y="75378"/>
                  </a:cubicBezTo>
                  <a:lnTo>
                    <a:pt x="255830" y="75295"/>
                  </a:lnTo>
                  <a:cubicBezTo>
                    <a:pt x="255651" y="75890"/>
                    <a:pt x="255199" y="76355"/>
                    <a:pt x="254782" y="76843"/>
                  </a:cubicBezTo>
                  <a:cubicBezTo>
                    <a:pt x="254568" y="77069"/>
                    <a:pt x="254377" y="77319"/>
                    <a:pt x="254210" y="77581"/>
                  </a:cubicBezTo>
                  <a:cubicBezTo>
                    <a:pt x="254032" y="77843"/>
                    <a:pt x="253901" y="78141"/>
                    <a:pt x="253841" y="78438"/>
                  </a:cubicBezTo>
                  <a:cubicBezTo>
                    <a:pt x="253852" y="78442"/>
                    <a:pt x="253862" y="78443"/>
                    <a:pt x="253872" y="78443"/>
                  </a:cubicBezTo>
                  <a:cubicBezTo>
                    <a:pt x="253897" y="78443"/>
                    <a:pt x="253920" y="78435"/>
                    <a:pt x="253937" y="78426"/>
                  </a:cubicBezTo>
                  <a:lnTo>
                    <a:pt x="253937" y="78426"/>
                  </a:lnTo>
                  <a:lnTo>
                    <a:pt x="253913" y="78450"/>
                  </a:lnTo>
                  <a:cubicBezTo>
                    <a:pt x="253927" y="78449"/>
                    <a:pt x="253941" y="78449"/>
                    <a:pt x="253955" y="78449"/>
                  </a:cubicBezTo>
                  <a:cubicBezTo>
                    <a:pt x="254254" y="78449"/>
                    <a:pt x="254204" y="78701"/>
                    <a:pt x="254067" y="78998"/>
                  </a:cubicBezTo>
                  <a:cubicBezTo>
                    <a:pt x="253913" y="79295"/>
                    <a:pt x="253675" y="79665"/>
                    <a:pt x="253663" y="79891"/>
                  </a:cubicBezTo>
                  <a:cubicBezTo>
                    <a:pt x="253562" y="79876"/>
                    <a:pt x="253440" y="79827"/>
                    <a:pt x="253330" y="79827"/>
                  </a:cubicBezTo>
                  <a:cubicBezTo>
                    <a:pt x="253258" y="79827"/>
                    <a:pt x="253191" y="79849"/>
                    <a:pt x="253139" y="79915"/>
                  </a:cubicBezTo>
                  <a:cubicBezTo>
                    <a:pt x="253556" y="80248"/>
                    <a:pt x="253079" y="80462"/>
                    <a:pt x="253163" y="80748"/>
                  </a:cubicBezTo>
                  <a:cubicBezTo>
                    <a:pt x="253100" y="80781"/>
                    <a:pt x="253046" y="80794"/>
                    <a:pt x="252998" y="80794"/>
                  </a:cubicBezTo>
                  <a:cubicBezTo>
                    <a:pt x="252835" y="80794"/>
                    <a:pt x="252735" y="80651"/>
                    <a:pt x="252600" y="80651"/>
                  </a:cubicBezTo>
                  <a:cubicBezTo>
                    <a:pt x="252513" y="80651"/>
                    <a:pt x="252411" y="80710"/>
                    <a:pt x="252270" y="80903"/>
                  </a:cubicBezTo>
                  <a:cubicBezTo>
                    <a:pt x="252139" y="81141"/>
                    <a:pt x="252329" y="81343"/>
                    <a:pt x="252496" y="81439"/>
                  </a:cubicBezTo>
                  <a:cubicBezTo>
                    <a:pt x="252468" y="81434"/>
                    <a:pt x="252438" y="81432"/>
                    <a:pt x="252407" y="81432"/>
                  </a:cubicBezTo>
                  <a:cubicBezTo>
                    <a:pt x="252114" y="81432"/>
                    <a:pt x="251718" y="81629"/>
                    <a:pt x="251448" y="81855"/>
                  </a:cubicBezTo>
                  <a:cubicBezTo>
                    <a:pt x="251424" y="81665"/>
                    <a:pt x="251698" y="81629"/>
                    <a:pt x="251722" y="81534"/>
                  </a:cubicBezTo>
                  <a:cubicBezTo>
                    <a:pt x="251659" y="81458"/>
                    <a:pt x="251608" y="81442"/>
                    <a:pt x="251557" y="81442"/>
                  </a:cubicBezTo>
                  <a:cubicBezTo>
                    <a:pt x="251517" y="81442"/>
                    <a:pt x="251478" y="81452"/>
                    <a:pt x="251433" y="81452"/>
                  </a:cubicBezTo>
                  <a:cubicBezTo>
                    <a:pt x="251370" y="81452"/>
                    <a:pt x="251297" y="81433"/>
                    <a:pt x="251198" y="81343"/>
                  </a:cubicBezTo>
                  <a:lnTo>
                    <a:pt x="251198" y="81343"/>
                  </a:lnTo>
                  <a:cubicBezTo>
                    <a:pt x="250948" y="81570"/>
                    <a:pt x="251496" y="81772"/>
                    <a:pt x="251067" y="81962"/>
                  </a:cubicBezTo>
                  <a:cubicBezTo>
                    <a:pt x="251055" y="81772"/>
                    <a:pt x="251031" y="81581"/>
                    <a:pt x="251008" y="81403"/>
                  </a:cubicBezTo>
                  <a:cubicBezTo>
                    <a:pt x="250829" y="81450"/>
                    <a:pt x="250817" y="81724"/>
                    <a:pt x="250781" y="81808"/>
                  </a:cubicBezTo>
                  <a:cubicBezTo>
                    <a:pt x="250817" y="81665"/>
                    <a:pt x="250769" y="81522"/>
                    <a:pt x="250650" y="81427"/>
                  </a:cubicBezTo>
                  <a:cubicBezTo>
                    <a:pt x="250543" y="81558"/>
                    <a:pt x="250436" y="81677"/>
                    <a:pt x="250329" y="81796"/>
                  </a:cubicBezTo>
                  <a:cubicBezTo>
                    <a:pt x="250400" y="81879"/>
                    <a:pt x="250472" y="81939"/>
                    <a:pt x="250567" y="81986"/>
                  </a:cubicBezTo>
                  <a:cubicBezTo>
                    <a:pt x="250829" y="82141"/>
                    <a:pt x="251198" y="82212"/>
                    <a:pt x="251353" y="82391"/>
                  </a:cubicBezTo>
                  <a:cubicBezTo>
                    <a:pt x="251150" y="82498"/>
                    <a:pt x="250972" y="82641"/>
                    <a:pt x="250829" y="82808"/>
                  </a:cubicBezTo>
                  <a:cubicBezTo>
                    <a:pt x="250698" y="82963"/>
                    <a:pt x="250591" y="83129"/>
                    <a:pt x="250496" y="83308"/>
                  </a:cubicBezTo>
                  <a:cubicBezTo>
                    <a:pt x="250305" y="83665"/>
                    <a:pt x="250150" y="84022"/>
                    <a:pt x="249900" y="84284"/>
                  </a:cubicBezTo>
                  <a:lnTo>
                    <a:pt x="249650" y="83844"/>
                  </a:lnTo>
                  <a:cubicBezTo>
                    <a:pt x="249460" y="84141"/>
                    <a:pt x="249424" y="84332"/>
                    <a:pt x="249472" y="84570"/>
                  </a:cubicBezTo>
                  <a:cubicBezTo>
                    <a:pt x="249507" y="84546"/>
                    <a:pt x="249543" y="84510"/>
                    <a:pt x="249579" y="84475"/>
                  </a:cubicBezTo>
                  <a:lnTo>
                    <a:pt x="249579" y="84475"/>
                  </a:lnTo>
                  <a:lnTo>
                    <a:pt x="249555" y="84832"/>
                  </a:lnTo>
                  <a:cubicBezTo>
                    <a:pt x="249531" y="84749"/>
                    <a:pt x="249495" y="84665"/>
                    <a:pt x="249472" y="84570"/>
                  </a:cubicBezTo>
                  <a:lnTo>
                    <a:pt x="249091" y="84951"/>
                  </a:lnTo>
                  <a:cubicBezTo>
                    <a:pt x="249198" y="84606"/>
                    <a:pt x="249162" y="84427"/>
                    <a:pt x="248900" y="84129"/>
                  </a:cubicBezTo>
                  <a:cubicBezTo>
                    <a:pt x="248745" y="84379"/>
                    <a:pt x="248507" y="84606"/>
                    <a:pt x="248341" y="84856"/>
                  </a:cubicBezTo>
                  <a:cubicBezTo>
                    <a:pt x="248186" y="85094"/>
                    <a:pt x="248102" y="85356"/>
                    <a:pt x="248269" y="85641"/>
                  </a:cubicBezTo>
                  <a:lnTo>
                    <a:pt x="248210" y="85546"/>
                  </a:lnTo>
                  <a:cubicBezTo>
                    <a:pt x="247852" y="85725"/>
                    <a:pt x="247352" y="86034"/>
                    <a:pt x="246936" y="86296"/>
                  </a:cubicBezTo>
                  <a:cubicBezTo>
                    <a:pt x="246598" y="86494"/>
                    <a:pt x="246304" y="86639"/>
                    <a:pt x="246172" y="86639"/>
                  </a:cubicBezTo>
                  <a:cubicBezTo>
                    <a:pt x="246136" y="86639"/>
                    <a:pt x="246112" y="86629"/>
                    <a:pt x="246102" y="86606"/>
                  </a:cubicBezTo>
                  <a:cubicBezTo>
                    <a:pt x="245864" y="86951"/>
                    <a:pt x="245483" y="87201"/>
                    <a:pt x="245209" y="87439"/>
                  </a:cubicBezTo>
                  <a:cubicBezTo>
                    <a:pt x="244947" y="87677"/>
                    <a:pt x="244781" y="87892"/>
                    <a:pt x="244971" y="88142"/>
                  </a:cubicBezTo>
                  <a:cubicBezTo>
                    <a:pt x="245043" y="88011"/>
                    <a:pt x="245043" y="87844"/>
                    <a:pt x="244971" y="87701"/>
                  </a:cubicBezTo>
                  <a:lnTo>
                    <a:pt x="244971" y="87701"/>
                  </a:lnTo>
                  <a:cubicBezTo>
                    <a:pt x="245078" y="87904"/>
                    <a:pt x="245352" y="88320"/>
                    <a:pt x="245233" y="88380"/>
                  </a:cubicBezTo>
                  <a:cubicBezTo>
                    <a:pt x="245138" y="88320"/>
                    <a:pt x="245043" y="88237"/>
                    <a:pt x="244971" y="88142"/>
                  </a:cubicBezTo>
                  <a:cubicBezTo>
                    <a:pt x="244697" y="88559"/>
                    <a:pt x="243483" y="88261"/>
                    <a:pt x="243733" y="89106"/>
                  </a:cubicBezTo>
                  <a:cubicBezTo>
                    <a:pt x="243704" y="89107"/>
                    <a:pt x="243677" y="89107"/>
                    <a:pt x="243652" y="89107"/>
                  </a:cubicBezTo>
                  <a:cubicBezTo>
                    <a:pt x="243065" y="89107"/>
                    <a:pt x="243595" y="88968"/>
                    <a:pt x="243435" y="88511"/>
                  </a:cubicBezTo>
                  <a:lnTo>
                    <a:pt x="243435" y="88511"/>
                  </a:lnTo>
                  <a:cubicBezTo>
                    <a:pt x="242873" y="88520"/>
                    <a:pt x="242906" y="89300"/>
                    <a:pt x="242569" y="89300"/>
                  </a:cubicBezTo>
                  <a:cubicBezTo>
                    <a:pt x="242485" y="89300"/>
                    <a:pt x="242378" y="89251"/>
                    <a:pt x="242233" y="89130"/>
                  </a:cubicBezTo>
                  <a:cubicBezTo>
                    <a:pt x="242086" y="89408"/>
                    <a:pt x="242115" y="89450"/>
                    <a:pt x="242200" y="89450"/>
                  </a:cubicBezTo>
                  <a:cubicBezTo>
                    <a:pt x="242237" y="89450"/>
                    <a:pt x="242285" y="89442"/>
                    <a:pt x="242334" y="89442"/>
                  </a:cubicBezTo>
                  <a:cubicBezTo>
                    <a:pt x="242427" y="89442"/>
                    <a:pt x="242524" y="89472"/>
                    <a:pt x="242554" y="89642"/>
                  </a:cubicBezTo>
                  <a:cubicBezTo>
                    <a:pt x="242430" y="89527"/>
                    <a:pt x="242316" y="89481"/>
                    <a:pt x="242206" y="89481"/>
                  </a:cubicBezTo>
                  <a:cubicBezTo>
                    <a:pt x="241748" y="89481"/>
                    <a:pt x="241369" y="90285"/>
                    <a:pt x="240732" y="90285"/>
                  </a:cubicBezTo>
                  <a:cubicBezTo>
                    <a:pt x="240728" y="90285"/>
                    <a:pt x="240724" y="90285"/>
                    <a:pt x="240721" y="90285"/>
                  </a:cubicBezTo>
                  <a:lnTo>
                    <a:pt x="240721" y="90285"/>
                  </a:lnTo>
                  <a:cubicBezTo>
                    <a:pt x="240721" y="90737"/>
                    <a:pt x="241078" y="90285"/>
                    <a:pt x="240923" y="90868"/>
                  </a:cubicBezTo>
                  <a:cubicBezTo>
                    <a:pt x="240885" y="90787"/>
                    <a:pt x="240825" y="90760"/>
                    <a:pt x="240760" y="90760"/>
                  </a:cubicBezTo>
                  <a:cubicBezTo>
                    <a:pt x="240663" y="90760"/>
                    <a:pt x="240554" y="90821"/>
                    <a:pt x="240482" y="90856"/>
                  </a:cubicBezTo>
                  <a:lnTo>
                    <a:pt x="240721" y="91368"/>
                  </a:lnTo>
                  <a:cubicBezTo>
                    <a:pt x="240423" y="91214"/>
                    <a:pt x="240125" y="91047"/>
                    <a:pt x="239828" y="90892"/>
                  </a:cubicBezTo>
                  <a:lnTo>
                    <a:pt x="239363" y="91237"/>
                  </a:lnTo>
                  <a:cubicBezTo>
                    <a:pt x="239399" y="91345"/>
                    <a:pt x="239447" y="91428"/>
                    <a:pt x="239530" y="91511"/>
                  </a:cubicBezTo>
                  <a:cubicBezTo>
                    <a:pt x="239637" y="91654"/>
                    <a:pt x="239709" y="91785"/>
                    <a:pt x="239268" y="92249"/>
                  </a:cubicBezTo>
                  <a:lnTo>
                    <a:pt x="239304" y="92166"/>
                  </a:lnTo>
                  <a:cubicBezTo>
                    <a:pt x="239246" y="92143"/>
                    <a:pt x="239194" y="92132"/>
                    <a:pt x="239148" y="92132"/>
                  </a:cubicBezTo>
                  <a:cubicBezTo>
                    <a:pt x="238954" y="92132"/>
                    <a:pt x="238843" y="92314"/>
                    <a:pt x="238708" y="92535"/>
                  </a:cubicBezTo>
                  <a:cubicBezTo>
                    <a:pt x="238530" y="92797"/>
                    <a:pt x="238304" y="93130"/>
                    <a:pt x="237815" y="93202"/>
                  </a:cubicBezTo>
                  <a:cubicBezTo>
                    <a:pt x="238125" y="93119"/>
                    <a:pt x="237768" y="92916"/>
                    <a:pt x="237768" y="92726"/>
                  </a:cubicBezTo>
                  <a:cubicBezTo>
                    <a:pt x="237673" y="92880"/>
                    <a:pt x="237565" y="93035"/>
                    <a:pt x="237470" y="93190"/>
                  </a:cubicBezTo>
                  <a:cubicBezTo>
                    <a:pt x="237494" y="93142"/>
                    <a:pt x="237494" y="93095"/>
                    <a:pt x="237411" y="93071"/>
                  </a:cubicBezTo>
                  <a:cubicBezTo>
                    <a:pt x="237354" y="93061"/>
                    <a:pt x="237306" y="93056"/>
                    <a:pt x="237266" y="93056"/>
                  </a:cubicBezTo>
                  <a:cubicBezTo>
                    <a:pt x="236902" y="93056"/>
                    <a:pt x="237133" y="93431"/>
                    <a:pt x="236657" y="93431"/>
                  </a:cubicBezTo>
                  <a:cubicBezTo>
                    <a:pt x="236633" y="93431"/>
                    <a:pt x="236606" y="93430"/>
                    <a:pt x="236577" y="93428"/>
                  </a:cubicBezTo>
                  <a:cubicBezTo>
                    <a:pt x="236661" y="93345"/>
                    <a:pt x="236696" y="93226"/>
                    <a:pt x="236649" y="93107"/>
                  </a:cubicBezTo>
                  <a:lnTo>
                    <a:pt x="236649" y="93107"/>
                  </a:lnTo>
                  <a:cubicBezTo>
                    <a:pt x="236446" y="93238"/>
                    <a:pt x="236244" y="93357"/>
                    <a:pt x="236041" y="93476"/>
                  </a:cubicBezTo>
                  <a:lnTo>
                    <a:pt x="235982" y="93678"/>
                  </a:lnTo>
                  <a:lnTo>
                    <a:pt x="235958" y="93535"/>
                  </a:lnTo>
                  <a:cubicBezTo>
                    <a:pt x="234434" y="94452"/>
                    <a:pt x="232827" y="95202"/>
                    <a:pt x="231136" y="95774"/>
                  </a:cubicBezTo>
                  <a:lnTo>
                    <a:pt x="231029" y="95809"/>
                  </a:lnTo>
                  <a:lnTo>
                    <a:pt x="230957" y="95821"/>
                  </a:lnTo>
                  <a:cubicBezTo>
                    <a:pt x="230969" y="95881"/>
                    <a:pt x="230981" y="95928"/>
                    <a:pt x="230993" y="95976"/>
                  </a:cubicBezTo>
                  <a:lnTo>
                    <a:pt x="231065" y="95928"/>
                  </a:lnTo>
                  <a:lnTo>
                    <a:pt x="231065" y="95928"/>
                  </a:lnTo>
                  <a:lnTo>
                    <a:pt x="231053" y="96250"/>
                  </a:lnTo>
                  <a:cubicBezTo>
                    <a:pt x="231029" y="96155"/>
                    <a:pt x="231005" y="96071"/>
                    <a:pt x="230993" y="95976"/>
                  </a:cubicBezTo>
                  <a:lnTo>
                    <a:pt x="230588" y="96250"/>
                  </a:lnTo>
                  <a:cubicBezTo>
                    <a:pt x="230667" y="96467"/>
                    <a:pt x="230918" y="96545"/>
                    <a:pt x="231124" y="96545"/>
                  </a:cubicBezTo>
                  <a:cubicBezTo>
                    <a:pt x="231166" y="96545"/>
                    <a:pt x="231207" y="96542"/>
                    <a:pt x="231243" y="96536"/>
                  </a:cubicBezTo>
                  <a:lnTo>
                    <a:pt x="231243" y="96536"/>
                  </a:lnTo>
                  <a:cubicBezTo>
                    <a:pt x="231374" y="96595"/>
                    <a:pt x="231255" y="96857"/>
                    <a:pt x="231041" y="97143"/>
                  </a:cubicBezTo>
                  <a:cubicBezTo>
                    <a:pt x="230826" y="97441"/>
                    <a:pt x="230565" y="97679"/>
                    <a:pt x="230255" y="97869"/>
                  </a:cubicBezTo>
                  <a:cubicBezTo>
                    <a:pt x="230108" y="97896"/>
                    <a:pt x="229985" y="97908"/>
                    <a:pt x="229883" y="97908"/>
                  </a:cubicBezTo>
                  <a:cubicBezTo>
                    <a:pt x="229478" y="97908"/>
                    <a:pt x="229383" y="97723"/>
                    <a:pt x="229326" y="97524"/>
                  </a:cubicBezTo>
                  <a:cubicBezTo>
                    <a:pt x="229255" y="97274"/>
                    <a:pt x="229231" y="97000"/>
                    <a:pt x="228755" y="97000"/>
                  </a:cubicBezTo>
                  <a:cubicBezTo>
                    <a:pt x="228374" y="97214"/>
                    <a:pt x="227993" y="97441"/>
                    <a:pt x="227600" y="97667"/>
                  </a:cubicBezTo>
                  <a:lnTo>
                    <a:pt x="227540" y="97393"/>
                  </a:lnTo>
                  <a:cubicBezTo>
                    <a:pt x="227496" y="97359"/>
                    <a:pt x="227457" y="97344"/>
                    <a:pt x="227424" y="97344"/>
                  </a:cubicBezTo>
                  <a:cubicBezTo>
                    <a:pt x="227294" y="97344"/>
                    <a:pt x="227235" y="97553"/>
                    <a:pt x="227207" y="97619"/>
                  </a:cubicBezTo>
                  <a:cubicBezTo>
                    <a:pt x="227220" y="97466"/>
                    <a:pt x="227092" y="97419"/>
                    <a:pt x="226900" y="97419"/>
                  </a:cubicBezTo>
                  <a:cubicBezTo>
                    <a:pt x="226600" y="97419"/>
                    <a:pt x="226143" y="97533"/>
                    <a:pt x="225812" y="97533"/>
                  </a:cubicBezTo>
                  <a:cubicBezTo>
                    <a:pt x="225762" y="97533"/>
                    <a:pt x="225715" y="97530"/>
                    <a:pt x="225671" y="97524"/>
                  </a:cubicBezTo>
                  <a:lnTo>
                    <a:pt x="225671" y="97524"/>
                  </a:lnTo>
                  <a:lnTo>
                    <a:pt x="225873" y="97881"/>
                  </a:lnTo>
                  <a:cubicBezTo>
                    <a:pt x="225636" y="98049"/>
                    <a:pt x="225358" y="98143"/>
                    <a:pt x="225073" y="98143"/>
                  </a:cubicBezTo>
                  <a:cubicBezTo>
                    <a:pt x="225015" y="98143"/>
                    <a:pt x="224956" y="98139"/>
                    <a:pt x="224897" y="98131"/>
                  </a:cubicBezTo>
                  <a:cubicBezTo>
                    <a:pt x="224600" y="98083"/>
                    <a:pt x="224326" y="97976"/>
                    <a:pt x="224064" y="97810"/>
                  </a:cubicBezTo>
                  <a:cubicBezTo>
                    <a:pt x="223814" y="97679"/>
                    <a:pt x="223564" y="97500"/>
                    <a:pt x="223326" y="97393"/>
                  </a:cubicBezTo>
                  <a:cubicBezTo>
                    <a:pt x="223175" y="97321"/>
                    <a:pt x="223016" y="97284"/>
                    <a:pt x="222856" y="97284"/>
                  </a:cubicBezTo>
                  <a:cubicBezTo>
                    <a:pt x="222750" y="97284"/>
                    <a:pt x="222644" y="97300"/>
                    <a:pt x="222540" y="97333"/>
                  </a:cubicBezTo>
                  <a:cubicBezTo>
                    <a:pt x="222266" y="97500"/>
                    <a:pt x="221980" y="97679"/>
                    <a:pt x="221682" y="97845"/>
                  </a:cubicBezTo>
                  <a:lnTo>
                    <a:pt x="221599" y="97298"/>
                  </a:lnTo>
                  <a:cubicBezTo>
                    <a:pt x="221480" y="97357"/>
                    <a:pt x="221373" y="97429"/>
                    <a:pt x="221278" y="97500"/>
                  </a:cubicBezTo>
                  <a:cubicBezTo>
                    <a:pt x="221182" y="97572"/>
                    <a:pt x="221087" y="97619"/>
                    <a:pt x="220992" y="97679"/>
                  </a:cubicBezTo>
                  <a:cubicBezTo>
                    <a:pt x="220904" y="97717"/>
                    <a:pt x="220810" y="97743"/>
                    <a:pt x="220700" y="97743"/>
                  </a:cubicBezTo>
                  <a:cubicBezTo>
                    <a:pt x="220572" y="97743"/>
                    <a:pt x="220422" y="97709"/>
                    <a:pt x="220230" y="97619"/>
                  </a:cubicBezTo>
                  <a:cubicBezTo>
                    <a:pt x="219004" y="96893"/>
                    <a:pt x="217694" y="96595"/>
                    <a:pt x="216372" y="96226"/>
                  </a:cubicBezTo>
                  <a:cubicBezTo>
                    <a:pt x="215051" y="95869"/>
                    <a:pt x="213717" y="95416"/>
                    <a:pt x="212669" y="94559"/>
                  </a:cubicBezTo>
                  <a:lnTo>
                    <a:pt x="212669" y="94559"/>
                  </a:lnTo>
                  <a:cubicBezTo>
                    <a:pt x="212658" y="94643"/>
                    <a:pt x="212681" y="94714"/>
                    <a:pt x="212729" y="94785"/>
                  </a:cubicBezTo>
                  <a:cubicBezTo>
                    <a:pt x="212586" y="94571"/>
                    <a:pt x="212419" y="94381"/>
                    <a:pt x="212217" y="94214"/>
                  </a:cubicBezTo>
                  <a:cubicBezTo>
                    <a:pt x="212027" y="94059"/>
                    <a:pt x="211812" y="93928"/>
                    <a:pt x="211574" y="93821"/>
                  </a:cubicBezTo>
                  <a:cubicBezTo>
                    <a:pt x="211134" y="93631"/>
                    <a:pt x="210657" y="93571"/>
                    <a:pt x="210181" y="93500"/>
                  </a:cubicBezTo>
                  <a:cubicBezTo>
                    <a:pt x="209705" y="93428"/>
                    <a:pt x="209217" y="93381"/>
                    <a:pt x="208788" y="93190"/>
                  </a:cubicBezTo>
                  <a:cubicBezTo>
                    <a:pt x="208312" y="93011"/>
                    <a:pt x="207919" y="92654"/>
                    <a:pt x="207681" y="92202"/>
                  </a:cubicBezTo>
                  <a:lnTo>
                    <a:pt x="207919" y="92118"/>
                  </a:lnTo>
                  <a:cubicBezTo>
                    <a:pt x="206978" y="91583"/>
                    <a:pt x="208157" y="92035"/>
                    <a:pt x="207693" y="91345"/>
                  </a:cubicBezTo>
                  <a:lnTo>
                    <a:pt x="207693" y="91345"/>
                  </a:lnTo>
                  <a:cubicBezTo>
                    <a:pt x="207590" y="91438"/>
                    <a:pt x="207471" y="91476"/>
                    <a:pt x="207341" y="91476"/>
                  </a:cubicBezTo>
                  <a:cubicBezTo>
                    <a:pt x="207154" y="91476"/>
                    <a:pt x="206945" y="91397"/>
                    <a:pt x="206728" y="91285"/>
                  </a:cubicBezTo>
                  <a:cubicBezTo>
                    <a:pt x="206550" y="91202"/>
                    <a:pt x="206359" y="91095"/>
                    <a:pt x="206181" y="90987"/>
                  </a:cubicBezTo>
                  <a:cubicBezTo>
                    <a:pt x="206014" y="90892"/>
                    <a:pt x="205847" y="90809"/>
                    <a:pt x="205669" y="90749"/>
                  </a:cubicBezTo>
                  <a:cubicBezTo>
                    <a:pt x="205692" y="90743"/>
                    <a:pt x="205715" y="90740"/>
                    <a:pt x="205738" y="90740"/>
                  </a:cubicBezTo>
                  <a:cubicBezTo>
                    <a:pt x="205879" y="90740"/>
                    <a:pt x="206017" y="90850"/>
                    <a:pt x="206181" y="90880"/>
                  </a:cubicBezTo>
                  <a:cubicBezTo>
                    <a:pt x="206181" y="90702"/>
                    <a:pt x="206395" y="90356"/>
                    <a:pt x="206085" y="90261"/>
                  </a:cubicBezTo>
                  <a:cubicBezTo>
                    <a:pt x="205940" y="90302"/>
                    <a:pt x="205795" y="90321"/>
                    <a:pt x="205651" y="90321"/>
                  </a:cubicBezTo>
                  <a:cubicBezTo>
                    <a:pt x="204677" y="90321"/>
                    <a:pt x="203744" y="89464"/>
                    <a:pt x="202883" y="88987"/>
                  </a:cubicBezTo>
                  <a:cubicBezTo>
                    <a:pt x="203073" y="88582"/>
                    <a:pt x="202656" y="87654"/>
                    <a:pt x="202811" y="86820"/>
                  </a:cubicBezTo>
                  <a:lnTo>
                    <a:pt x="202811" y="86820"/>
                  </a:lnTo>
                  <a:cubicBezTo>
                    <a:pt x="202621" y="86856"/>
                    <a:pt x="202251" y="86951"/>
                    <a:pt x="201894" y="87046"/>
                  </a:cubicBezTo>
                  <a:cubicBezTo>
                    <a:pt x="201894" y="87106"/>
                    <a:pt x="201906" y="87165"/>
                    <a:pt x="201906" y="87225"/>
                  </a:cubicBezTo>
                  <a:cubicBezTo>
                    <a:pt x="201882" y="87201"/>
                    <a:pt x="201847" y="87189"/>
                    <a:pt x="201811" y="87177"/>
                  </a:cubicBezTo>
                  <a:lnTo>
                    <a:pt x="201811" y="87177"/>
                  </a:lnTo>
                  <a:cubicBezTo>
                    <a:pt x="201946" y="87292"/>
                    <a:pt x="202045" y="87361"/>
                    <a:pt x="202076" y="87361"/>
                  </a:cubicBezTo>
                  <a:cubicBezTo>
                    <a:pt x="202080" y="87361"/>
                    <a:pt x="202083" y="87359"/>
                    <a:pt x="202085" y="87356"/>
                  </a:cubicBezTo>
                  <a:lnTo>
                    <a:pt x="202085" y="87356"/>
                  </a:lnTo>
                  <a:cubicBezTo>
                    <a:pt x="202085" y="87939"/>
                    <a:pt x="201823" y="87558"/>
                    <a:pt x="201489" y="87927"/>
                  </a:cubicBezTo>
                  <a:cubicBezTo>
                    <a:pt x="201251" y="87654"/>
                    <a:pt x="200597" y="87237"/>
                    <a:pt x="200811" y="86915"/>
                  </a:cubicBezTo>
                  <a:cubicBezTo>
                    <a:pt x="200692" y="86761"/>
                    <a:pt x="200585" y="86582"/>
                    <a:pt x="200513" y="86392"/>
                  </a:cubicBezTo>
                  <a:cubicBezTo>
                    <a:pt x="200370" y="86356"/>
                    <a:pt x="200239" y="86249"/>
                    <a:pt x="200156" y="86118"/>
                  </a:cubicBezTo>
                  <a:lnTo>
                    <a:pt x="200156" y="86118"/>
                  </a:lnTo>
                  <a:lnTo>
                    <a:pt x="200251" y="86130"/>
                  </a:lnTo>
                  <a:cubicBezTo>
                    <a:pt x="200275" y="86082"/>
                    <a:pt x="200299" y="86022"/>
                    <a:pt x="200299" y="85951"/>
                  </a:cubicBezTo>
                  <a:cubicBezTo>
                    <a:pt x="200156" y="85630"/>
                    <a:pt x="199775" y="85391"/>
                    <a:pt x="199346" y="85213"/>
                  </a:cubicBezTo>
                  <a:cubicBezTo>
                    <a:pt x="198930" y="85034"/>
                    <a:pt x="198465" y="84891"/>
                    <a:pt x="198144" y="84772"/>
                  </a:cubicBezTo>
                  <a:lnTo>
                    <a:pt x="198144" y="84772"/>
                  </a:lnTo>
                  <a:cubicBezTo>
                    <a:pt x="198183" y="84775"/>
                    <a:pt x="198220" y="84776"/>
                    <a:pt x="198255" y="84776"/>
                  </a:cubicBezTo>
                  <a:cubicBezTo>
                    <a:pt x="198966" y="84776"/>
                    <a:pt x="198625" y="84211"/>
                    <a:pt x="198965" y="83939"/>
                  </a:cubicBezTo>
                  <a:lnTo>
                    <a:pt x="198965" y="83939"/>
                  </a:lnTo>
                  <a:cubicBezTo>
                    <a:pt x="199025" y="84058"/>
                    <a:pt x="199108" y="84165"/>
                    <a:pt x="199192" y="84272"/>
                  </a:cubicBezTo>
                  <a:cubicBezTo>
                    <a:pt x="199358" y="84498"/>
                    <a:pt x="199608" y="84820"/>
                    <a:pt x="199894" y="85153"/>
                  </a:cubicBezTo>
                  <a:cubicBezTo>
                    <a:pt x="199894" y="85046"/>
                    <a:pt x="199942" y="84939"/>
                    <a:pt x="200037" y="84868"/>
                  </a:cubicBezTo>
                  <a:cubicBezTo>
                    <a:pt x="199965" y="84415"/>
                    <a:pt x="199680" y="84237"/>
                    <a:pt x="199346" y="84034"/>
                  </a:cubicBezTo>
                  <a:cubicBezTo>
                    <a:pt x="199168" y="83927"/>
                    <a:pt x="199001" y="83808"/>
                    <a:pt x="198846" y="83665"/>
                  </a:cubicBezTo>
                  <a:cubicBezTo>
                    <a:pt x="198668" y="83486"/>
                    <a:pt x="198525" y="83272"/>
                    <a:pt x="198441" y="83034"/>
                  </a:cubicBezTo>
                  <a:lnTo>
                    <a:pt x="198441" y="83034"/>
                  </a:lnTo>
                  <a:cubicBezTo>
                    <a:pt x="198484" y="83059"/>
                    <a:pt x="198530" y="83071"/>
                    <a:pt x="198577" y="83071"/>
                  </a:cubicBezTo>
                  <a:cubicBezTo>
                    <a:pt x="198661" y="83071"/>
                    <a:pt x="198745" y="83032"/>
                    <a:pt x="198799" y="82963"/>
                  </a:cubicBezTo>
                  <a:cubicBezTo>
                    <a:pt x="198701" y="82680"/>
                    <a:pt x="198394" y="82567"/>
                    <a:pt x="198130" y="82567"/>
                  </a:cubicBezTo>
                  <a:cubicBezTo>
                    <a:pt x="198039" y="82567"/>
                    <a:pt x="197952" y="82581"/>
                    <a:pt x="197882" y="82605"/>
                  </a:cubicBezTo>
                  <a:cubicBezTo>
                    <a:pt x="198025" y="82427"/>
                    <a:pt x="198049" y="82117"/>
                    <a:pt x="197989" y="81831"/>
                  </a:cubicBezTo>
                  <a:cubicBezTo>
                    <a:pt x="197953" y="81689"/>
                    <a:pt x="197894" y="81558"/>
                    <a:pt x="197822" y="81439"/>
                  </a:cubicBezTo>
                  <a:cubicBezTo>
                    <a:pt x="197763" y="81320"/>
                    <a:pt x="197668" y="81224"/>
                    <a:pt x="197560" y="81153"/>
                  </a:cubicBezTo>
                  <a:cubicBezTo>
                    <a:pt x="197060" y="81058"/>
                    <a:pt x="196941" y="81200"/>
                    <a:pt x="196596" y="80629"/>
                  </a:cubicBezTo>
                  <a:lnTo>
                    <a:pt x="196596" y="80629"/>
                  </a:lnTo>
                  <a:cubicBezTo>
                    <a:pt x="196751" y="80653"/>
                    <a:pt x="196882" y="80677"/>
                    <a:pt x="197025" y="80688"/>
                  </a:cubicBezTo>
                  <a:cubicBezTo>
                    <a:pt x="196917" y="80296"/>
                    <a:pt x="196739" y="80224"/>
                    <a:pt x="196560" y="80165"/>
                  </a:cubicBezTo>
                  <a:cubicBezTo>
                    <a:pt x="196370" y="80141"/>
                    <a:pt x="196215" y="79986"/>
                    <a:pt x="196179" y="79796"/>
                  </a:cubicBezTo>
                  <a:lnTo>
                    <a:pt x="196179" y="79796"/>
                  </a:lnTo>
                  <a:cubicBezTo>
                    <a:pt x="196202" y="79853"/>
                    <a:pt x="196241" y="79877"/>
                    <a:pt x="196282" y="79877"/>
                  </a:cubicBezTo>
                  <a:cubicBezTo>
                    <a:pt x="196369" y="79877"/>
                    <a:pt x="196465" y="79770"/>
                    <a:pt x="196441" y="79641"/>
                  </a:cubicBezTo>
                  <a:cubicBezTo>
                    <a:pt x="195858" y="79034"/>
                    <a:pt x="195703" y="79105"/>
                    <a:pt x="194858" y="78903"/>
                  </a:cubicBezTo>
                  <a:lnTo>
                    <a:pt x="195346" y="78748"/>
                  </a:lnTo>
                  <a:cubicBezTo>
                    <a:pt x="195191" y="78641"/>
                    <a:pt x="195001" y="78486"/>
                    <a:pt x="194822" y="78331"/>
                  </a:cubicBezTo>
                  <a:cubicBezTo>
                    <a:pt x="194643" y="78176"/>
                    <a:pt x="194465" y="78021"/>
                    <a:pt x="194310" y="77843"/>
                  </a:cubicBezTo>
                  <a:cubicBezTo>
                    <a:pt x="194048" y="77545"/>
                    <a:pt x="193917" y="77259"/>
                    <a:pt x="194096" y="77093"/>
                  </a:cubicBezTo>
                  <a:lnTo>
                    <a:pt x="194096" y="77093"/>
                  </a:lnTo>
                  <a:cubicBezTo>
                    <a:pt x="194004" y="77147"/>
                    <a:pt x="193919" y="77172"/>
                    <a:pt x="193840" y="77172"/>
                  </a:cubicBezTo>
                  <a:cubicBezTo>
                    <a:pt x="193592" y="77172"/>
                    <a:pt x="193404" y="76927"/>
                    <a:pt x="193250" y="76593"/>
                  </a:cubicBezTo>
                  <a:cubicBezTo>
                    <a:pt x="193143" y="76355"/>
                    <a:pt x="193060" y="76105"/>
                    <a:pt x="192988" y="75843"/>
                  </a:cubicBezTo>
                  <a:cubicBezTo>
                    <a:pt x="192917" y="75593"/>
                    <a:pt x="192869" y="75354"/>
                    <a:pt x="192810" y="75200"/>
                  </a:cubicBezTo>
                  <a:lnTo>
                    <a:pt x="192810" y="75200"/>
                  </a:lnTo>
                  <a:cubicBezTo>
                    <a:pt x="192886" y="75328"/>
                    <a:pt x="193000" y="75356"/>
                    <a:pt x="193100" y="75356"/>
                  </a:cubicBezTo>
                  <a:cubicBezTo>
                    <a:pt x="193158" y="75356"/>
                    <a:pt x="193211" y="75347"/>
                    <a:pt x="193250" y="75343"/>
                  </a:cubicBezTo>
                  <a:cubicBezTo>
                    <a:pt x="192988" y="75104"/>
                    <a:pt x="192774" y="74819"/>
                    <a:pt x="192619" y="74497"/>
                  </a:cubicBezTo>
                  <a:cubicBezTo>
                    <a:pt x="192476" y="74176"/>
                    <a:pt x="192381" y="73842"/>
                    <a:pt x="192322" y="73509"/>
                  </a:cubicBezTo>
                  <a:cubicBezTo>
                    <a:pt x="192262" y="73164"/>
                    <a:pt x="192215" y="72818"/>
                    <a:pt x="192191" y="72461"/>
                  </a:cubicBezTo>
                  <a:cubicBezTo>
                    <a:pt x="192167" y="72295"/>
                    <a:pt x="192143" y="72116"/>
                    <a:pt x="192119" y="71949"/>
                  </a:cubicBezTo>
                  <a:cubicBezTo>
                    <a:pt x="192095" y="71771"/>
                    <a:pt x="192072" y="71604"/>
                    <a:pt x="192036" y="71437"/>
                  </a:cubicBezTo>
                  <a:cubicBezTo>
                    <a:pt x="192274" y="71318"/>
                    <a:pt x="192500" y="71199"/>
                    <a:pt x="192738" y="71080"/>
                  </a:cubicBezTo>
                  <a:cubicBezTo>
                    <a:pt x="192643" y="70735"/>
                    <a:pt x="192250" y="70580"/>
                    <a:pt x="191845" y="70390"/>
                  </a:cubicBezTo>
                  <a:cubicBezTo>
                    <a:pt x="191643" y="70306"/>
                    <a:pt x="191453" y="70199"/>
                    <a:pt x="191274" y="70068"/>
                  </a:cubicBezTo>
                  <a:cubicBezTo>
                    <a:pt x="191119" y="69949"/>
                    <a:pt x="191024" y="69770"/>
                    <a:pt x="191012" y="69580"/>
                  </a:cubicBezTo>
                  <a:lnTo>
                    <a:pt x="191012" y="69580"/>
                  </a:lnTo>
                  <a:lnTo>
                    <a:pt x="191405" y="69830"/>
                  </a:lnTo>
                  <a:cubicBezTo>
                    <a:pt x="191119" y="68413"/>
                    <a:pt x="191191" y="67794"/>
                    <a:pt x="191369" y="66627"/>
                  </a:cubicBezTo>
                  <a:lnTo>
                    <a:pt x="191369" y="66627"/>
                  </a:lnTo>
                  <a:lnTo>
                    <a:pt x="191869" y="66675"/>
                  </a:lnTo>
                  <a:cubicBezTo>
                    <a:pt x="191774" y="66461"/>
                    <a:pt x="191714" y="66234"/>
                    <a:pt x="191691" y="65996"/>
                  </a:cubicBezTo>
                  <a:cubicBezTo>
                    <a:pt x="191667" y="65877"/>
                    <a:pt x="191655" y="65758"/>
                    <a:pt x="191619" y="65639"/>
                  </a:cubicBezTo>
                  <a:cubicBezTo>
                    <a:pt x="191607" y="65532"/>
                    <a:pt x="191572" y="65413"/>
                    <a:pt x="191524" y="65306"/>
                  </a:cubicBezTo>
                  <a:cubicBezTo>
                    <a:pt x="192191" y="64913"/>
                    <a:pt x="192179" y="63996"/>
                    <a:pt x="192298" y="62972"/>
                  </a:cubicBezTo>
                  <a:cubicBezTo>
                    <a:pt x="192417" y="61948"/>
                    <a:pt x="192679" y="60841"/>
                    <a:pt x="193643" y="60341"/>
                  </a:cubicBezTo>
                  <a:lnTo>
                    <a:pt x="192810" y="59876"/>
                  </a:lnTo>
                  <a:cubicBezTo>
                    <a:pt x="193074" y="59301"/>
                    <a:pt x="193261" y="58504"/>
                    <a:pt x="193960" y="58504"/>
                  </a:cubicBezTo>
                  <a:cubicBezTo>
                    <a:pt x="193985" y="58504"/>
                    <a:pt x="194010" y="58505"/>
                    <a:pt x="194036" y="58507"/>
                  </a:cubicBezTo>
                  <a:lnTo>
                    <a:pt x="193965" y="58626"/>
                  </a:lnTo>
                  <a:cubicBezTo>
                    <a:pt x="194067" y="58689"/>
                    <a:pt x="194143" y="58716"/>
                    <a:pt x="194201" y="58716"/>
                  </a:cubicBezTo>
                  <a:cubicBezTo>
                    <a:pt x="194496" y="58716"/>
                    <a:pt x="194317" y="58024"/>
                    <a:pt x="194596" y="57805"/>
                  </a:cubicBezTo>
                  <a:cubicBezTo>
                    <a:pt x="194647" y="57546"/>
                    <a:pt x="194466" y="57144"/>
                    <a:pt x="194245" y="57144"/>
                  </a:cubicBezTo>
                  <a:cubicBezTo>
                    <a:pt x="194212" y="57144"/>
                    <a:pt x="194178" y="57153"/>
                    <a:pt x="194143" y="57174"/>
                  </a:cubicBezTo>
                  <a:cubicBezTo>
                    <a:pt x="194762" y="56543"/>
                    <a:pt x="195310" y="55674"/>
                    <a:pt x="195870" y="54912"/>
                  </a:cubicBezTo>
                  <a:cubicBezTo>
                    <a:pt x="196441" y="54150"/>
                    <a:pt x="197025" y="53507"/>
                    <a:pt x="197668" y="53364"/>
                  </a:cubicBezTo>
                  <a:cubicBezTo>
                    <a:pt x="198037" y="52626"/>
                    <a:pt x="198263" y="51911"/>
                    <a:pt x="198561" y="51221"/>
                  </a:cubicBezTo>
                  <a:cubicBezTo>
                    <a:pt x="198846" y="50482"/>
                    <a:pt x="199275" y="49804"/>
                    <a:pt x="199823" y="49232"/>
                  </a:cubicBezTo>
                  <a:lnTo>
                    <a:pt x="199894" y="49316"/>
                  </a:lnTo>
                  <a:cubicBezTo>
                    <a:pt x="200247" y="49051"/>
                    <a:pt x="200869" y="48602"/>
                    <a:pt x="201405" y="48602"/>
                  </a:cubicBezTo>
                  <a:cubicBezTo>
                    <a:pt x="201591" y="48602"/>
                    <a:pt x="201767" y="48656"/>
                    <a:pt x="201918" y="48792"/>
                  </a:cubicBezTo>
                  <a:cubicBezTo>
                    <a:pt x="202251" y="48280"/>
                    <a:pt x="202359" y="47696"/>
                    <a:pt x="202537" y="47137"/>
                  </a:cubicBezTo>
                  <a:cubicBezTo>
                    <a:pt x="202621" y="46851"/>
                    <a:pt x="202740" y="46577"/>
                    <a:pt x="202883" y="46327"/>
                  </a:cubicBezTo>
                  <a:cubicBezTo>
                    <a:pt x="203073" y="46041"/>
                    <a:pt x="203311" y="45803"/>
                    <a:pt x="203585" y="45625"/>
                  </a:cubicBezTo>
                  <a:lnTo>
                    <a:pt x="203585" y="46053"/>
                  </a:lnTo>
                  <a:cubicBezTo>
                    <a:pt x="203775" y="45946"/>
                    <a:pt x="203918" y="45756"/>
                    <a:pt x="203978" y="45541"/>
                  </a:cubicBezTo>
                  <a:cubicBezTo>
                    <a:pt x="204049" y="45375"/>
                    <a:pt x="204097" y="45208"/>
                    <a:pt x="204133" y="45029"/>
                  </a:cubicBezTo>
                  <a:cubicBezTo>
                    <a:pt x="204150" y="45014"/>
                    <a:pt x="204166" y="45008"/>
                    <a:pt x="204180" y="45008"/>
                  </a:cubicBezTo>
                  <a:cubicBezTo>
                    <a:pt x="204246" y="45008"/>
                    <a:pt x="204289" y="45140"/>
                    <a:pt x="204347" y="45208"/>
                  </a:cubicBezTo>
                  <a:cubicBezTo>
                    <a:pt x="204788" y="45137"/>
                    <a:pt x="204621" y="44696"/>
                    <a:pt x="204764" y="44434"/>
                  </a:cubicBezTo>
                  <a:lnTo>
                    <a:pt x="204764" y="44434"/>
                  </a:lnTo>
                  <a:lnTo>
                    <a:pt x="204871" y="44708"/>
                  </a:lnTo>
                  <a:cubicBezTo>
                    <a:pt x="205192" y="44565"/>
                    <a:pt x="205466" y="44363"/>
                    <a:pt x="205680" y="44101"/>
                  </a:cubicBezTo>
                  <a:cubicBezTo>
                    <a:pt x="205931" y="43791"/>
                    <a:pt x="206169" y="43482"/>
                    <a:pt x="206371" y="43148"/>
                  </a:cubicBezTo>
                  <a:cubicBezTo>
                    <a:pt x="206597" y="42791"/>
                    <a:pt x="206823" y="42434"/>
                    <a:pt x="207085" y="42100"/>
                  </a:cubicBezTo>
                  <a:cubicBezTo>
                    <a:pt x="207324" y="41767"/>
                    <a:pt x="207609" y="41469"/>
                    <a:pt x="207931" y="41219"/>
                  </a:cubicBezTo>
                  <a:lnTo>
                    <a:pt x="207931" y="41219"/>
                  </a:lnTo>
                  <a:cubicBezTo>
                    <a:pt x="207776" y="41469"/>
                    <a:pt x="208086" y="41588"/>
                    <a:pt x="208252" y="41612"/>
                  </a:cubicBezTo>
                  <a:cubicBezTo>
                    <a:pt x="208145" y="40529"/>
                    <a:pt x="209657" y="39541"/>
                    <a:pt x="210086" y="38993"/>
                  </a:cubicBezTo>
                  <a:lnTo>
                    <a:pt x="210086" y="38993"/>
                  </a:lnTo>
                  <a:lnTo>
                    <a:pt x="209967" y="39517"/>
                  </a:lnTo>
                  <a:cubicBezTo>
                    <a:pt x="210251" y="39008"/>
                    <a:pt x="210551" y="38925"/>
                    <a:pt x="210847" y="38925"/>
                  </a:cubicBezTo>
                  <a:cubicBezTo>
                    <a:pt x="210911" y="38925"/>
                    <a:pt x="210975" y="38929"/>
                    <a:pt x="211038" y="38933"/>
                  </a:cubicBezTo>
                  <a:cubicBezTo>
                    <a:pt x="211114" y="38938"/>
                    <a:pt x="211190" y="38944"/>
                    <a:pt x="211265" y="38944"/>
                  </a:cubicBezTo>
                  <a:cubicBezTo>
                    <a:pt x="211547" y="38944"/>
                    <a:pt x="211831" y="38867"/>
                    <a:pt x="212122" y="38398"/>
                  </a:cubicBezTo>
                  <a:lnTo>
                    <a:pt x="211229" y="38398"/>
                  </a:lnTo>
                  <a:cubicBezTo>
                    <a:pt x="211753" y="38219"/>
                    <a:pt x="212038" y="37826"/>
                    <a:pt x="211717" y="37564"/>
                  </a:cubicBezTo>
                  <a:cubicBezTo>
                    <a:pt x="211762" y="37559"/>
                    <a:pt x="211804" y="37556"/>
                    <a:pt x="211841" y="37556"/>
                  </a:cubicBezTo>
                  <a:cubicBezTo>
                    <a:pt x="212228" y="37556"/>
                    <a:pt x="212244" y="37819"/>
                    <a:pt x="212520" y="37819"/>
                  </a:cubicBezTo>
                  <a:cubicBezTo>
                    <a:pt x="212626" y="37819"/>
                    <a:pt x="212771" y="37780"/>
                    <a:pt x="212991" y="37671"/>
                  </a:cubicBezTo>
                  <a:lnTo>
                    <a:pt x="212991" y="37671"/>
                  </a:lnTo>
                  <a:cubicBezTo>
                    <a:pt x="213146" y="37862"/>
                    <a:pt x="212503" y="38159"/>
                    <a:pt x="212931" y="38279"/>
                  </a:cubicBezTo>
                  <a:cubicBezTo>
                    <a:pt x="213408" y="38243"/>
                    <a:pt x="213872" y="38207"/>
                    <a:pt x="214336" y="38207"/>
                  </a:cubicBezTo>
                  <a:cubicBezTo>
                    <a:pt x="213836" y="38195"/>
                    <a:pt x="213896" y="37981"/>
                    <a:pt x="214003" y="37767"/>
                  </a:cubicBezTo>
                  <a:cubicBezTo>
                    <a:pt x="214122" y="37540"/>
                    <a:pt x="214265" y="37290"/>
                    <a:pt x="213896" y="37243"/>
                  </a:cubicBezTo>
                  <a:cubicBezTo>
                    <a:pt x="213933" y="37238"/>
                    <a:pt x="213967" y="37236"/>
                    <a:pt x="213999" y="37236"/>
                  </a:cubicBezTo>
                  <a:cubicBezTo>
                    <a:pt x="214299" y="37236"/>
                    <a:pt x="214348" y="37432"/>
                    <a:pt x="214348" y="37647"/>
                  </a:cubicBezTo>
                  <a:cubicBezTo>
                    <a:pt x="214336" y="37886"/>
                    <a:pt x="214265" y="38148"/>
                    <a:pt x="214348" y="38219"/>
                  </a:cubicBezTo>
                  <a:cubicBezTo>
                    <a:pt x="214362" y="38226"/>
                    <a:pt x="214377" y="38229"/>
                    <a:pt x="214396" y="38229"/>
                  </a:cubicBezTo>
                  <a:cubicBezTo>
                    <a:pt x="214479" y="38229"/>
                    <a:pt x="214623" y="38158"/>
                    <a:pt x="214884" y="37945"/>
                  </a:cubicBezTo>
                  <a:cubicBezTo>
                    <a:pt x="214586" y="37493"/>
                    <a:pt x="214813" y="37350"/>
                    <a:pt x="214991" y="37255"/>
                  </a:cubicBezTo>
                  <a:cubicBezTo>
                    <a:pt x="215170" y="37159"/>
                    <a:pt x="215289" y="37100"/>
                    <a:pt x="214753" y="36755"/>
                  </a:cubicBezTo>
                  <a:cubicBezTo>
                    <a:pt x="215158" y="36552"/>
                    <a:pt x="215575" y="36385"/>
                    <a:pt x="216003" y="36254"/>
                  </a:cubicBezTo>
                  <a:cubicBezTo>
                    <a:pt x="216432" y="36135"/>
                    <a:pt x="216849" y="36052"/>
                    <a:pt x="217241" y="35957"/>
                  </a:cubicBezTo>
                  <a:cubicBezTo>
                    <a:pt x="217646" y="35885"/>
                    <a:pt x="218051" y="35802"/>
                    <a:pt x="218432" y="35683"/>
                  </a:cubicBezTo>
                  <a:cubicBezTo>
                    <a:pt x="218527" y="35647"/>
                    <a:pt x="218623" y="35612"/>
                    <a:pt x="218718" y="35588"/>
                  </a:cubicBezTo>
                  <a:cubicBezTo>
                    <a:pt x="218813" y="35552"/>
                    <a:pt x="218908" y="35528"/>
                    <a:pt x="219004" y="35492"/>
                  </a:cubicBezTo>
                  <a:cubicBezTo>
                    <a:pt x="219194" y="35409"/>
                    <a:pt x="219385" y="35326"/>
                    <a:pt x="219563" y="35219"/>
                  </a:cubicBezTo>
                  <a:cubicBezTo>
                    <a:pt x="219812" y="35482"/>
                    <a:pt x="220174" y="35539"/>
                    <a:pt x="220566" y="35539"/>
                  </a:cubicBezTo>
                  <a:cubicBezTo>
                    <a:pt x="220849" y="35539"/>
                    <a:pt x="221148" y="35509"/>
                    <a:pt x="221432" y="35504"/>
                  </a:cubicBezTo>
                  <a:cubicBezTo>
                    <a:pt x="221482" y="35503"/>
                    <a:pt x="221530" y="35503"/>
                    <a:pt x="221578" y="35503"/>
                  </a:cubicBezTo>
                  <a:cubicBezTo>
                    <a:pt x="222180" y="35503"/>
                    <a:pt x="222668" y="35590"/>
                    <a:pt x="222635" y="36219"/>
                  </a:cubicBezTo>
                  <a:cubicBezTo>
                    <a:pt x="223468" y="36183"/>
                    <a:pt x="224147" y="35921"/>
                    <a:pt x="224695" y="35397"/>
                  </a:cubicBezTo>
                  <a:cubicBezTo>
                    <a:pt x="224653" y="35367"/>
                    <a:pt x="224608" y="35356"/>
                    <a:pt x="224560" y="35356"/>
                  </a:cubicBezTo>
                  <a:cubicBezTo>
                    <a:pt x="224418" y="35356"/>
                    <a:pt x="224257" y="35463"/>
                    <a:pt x="224123" y="35516"/>
                  </a:cubicBezTo>
                  <a:cubicBezTo>
                    <a:pt x="224291" y="35251"/>
                    <a:pt x="224918" y="35170"/>
                    <a:pt x="225406" y="35170"/>
                  </a:cubicBezTo>
                  <a:close/>
                  <a:moveTo>
                    <a:pt x="59399" y="98185"/>
                  </a:moveTo>
                  <a:cubicBezTo>
                    <a:pt x="59582" y="98185"/>
                    <a:pt x="59868" y="98411"/>
                    <a:pt x="60174" y="98476"/>
                  </a:cubicBezTo>
                  <a:cubicBezTo>
                    <a:pt x="60087" y="98550"/>
                    <a:pt x="59990" y="98581"/>
                    <a:pt x="59894" y="98581"/>
                  </a:cubicBezTo>
                  <a:cubicBezTo>
                    <a:pt x="59663" y="98581"/>
                    <a:pt x="59437" y="98401"/>
                    <a:pt x="59353" y="98191"/>
                  </a:cubicBezTo>
                  <a:cubicBezTo>
                    <a:pt x="59367" y="98187"/>
                    <a:pt x="59383" y="98185"/>
                    <a:pt x="59399" y="98185"/>
                  </a:cubicBezTo>
                  <a:close/>
                  <a:moveTo>
                    <a:pt x="61869" y="35771"/>
                  </a:moveTo>
                  <a:cubicBezTo>
                    <a:pt x="61915" y="35771"/>
                    <a:pt x="61962" y="35773"/>
                    <a:pt x="62008" y="35778"/>
                  </a:cubicBezTo>
                  <a:cubicBezTo>
                    <a:pt x="62305" y="35838"/>
                    <a:pt x="62591" y="35945"/>
                    <a:pt x="62841" y="36100"/>
                  </a:cubicBezTo>
                  <a:cubicBezTo>
                    <a:pt x="63103" y="36243"/>
                    <a:pt x="63341" y="36421"/>
                    <a:pt x="63591" y="36528"/>
                  </a:cubicBezTo>
                  <a:cubicBezTo>
                    <a:pt x="63735" y="36600"/>
                    <a:pt x="63895" y="36637"/>
                    <a:pt x="64055" y="36637"/>
                  </a:cubicBezTo>
                  <a:cubicBezTo>
                    <a:pt x="64161" y="36637"/>
                    <a:pt x="64266" y="36621"/>
                    <a:pt x="64365" y="36588"/>
                  </a:cubicBezTo>
                  <a:cubicBezTo>
                    <a:pt x="64651" y="36409"/>
                    <a:pt x="64937" y="36243"/>
                    <a:pt x="65222" y="36064"/>
                  </a:cubicBezTo>
                  <a:lnTo>
                    <a:pt x="65342" y="36612"/>
                  </a:lnTo>
                  <a:cubicBezTo>
                    <a:pt x="65449" y="36552"/>
                    <a:pt x="65556" y="36481"/>
                    <a:pt x="65663" y="36409"/>
                  </a:cubicBezTo>
                  <a:cubicBezTo>
                    <a:pt x="65746" y="36338"/>
                    <a:pt x="65842" y="36278"/>
                    <a:pt x="65937" y="36231"/>
                  </a:cubicBezTo>
                  <a:cubicBezTo>
                    <a:pt x="66025" y="36192"/>
                    <a:pt x="66121" y="36166"/>
                    <a:pt x="66234" y="36166"/>
                  </a:cubicBezTo>
                  <a:cubicBezTo>
                    <a:pt x="66365" y="36166"/>
                    <a:pt x="66519" y="36201"/>
                    <a:pt x="66711" y="36290"/>
                  </a:cubicBezTo>
                  <a:cubicBezTo>
                    <a:pt x="67925" y="37005"/>
                    <a:pt x="69235" y="37314"/>
                    <a:pt x="70556" y="37683"/>
                  </a:cubicBezTo>
                  <a:cubicBezTo>
                    <a:pt x="71890" y="38040"/>
                    <a:pt x="73212" y="38481"/>
                    <a:pt x="74271" y="39350"/>
                  </a:cubicBezTo>
                  <a:cubicBezTo>
                    <a:pt x="74279" y="39297"/>
                    <a:pt x="74272" y="39244"/>
                    <a:pt x="74251" y="39198"/>
                  </a:cubicBezTo>
                  <a:lnTo>
                    <a:pt x="74251" y="39198"/>
                  </a:lnTo>
                  <a:cubicBezTo>
                    <a:pt x="74533" y="39591"/>
                    <a:pt x="74917" y="39897"/>
                    <a:pt x="75355" y="40076"/>
                  </a:cubicBezTo>
                  <a:cubicBezTo>
                    <a:pt x="75795" y="40279"/>
                    <a:pt x="76283" y="40326"/>
                    <a:pt x="76748" y="40398"/>
                  </a:cubicBezTo>
                  <a:cubicBezTo>
                    <a:pt x="77224" y="40481"/>
                    <a:pt x="77712" y="40529"/>
                    <a:pt x="78141" y="40707"/>
                  </a:cubicBezTo>
                  <a:cubicBezTo>
                    <a:pt x="78617" y="40898"/>
                    <a:pt x="79010" y="41255"/>
                    <a:pt x="79248" y="41708"/>
                  </a:cubicBezTo>
                  <a:lnTo>
                    <a:pt x="79010" y="41791"/>
                  </a:lnTo>
                  <a:cubicBezTo>
                    <a:pt x="79950" y="42327"/>
                    <a:pt x="78784" y="41874"/>
                    <a:pt x="79236" y="42565"/>
                  </a:cubicBezTo>
                  <a:cubicBezTo>
                    <a:pt x="79345" y="42471"/>
                    <a:pt x="79468" y="42432"/>
                    <a:pt x="79601" y="42432"/>
                  </a:cubicBezTo>
                  <a:cubicBezTo>
                    <a:pt x="79787" y="42432"/>
                    <a:pt x="79992" y="42508"/>
                    <a:pt x="80201" y="42612"/>
                  </a:cubicBezTo>
                  <a:cubicBezTo>
                    <a:pt x="80391" y="42708"/>
                    <a:pt x="80570" y="42815"/>
                    <a:pt x="80748" y="42910"/>
                  </a:cubicBezTo>
                  <a:cubicBezTo>
                    <a:pt x="80915" y="43005"/>
                    <a:pt x="81082" y="43089"/>
                    <a:pt x="81260" y="43160"/>
                  </a:cubicBezTo>
                  <a:cubicBezTo>
                    <a:pt x="81239" y="43167"/>
                    <a:pt x="81217" y="43170"/>
                    <a:pt x="81195" y="43170"/>
                  </a:cubicBezTo>
                  <a:cubicBezTo>
                    <a:pt x="81061" y="43170"/>
                    <a:pt x="80922" y="43058"/>
                    <a:pt x="80748" y="43017"/>
                  </a:cubicBezTo>
                  <a:lnTo>
                    <a:pt x="80748" y="43017"/>
                  </a:lnTo>
                  <a:cubicBezTo>
                    <a:pt x="80748" y="43208"/>
                    <a:pt x="80534" y="43541"/>
                    <a:pt x="80855" y="43648"/>
                  </a:cubicBezTo>
                  <a:cubicBezTo>
                    <a:pt x="80999" y="43607"/>
                    <a:pt x="81143" y="43588"/>
                    <a:pt x="81286" y="43588"/>
                  </a:cubicBezTo>
                  <a:cubicBezTo>
                    <a:pt x="82252" y="43588"/>
                    <a:pt x="83187" y="44445"/>
                    <a:pt x="84058" y="44922"/>
                  </a:cubicBezTo>
                  <a:cubicBezTo>
                    <a:pt x="83868" y="45315"/>
                    <a:pt x="84272" y="46256"/>
                    <a:pt x="84118" y="47089"/>
                  </a:cubicBezTo>
                  <a:cubicBezTo>
                    <a:pt x="84308" y="47053"/>
                    <a:pt x="84689" y="46958"/>
                    <a:pt x="85046" y="46863"/>
                  </a:cubicBezTo>
                  <a:cubicBezTo>
                    <a:pt x="85034" y="46803"/>
                    <a:pt x="85023" y="46744"/>
                    <a:pt x="85023" y="46684"/>
                  </a:cubicBezTo>
                  <a:lnTo>
                    <a:pt x="85023" y="46684"/>
                  </a:lnTo>
                  <a:cubicBezTo>
                    <a:pt x="85058" y="46708"/>
                    <a:pt x="85082" y="46720"/>
                    <a:pt x="85118" y="46732"/>
                  </a:cubicBezTo>
                  <a:cubicBezTo>
                    <a:pt x="84983" y="46618"/>
                    <a:pt x="84884" y="46549"/>
                    <a:pt x="84853" y="46549"/>
                  </a:cubicBezTo>
                  <a:cubicBezTo>
                    <a:pt x="84849" y="46549"/>
                    <a:pt x="84845" y="46550"/>
                    <a:pt x="84844" y="46553"/>
                  </a:cubicBezTo>
                  <a:cubicBezTo>
                    <a:pt x="84844" y="45970"/>
                    <a:pt x="85106" y="46351"/>
                    <a:pt x="85439" y="45982"/>
                  </a:cubicBezTo>
                  <a:cubicBezTo>
                    <a:pt x="85677" y="46256"/>
                    <a:pt x="86332" y="46672"/>
                    <a:pt x="86118" y="46994"/>
                  </a:cubicBezTo>
                  <a:cubicBezTo>
                    <a:pt x="86237" y="47149"/>
                    <a:pt x="86344" y="47327"/>
                    <a:pt x="86416" y="47518"/>
                  </a:cubicBezTo>
                  <a:cubicBezTo>
                    <a:pt x="86570" y="47553"/>
                    <a:pt x="86701" y="47661"/>
                    <a:pt x="86773" y="47803"/>
                  </a:cubicBezTo>
                  <a:lnTo>
                    <a:pt x="86678" y="47780"/>
                  </a:lnTo>
                  <a:cubicBezTo>
                    <a:pt x="86654" y="47827"/>
                    <a:pt x="86630" y="47887"/>
                    <a:pt x="86630" y="47958"/>
                  </a:cubicBezTo>
                  <a:cubicBezTo>
                    <a:pt x="86773" y="48280"/>
                    <a:pt x="87154" y="48518"/>
                    <a:pt x="87582" y="48696"/>
                  </a:cubicBezTo>
                  <a:cubicBezTo>
                    <a:pt x="87999" y="48875"/>
                    <a:pt x="88463" y="49018"/>
                    <a:pt x="88785" y="49137"/>
                  </a:cubicBezTo>
                  <a:cubicBezTo>
                    <a:pt x="88745" y="49134"/>
                    <a:pt x="88708" y="49133"/>
                    <a:pt x="88674" y="49133"/>
                  </a:cubicBezTo>
                  <a:cubicBezTo>
                    <a:pt x="87962" y="49133"/>
                    <a:pt x="88304" y="49698"/>
                    <a:pt x="87963" y="49982"/>
                  </a:cubicBezTo>
                  <a:cubicBezTo>
                    <a:pt x="87904" y="49851"/>
                    <a:pt x="87832" y="49744"/>
                    <a:pt x="87737" y="49637"/>
                  </a:cubicBezTo>
                  <a:cubicBezTo>
                    <a:pt x="87570" y="49411"/>
                    <a:pt x="87332" y="49089"/>
                    <a:pt x="87035" y="48756"/>
                  </a:cubicBezTo>
                  <a:cubicBezTo>
                    <a:pt x="87035" y="48875"/>
                    <a:pt x="86987" y="48982"/>
                    <a:pt x="86892" y="49054"/>
                  </a:cubicBezTo>
                  <a:cubicBezTo>
                    <a:pt x="86963" y="49494"/>
                    <a:pt x="87249" y="49685"/>
                    <a:pt x="87582" y="49887"/>
                  </a:cubicBezTo>
                  <a:cubicBezTo>
                    <a:pt x="87761" y="49994"/>
                    <a:pt x="87928" y="50113"/>
                    <a:pt x="88082" y="50256"/>
                  </a:cubicBezTo>
                  <a:cubicBezTo>
                    <a:pt x="88261" y="50423"/>
                    <a:pt x="88404" y="50637"/>
                    <a:pt x="88487" y="50875"/>
                  </a:cubicBezTo>
                  <a:cubicBezTo>
                    <a:pt x="88445" y="50854"/>
                    <a:pt x="88399" y="50843"/>
                    <a:pt x="88354" y="50843"/>
                  </a:cubicBezTo>
                  <a:cubicBezTo>
                    <a:pt x="88272" y="50843"/>
                    <a:pt x="88191" y="50878"/>
                    <a:pt x="88130" y="50947"/>
                  </a:cubicBezTo>
                  <a:cubicBezTo>
                    <a:pt x="88230" y="51236"/>
                    <a:pt x="88549" y="51347"/>
                    <a:pt x="88817" y="51347"/>
                  </a:cubicBezTo>
                  <a:cubicBezTo>
                    <a:pt x="88901" y="51347"/>
                    <a:pt x="88981" y="51336"/>
                    <a:pt x="89047" y="51316"/>
                  </a:cubicBezTo>
                  <a:lnTo>
                    <a:pt x="89047" y="51316"/>
                  </a:lnTo>
                  <a:cubicBezTo>
                    <a:pt x="88904" y="51483"/>
                    <a:pt x="88880" y="51792"/>
                    <a:pt x="88952" y="52078"/>
                  </a:cubicBezTo>
                  <a:cubicBezTo>
                    <a:pt x="88975" y="52221"/>
                    <a:pt x="89035" y="52352"/>
                    <a:pt x="89106" y="52483"/>
                  </a:cubicBezTo>
                  <a:cubicBezTo>
                    <a:pt x="89178" y="52590"/>
                    <a:pt x="89261" y="52685"/>
                    <a:pt x="89368" y="52756"/>
                  </a:cubicBezTo>
                  <a:cubicBezTo>
                    <a:pt x="89880" y="52852"/>
                    <a:pt x="89999" y="52709"/>
                    <a:pt x="90333" y="53292"/>
                  </a:cubicBezTo>
                  <a:cubicBezTo>
                    <a:pt x="90190" y="53268"/>
                    <a:pt x="90047" y="53245"/>
                    <a:pt x="89904" y="53221"/>
                  </a:cubicBezTo>
                  <a:lnTo>
                    <a:pt x="89904" y="53221"/>
                  </a:lnTo>
                  <a:cubicBezTo>
                    <a:pt x="90011" y="53614"/>
                    <a:pt x="90190" y="53697"/>
                    <a:pt x="90368" y="53745"/>
                  </a:cubicBezTo>
                  <a:cubicBezTo>
                    <a:pt x="90559" y="53780"/>
                    <a:pt x="90714" y="53923"/>
                    <a:pt x="90749" y="54126"/>
                  </a:cubicBezTo>
                  <a:cubicBezTo>
                    <a:pt x="90726" y="54068"/>
                    <a:pt x="90687" y="54044"/>
                    <a:pt x="90645" y="54044"/>
                  </a:cubicBezTo>
                  <a:cubicBezTo>
                    <a:pt x="90559" y="54044"/>
                    <a:pt x="90463" y="54148"/>
                    <a:pt x="90488" y="54269"/>
                  </a:cubicBezTo>
                  <a:cubicBezTo>
                    <a:pt x="91071" y="54876"/>
                    <a:pt x="91226" y="54804"/>
                    <a:pt x="92071" y="55019"/>
                  </a:cubicBezTo>
                  <a:lnTo>
                    <a:pt x="91583" y="55162"/>
                  </a:lnTo>
                  <a:cubicBezTo>
                    <a:pt x="91738" y="55281"/>
                    <a:pt x="91928" y="55423"/>
                    <a:pt x="92107" y="55578"/>
                  </a:cubicBezTo>
                  <a:cubicBezTo>
                    <a:pt x="92297" y="55733"/>
                    <a:pt x="92464" y="55900"/>
                    <a:pt x="92631" y="56078"/>
                  </a:cubicBezTo>
                  <a:cubicBezTo>
                    <a:pt x="92881" y="56376"/>
                    <a:pt x="93012" y="56662"/>
                    <a:pt x="92845" y="56817"/>
                  </a:cubicBezTo>
                  <a:cubicBezTo>
                    <a:pt x="92931" y="56766"/>
                    <a:pt x="93012" y="56744"/>
                    <a:pt x="93087" y="56744"/>
                  </a:cubicBezTo>
                  <a:cubicBezTo>
                    <a:pt x="93333" y="56744"/>
                    <a:pt x="93523" y="56988"/>
                    <a:pt x="93678" y="57317"/>
                  </a:cubicBezTo>
                  <a:cubicBezTo>
                    <a:pt x="93786" y="57567"/>
                    <a:pt x="93869" y="57817"/>
                    <a:pt x="93940" y="58079"/>
                  </a:cubicBezTo>
                  <a:cubicBezTo>
                    <a:pt x="94012" y="58329"/>
                    <a:pt x="94059" y="58555"/>
                    <a:pt x="94119" y="58710"/>
                  </a:cubicBezTo>
                  <a:cubicBezTo>
                    <a:pt x="94051" y="58590"/>
                    <a:pt x="93941" y="58559"/>
                    <a:pt x="93839" y="58559"/>
                  </a:cubicBezTo>
                  <a:cubicBezTo>
                    <a:pt x="93780" y="58559"/>
                    <a:pt x="93722" y="58570"/>
                    <a:pt x="93678" y="58579"/>
                  </a:cubicBezTo>
                  <a:cubicBezTo>
                    <a:pt x="93940" y="58817"/>
                    <a:pt x="94155" y="59103"/>
                    <a:pt x="94309" y="59424"/>
                  </a:cubicBezTo>
                  <a:cubicBezTo>
                    <a:pt x="94452" y="59734"/>
                    <a:pt x="94548" y="60067"/>
                    <a:pt x="94607" y="60412"/>
                  </a:cubicBezTo>
                  <a:cubicBezTo>
                    <a:pt x="94667" y="60757"/>
                    <a:pt x="94714" y="61091"/>
                    <a:pt x="94750" y="61448"/>
                  </a:cubicBezTo>
                  <a:cubicBezTo>
                    <a:pt x="94762" y="61627"/>
                    <a:pt x="94786" y="61793"/>
                    <a:pt x="94809" y="61972"/>
                  </a:cubicBezTo>
                  <a:cubicBezTo>
                    <a:pt x="94833" y="62139"/>
                    <a:pt x="94857" y="62305"/>
                    <a:pt x="94893" y="62484"/>
                  </a:cubicBezTo>
                  <a:cubicBezTo>
                    <a:pt x="94667" y="62603"/>
                    <a:pt x="94428" y="62722"/>
                    <a:pt x="94202" y="62841"/>
                  </a:cubicBezTo>
                  <a:cubicBezTo>
                    <a:pt x="94286" y="63174"/>
                    <a:pt x="94690" y="63341"/>
                    <a:pt x="95095" y="63520"/>
                  </a:cubicBezTo>
                  <a:cubicBezTo>
                    <a:pt x="95286" y="63603"/>
                    <a:pt x="95476" y="63710"/>
                    <a:pt x="95655" y="63841"/>
                  </a:cubicBezTo>
                  <a:cubicBezTo>
                    <a:pt x="95810" y="63960"/>
                    <a:pt x="95905" y="64139"/>
                    <a:pt x="95917" y="64329"/>
                  </a:cubicBezTo>
                  <a:lnTo>
                    <a:pt x="95536" y="64079"/>
                  </a:lnTo>
                  <a:lnTo>
                    <a:pt x="95536" y="64079"/>
                  </a:lnTo>
                  <a:cubicBezTo>
                    <a:pt x="95810" y="65484"/>
                    <a:pt x="95738" y="66115"/>
                    <a:pt x="95560" y="67270"/>
                  </a:cubicBezTo>
                  <a:lnTo>
                    <a:pt x="95060" y="67223"/>
                  </a:lnTo>
                  <a:lnTo>
                    <a:pt x="95060" y="67223"/>
                  </a:lnTo>
                  <a:cubicBezTo>
                    <a:pt x="95155" y="67437"/>
                    <a:pt x="95226" y="67663"/>
                    <a:pt x="95250" y="67901"/>
                  </a:cubicBezTo>
                  <a:cubicBezTo>
                    <a:pt x="95262" y="68020"/>
                    <a:pt x="95286" y="68139"/>
                    <a:pt x="95310" y="68258"/>
                  </a:cubicBezTo>
                  <a:cubicBezTo>
                    <a:pt x="95321" y="68377"/>
                    <a:pt x="95357" y="68497"/>
                    <a:pt x="95405" y="68616"/>
                  </a:cubicBezTo>
                  <a:cubicBezTo>
                    <a:pt x="94738" y="68997"/>
                    <a:pt x="94750" y="69913"/>
                    <a:pt x="94631" y="70937"/>
                  </a:cubicBezTo>
                  <a:cubicBezTo>
                    <a:pt x="94512" y="71961"/>
                    <a:pt x="94250" y="73080"/>
                    <a:pt x="93285" y="73569"/>
                  </a:cubicBezTo>
                  <a:lnTo>
                    <a:pt x="94119" y="74033"/>
                  </a:lnTo>
                  <a:cubicBezTo>
                    <a:pt x="93854" y="74597"/>
                    <a:pt x="93667" y="75405"/>
                    <a:pt x="92968" y="75405"/>
                  </a:cubicBezTo>
                  <a:cubicBezTo>
                    <a:pt x="92943" y="75405"/>
                    <a:pt x="92918" y="75404"/>
                    <a:pt x="92893" y="75402"/>
                  </a:cubicBezTo>
                  <a:lnTo>
                    <a:pt x="92964" y="75283"/>
                  </a:lnTo>
                  <a:cubicBezTo>
                    <a:pt x="92862" y="75220"/>
                    <a:pt x="92786" y="75193"/>
                    <a:pt x="92728" y="75193"/>
                  </a:cubicBezTo>
                  <a:cubicBezTo>
                    <a:pt x="92433" y="75193"/>
                    <a:pt x="92611" y="75886"/>
                    <a:pt x="92333" y="76105"/>
                  </a:cubicBezTo>
                  <a:cubicBezTo>
                    <a:pt x="92281" y="76363"/>
                    <a:pt x="92463" y="76765"/>
                    <a:pt x="92683" y="76765"/>
                  </a:cubicBezTo>
                  <a:cubicBezTo>
                    <a:pt x="92717" y="76765"/>
                    <a:pt x="92751" y="76756"/>
                    <a:pt x="92785" y="76736"/>
                  </a:cubicBezTo>
                  <a:lnTo>
                    <a:pt x="92785" y="76736"/>
                  </a:lnTo>
                  <a:cubicBezTo>
                    <a:pt x="92166" y="77367"/>
                    <a:pt x="91619" y="78236"/>
                    <a:pt x="91059" y="78998"/>
                  </a:cubicBezTo>
                  <a:cubicBezTo>
                    <a:pt x="90488" y="79760"/>
                    <a:pt x="89904" y="80403"/>
                    <a:pt x="89261" y="80546"/>
                  </a:cubicBezTo>
                  <a:cubicBezTo>
                    <a:pt x="88892" y="81284"/>
                    <a:pt x="88666" y="81998"/>
                    <a:pt x="88368" y="82689"/>
                  </a:cubicBezTo>
                  <a:cubicBezTo>
                    <a:pt x="88082" y="83427"/>
                    <a:pt x="87654" y="84106"/>
                    <a:pt x="87106" y="84677"/>
                  </a:cubicBezTo>
                  <a:lnTo>
                    <a:pt x="87035" y="84594"/>
                  </a:lnTo>
                  <a:cubicBezTo>
                    <a:pt x="86681" y="84859"/>
                    <a:pt x="86059" y="85307"/>
                    <a:pt x="85524" y="85307"/>
                  </a:cubicBezTo>
                  <a:cubicBezTo>
                    <a:pt x="85337" y="85307"/>
                    <a:pt x="85161" y="85253"/>
                    <a:pt x="85011" y="85118"/>
                  </a:cubicBezTo>
                  <a:cubicBezTo>
                    <a:pt x="84677" y="85630"/>
                    <a:pt x="84570" y="86213"/>
                    <a:pt x="84392" y="86773"/>
                  </a:cubicBezTo>
                  <a:cubicBezTo>
                    <a:pt x="84308" y="87058"/>
                    <a:pt x="84189" y="87332"/>
                    <a:pt x="84046" y="87582"/>
                  </a:cubicBezTo>
                  <a:cubicBezTo>
                    <a:pt x="83856" y="87868"/>
                    <a:pt x="83618" y="88106"/>
                    <a:pt x="83344" y="88285"/>
                  </a:cubicBezTo>
                  <a:lnTo>
                    <a:pt x="83344" y="87844"/>
                  </a:lnTo>
                  <a:cubicBezTo>
                    <a:pt x="83153" y="87963"/>
                    <a:pt x="83010" y="88142"/>
                    <a:pt x="82951" y="88356"/>
                  </a:cubicBezTo>
                  <a:cubicBezTo>
                    <a:pt x="82879" y="88523"/>
                    <a:pt x="82832" y="88701"/>
                    <a:pt x="82796" y="88880"/>
                  </a:cubicBezTo>
                  <a:cubicBezTo>
                    <a:pt x="82779" y="88895"/>
                    <a:pt x="82763" y="88902"/>
                    <a:pt x="82749" y="88902"/>
                  </a:cubicBezTo>
                  <a:cubicBezTo>
                    <a:pt x="82683" y="88902"/>
                    <a:pt x="82640" y="88768"/>
                    <a:pt x="82582" y="88689"/>
                  </a:cubicBezTo>
                  <a:cubicBezTo>
                    <a:pt x="82141" y="88761"/>
                    <a:pt x="82308" y="89213"/>
                    <a:pt x="82165" y="89463"/>
                  </a:cubicBezTo>
                  <a:lnTo>
                    <a:pt x="82058" y="89201"/>
                  </a:lnTo>
                  <a:cubicBezTo>
                    <a:pt x="81736" y="89332"/>
                    <a:pt x="81463" y="89535"/>
                    <a:pt x="81248" y="89809"/>
                  </a:cubicBezTo>
                  <a:cubicBezTo>
                    <a:pt x="80998" y="90106"/>
                    <a:pt x="80760" y="90428"/>
                    <a:pt x="80558" y="90761"/>
                  </a:cubicBezTo>
                  <a:cubicBezTo>
                    <a:pt x="80331" y="91106"/>
                    <a:pt x="80105" y="91476"/>
                    <a:pt x="79843" y="91797"/>
                  </a:cubicBezTo>
                  <a:cubicBezTo>
                    <a:pt x="79605" y="92130"/>
                    <a:pt x="79319" y="92428"/>
                    <a:pt x="78998" y="92678"/>
                  </a:cubicBezTo>
                  <a:cubicBezTo>
                    <a:pt x="79165" y="92428"/>
                    <a:pt x="78843" y="92309"/>
                    <a:pt x="78677" y="92285"/>
                  </a:cubicBezTo>
                  <a:lnTo>
                    <a:pt x="78677" y="92285"/>
                  </a:lnTo>
                  <a:cubicBezTo>
                    <a:pt x="78784" y="93369"/>
                    <a:pt x="77272" y="94357"/>
                    <a:pt x="76843" y="94905"/>
                  </a:cubicBezTo>
                  <a:lnTo>
                    <a:pt x="76962" y="94393"/>
                  </a:lnTo>
                  <a:lnTo>
                    <a:pt x="76962" y="94393"/>
                  </a:lnTo>
                  <a:cubicBezTo>
                    <a:pt x="76679" y="94891"/>
                    <a:pt x="76379" y="94972"/>
                    <a:pt x="76084" y="94972"/>
                  </a:cubicBezTo>
                  <a:cubicBezTo>
                    <a:pt x="76019" y="94972"/>
                    <a:pt x="75955" y="94968"/>
                    <a:pt x="75890" y="94964"/>
                  </a:cubicBezTo>
                  <a:cubicBezTo>
                    <a:pt x="75816" y="94959"/>
                    <a:pt x="75741" y="94954"/>
                    <a:pt x="75666" y="94954"/>
                  </a:cubicBezTo>
                  <a:cubicBezTo>
                    <a:pt x="75383" y="94954"/>
                    <a:pt x="75099" y="95032"/>
                    <a:pt x="74807" y="95512"/>
                  </a:cubicBezTo>
                  <a:lnTo>
                    <a:pt x="75700" y="95512"/>
                  </a:lnTo>
                  <a:cubicBezTo>
                    <a:pt x="75176" y="95690"/>
                    <a:pt x="74890" y="96083"/>
                    <a:pt x="75212" y="96333"/>
                  </a:cubicBezTo>
                  <a:cubicBezTo>
                    <a:pt x="75161" y="96340"/>
                    <a:pt x="75116" y="96343"/>
                    <a:pt x="75075" y="96343"/>
                  </a:cubicBezTo>
                  <a:cubicBezTo>
                    <a:pt x="74698" y="96343"/>
                    <a:pt x="74681" y="96080"/>
                    <a:pt x="74405" y="96080"/>
                  </a:cubicBezTo>
                  <a:cubicBezTo>
                    <a:pt x="74299" y="96080"/>
                    <a:pt x="74155" y="96119"/>
                    <a:pt x="73938" y="96226"/>
                  </a:cubicBezTo>
                  <a:cubicBezTo>
                    <a:pt x="73783" y="96036"/>
                    <a:pt x="74426" y="95738"/>
                    <a:pt x="73997" y="95631"/>
                  </a:cubicBezTo>
                  <a:lnTo>
                    <a:pt x="73997" y="95631"/>
                  </a:lnTo>
                  <a:cubicBezTo>
                    <a:pt x="73521" y="95667"/>
                    <a:pt x="73069" y="95690"/>
                    <a:pt x="72592" y="95690"/>
                  </a:cubicBezTo>
                  <a:cubicBezTo>
                    <a:pt x="73092" y="95702"/>
                    <a:pt x="73033" y="95917"/>
                    <a:pt x="72926" y="96143"/>
                  </a:cubicBezTo>
                  <a:cubicBezTo>
                    <a:pt x="72807" y="96357"/>
                    <a:pt x="72676" y="96607"/>
                    <a:pt x="73045" y="96667"/>
                  </a:cubicBezTo>
                  <a:cubicBezTo>
                    <a:pt x="73006" y="96671"/>
                    <a:pt x="72971" y="96673"/>
                    <a:pt x="72939" y="96673"/>
                  </a:cubicBezTo>
                  <a:cubicBezTo>
                    <a:pt x="72629" y="96673"/>
                    <a:pt x="72581" y="96477"/>
                    <a:pt x="72581" y="96262"/>
                  </a:cubicBezTo>
                  <a:cubicBezTo>
                    <a:pt x="72592" y="96024"/>
                    <a:pt x="72676" y="95750"/>
                    <a:pt x="72581" y="95690"/>
                  </a:cubicBezTo>
                  <a:cubicBezTo>
                    <a:pt x="72566" y="95681"/>
                    <a:pt x="72548" y="95675"/>
                    <a:pt x="72526" y="95675"/>
                  </a:cubicBezTo>
                  <a:cubicBezTo>
                    <a:pt x="72443" y="95675"/>
                    <a:pt x="72300" y="95754"/>
                    <a:pt x="72045" y="95952"/>
                  </a:cubicBezTo>
                  <a:cubicBezTo>
                    <a:pt x="72342" y="96417"/>
                    <a:pt x="72116" y="96559"/>
                    <a:pt x="71938" y="96655"/>
                  </a:cubicBezTo>
                  <a:cubicBezTo>
                    <a:pt x="71759" y="96738"/>
                    <a:pt x="71640" y="96810"/>
                    <a:pt x="72176" y="97143"/>
                  </a:cubicBezTo>
                  <a:cubicBezTo>
                    <a:pt x="71771" y="97357"/>
                    <a:pt x="71354" y="97524"/>
                    <a:pt x="70926" y="97655"/>
                  </a:cubicBezTo>
                  <a:cubicBezTo>
                    <a:pt x="70509" y="97762"/>
                    <a:pt x="70092" y="97857"/>
                    <a:pt x="69687" y="97953"/>
                  </a:cubicBezTo>
                  <a:cubicBezTo>
                    <a:pt x="69282" y="98012"/>
                    <a:pt x="68890" y="98107"/>
                    <a:pt x="68497" y="98226"/>
                  </a:cubicBezTo>
                  <a:cubicBezTo>
                    <a:pt x="68401" y="98250"/>
                    <a:pt x="68306" y="98286"/>
                    <a:pt x="68211" y="98322"/>
                  </a:cubicBezTo>
                  <a:cubicBezTo>
                    <a:pt x="68116" y="98357"/>
                    <a:pt x="68020" y="98381"/>
                    <a:pt x="67925" y="98417"/>
                  </a:cubicBezTo>
                  <a:cubicBezTo>
                    <a:pt x="67735" y="98488"/>
                    <a:pt x="67544" y="98584"/>
                    <a:pt x="67366" y="98679"/>
                  </a:cubicBezTo>
                  <a:cubicBezTo>
                    <a:pt x="67117" y="98423"/>
                    <a:pt x="66756" y="98364"/>
                    <a:pt x="66366" y="98364"/>
                  </a:cubicBezTo>
                  <a:cubicBezTo>
                    <a:pt x="66085" y="98364"/>
                    <a:pt x="65788" y="98395"/>
                    <a:pt x="65508" y="98405"/>
                  </a:cubicBezTo>
                  <a:cubicBezTo>
                    <a:pt x="65458" y="98406"/>
                    <a:pt x="65409" y="98406"/>
                    <a:pt x="65360" y="98406"/>
                  </a:cubicBezTo>
                  <a:cubicBezTo>
                    <a:pt x="64749" y="98406"/>
                    <a:pt x="64261" y="98318"/>
                    <a:pt x="64294" y="97679"/>
                  </a:cubicBezTo>
                  <a:lnTo>
                    <a:pt x="64294" y="97679"/>
                  </a:lnTo>
                  <a:cubicBezTo>
                    <a:pt x="63460" y="97714"/>
                    <a:pt x="62794" y="97976"/>
                    <a:pt x="62234" y="98512"/>
                  </a:cubicBezTo>
                  <a:cubicBezTo>
                    <a:pt x="62274" y="98541"/>
                    <a:pt x="62318" y="98552"/>
                    <a:pt x="62363" y="98552"/>
                  </a:cubicBezTo>
                  <a:cubicBezTo>
                    <a:pt x="62507" y="98552"/>
                    <a:pt x="62670" y="98438"/>
                    <a:pt x="62805" y="98393"/>
                  </a:cubicBezTo>
                  <a:lnTo>
                    <a:pt x="62805" y="98393"/>
                  </a:lnTo>
                  <a:cubicBezTo>
                    <a:pt x="62633" y="98657"/>
                    <a:pt x="61973" y="98733"/>
                    <a:pt x="61480" y="98733"/>
                  </a:cubicBezTo>
                  <a:cubicBezTo>
                    <a:pt x="61328" y="98733"/>
                    <a:pt x="61192" y="98726"/>
                    <a:pt x="61091" y="98715"/>
                  </a:cubicBezTo>
                  <a:cubicBezTo>
                    <a:pt x="61686" y="98453"/>
                    <a:pt x="62603" y="98214"/>
                    <a:pt x="63032" y="97702"/>
                  </a:cubicBezTo>
                  <a:lnTo>
                    <a:pt x="63032" y="97702"/>
                  </a:lnTo>
                  <a:cubicBezTo>
                    <a:pt x="62603" y="97786"/>
                    <a:pt x="62186" y="97905"/>
                    <a:pt x="61770" y="98048"/>
                  </a:cubicBezTo>
                  <a:cubicBezTo>
                    <a:pt x="61341" y="98203"/>
                    <a:pt x="60948" y="98334"/>
                    <a:pt x="60734" y="98393"/>
                  </a:cubicBezTo>
                  <a:lnTo>
                    <a:pt x="60603" y="97679"/>
                  </a:lnTo>
                  <a:cubicBezTo>
                    <a:pt x="60475" y="97759"/>
                    <a:pt x="60379" y="97789"/>
                    <a:pt x="60302" y="97789"/>
                  </a:cubicBezTo>
                  <a:cubicBezTo>
                    <a:pt x="60054" y="97789"/>
                    <a:pt x="60010" y="97474"/>
                    <a:pt x="59788" y="97474"/>
                  </a:cubicBezTo>
                  <a:cubicBezTo>
                    <a:pt x="59700" y="97474"/>
                    <a:pt x="59582" y="97525"/>
                    <a:pt x="59412" y="97667"/>
                  </a:cubicBezTo>
                  <a:lnTo>
                    <a:pt x="59507" y="97893"/>
                  </a:lnTo>
                  <a:cubicBezTo>
                    <a:pt x="59379" y="97866"/>
                    <a:pt x="59247" y="97853"/>
                    <a:pt x="59116" y="97853"/>
                  </a:cubicBezTo>
                  <a:cubicBezTo>
                    <a:pt x="58835" y="97853"/>
                    <a:pt x="58553" y="97914"/>
                    <a:pt x="58293" y="98036"/>
                  </a:cubicBezTo>
                  <a:cubicBezTo>
                    <a:pt x="58002" y="98191"/>
                    <a:pt x="57679" y="98275"/>
                    <a:pt x="57350" y="98275"/>
                  </a:cubicBezTo>
                  <a:cubicBezTo>
                    <a:pt x="57276" y="98275"/>
                    <a:pt x="57201" y="98271"/>
                    <a:pt x="57126" y="98262"/>
                  </a:cubicBezTo>
                  <a:lnTo>
                    <a:pt x="57221" y="98000"/>
                  </a:lnTo>
                  <a:cubicBezTo>
                    <a:pt x="57168" y="97972"/>
                    <a:pt x="57106" y="97962"/>
                    <a:pt x="57038" y="97962"/>
                  </a:cubicBezTo>
                  <a:cubicBezTo>
                    <a:pt x="56856" y="97962"/>
                    <a:pt x="56636" y="98037"/>
                    <a:pt x="56437" y="98037"/>
                  </a:cubicBezTo>
                  <a:cubicBezTo>
                    <a:pt x="56238" y="98037"/>
                    <a:pt x="56060" y="97963"/>
                    <a:pt x="55959" y="97667"/>
                  </a:cubicBezTo>
                  <a:lnTo>
                    <a:pt x="55959" y="97667"/>
                  </a:lnTo>
                  <a:lnTo>
                    <a:pt x="56662" y="97774"/>
                  </a:lnTo>
                  <a:cubicBezTo>
                    <a:pt x="56686" y="97286"/>
                    <a:pt x="56198" y="96964"/>
                    <a:pt x="56019" y="96679"/>
                  </a:cubicBezTo>
                  <a:cubicBezTo>
                    <a:pt x="56002" y="96678"/>
                    <a:pt x="55985" y="96677"/>
                    <a:pt x="55969" y="96677"/>
                  </a:cubicBezTo>
                  <a:cubicBezTo>
                    <a:pt x="55289" y="96677"/>
                    <a:pt x="55577" y="97393"/>
                    <a:pt x="55218" y="97393"/>
                  </a:cubicBezTo>
                  <a:cubicBezTo>
                    <a:pt x="55215" y="97393"/>
                    <a:pt x="55212" y="97393"/>
                    <a:pt x="55209" y="97393"/>
                  </a:cubicBezTo>
                  <a:cubicBezTo>
                    <a:pt x="55162" y="96905"/>
                    <a:pt x="55233" y="97143"/>
                    <a:pt x="55578" y="96750"/>
                  </a:cubicBezTo>
                  <a:cubicBezTo>
                    <a:pt x="55357" y="96747"/>
                    <a:pt x="55115" y="96740"/>
                    <a:pt x="54866" y="96740"/>
                  </a:cubicBezTo>
                  <a:cubicBezTo>
                    <a:pt x="54167" y="96740"/>
                    <a:pt x="53411" y="96791"/>
                    <a:pt x="52876" y="97107"/>
                  </a:cubicBezTo>
                  <a:cubicBezTo>
                    <a:pt x="52864" y="97048"/>
                    <a:pt x="52888" y="96988"/>
                    <a:pt x="52923" y="96940"/>
                  </a:cubicBezTo>
                  <a:cubicBezTo>
                    <a:pt x="52751" y="96880"/>
                    <a:pt x="52572" y="96860"/>
                    <a:pt x="52393" y="96860"/>
                  </a:cubicBezTo>
                  <a:cubicBezTo>
                    <a:pt x="52000" y="96860"/>
                    <a:pt x="51607" y="96960"/>
                    <a:pt x="51282" y="96960"/>
                  </a:cubicBezTo>
                  <a:cubicBezTo>
                    <a:pt x="51052" y="96960"/>
                    <a:pt x="50857" y="96910"/>
                    <a:pt x="50721" y="96738"/>
                  </a:cubicBezTo>
                  <a:lnTo>
                    <a:pt x="50899" y="96714"/>
                  </a:lnTo>
                  <a:cubicBezTo>
                    <a:pt x="50649" y="96298"/>
                    <a:pt x="50173" y="96321"/>
                    <a:pt x="49768" y="96309"/>
                  </a:cubicBezTo>
                  <a:cubicBezTo>
                    <a:pt x="49375" y="96298"/>
                    <a:pt x="49066" y="96238"/>
                    <a:pt x="49161" y="95667"/>
                  </a:cubicBezTo>
                  <a:cubicBezTo>
                    <a:pt x="49098" y="95591"/>
                    <a:pt x="49111" y="95571"/>
                    <a:pt x="49161" y="95571"/>
                  </a:cubicBezTo>
                  <a:cubicBezTo>
                    <a:pt x="49222" y="95571"/>
                    <a:pt x="49335" y="95601"/>
                    <a:pt x="49432" y="95601"/>
                  </a:cubicBezTo>
                  <a:cubicBezTo>
                    <a:pt x="49573" y="95601"/>
                    <a:pt x="49678" y="95537"/>
                    <a:pt x="49530" y="95226"/>
                  </a:cubicBezTo>
                  <a:cubicBezTo>
                    <a:pt x="49354" y="95098"/>
                    <a:pt x="49211" y="95049"/>
                    <a:pt x="49088" y="95049"/>
                  </a:cubicBezTo>
                  <a:cubicBezTo>
                    <a:pt x="48903" y="95049"/>
                    <a:pt x="48766" y="95159"/>
                    <a:pt x="48637" y="95274"/>
                  </a:cubicBezTo>
                  <a:cubicBezTo>
                    <a:pt x="48496" y="95393"/>
                    <a:pt x="48359" y="95512"/>
                    <a:pt x="48183" y="95512"/>
                  </a:cubicBezTo>
                  <a:cubicBezTo>
                    <a:pt x="48078" y="95512"/>
                    <a:pt x="47958" y="95469"/>
                    <a:pt x="47816" y="95357"/>
                  </a:cubicBezTo>
                  <a:lnTo>
                    <a:pt x="47816" y="95357"/>
                  </a:lnTo>
                  <a:cubicBezTo>
                    <a:pt x="47846" y="95377"/>
                    <a:pt x="47867" y="95386"/>
                    <a:pt x="47883" y="95386"/>
                  </a:cubicBezTo>
                  <a:cubicBezTo>
                    <a:pt x="47923" y="95386"/>
                    <a:pt x="47931" y="95330"/>
                    <a:pt x="47982" y="95262"/>
                  </a:cubicBezTo>
                  <a:cubicBezTo>
                    <a:pt x="47339" y="95071"/>
                    <a:pt x="46470" y="94893"/>
                    <a:pt x="45744" y="94738"/>
                  </a:cubicBezTo>
                  <a:lnTo>
                    <a:pt x="45744" y="94738"/>
                  </a:lnTo>
                  <a:cubicBezTo>
                    <a:pt x="45768" y="94774"/>
                    <a:pt x="45780" y="94821"/>
                    <a:pt x="45791" y="94869"/>
                  </a:cubicBezTo>
                  <a:lnTo>
                    <a:pt x="45589" y="94702"/>
                  </a:lnTo>
                  <a:lnTo>
                    <a:pt x="45589" y="94702"/>
                  </a:lnTo>
                  <a:lnTo>
                    <a:pt x="45744" y="94738"/>
                  </a:lnTo>
                  <a:cubicBezTo>
                    <a:pt x="45613" y="94452"/>
                    <a:pt x="45387" y="94226"/>
                    <a:pt x="45113" y="94083"/>
                  </a:cubicBezTo>
                  <a:cubicBezTo>
                    <a:pt x="44970" y="94000"/>
                    <a:pt x="44815" y="93928"/>
                    <a:pt x="44672" y="93881"/>
                  </a:cubicBezTo>
                  <a:cubicBezTo>
                    <a:pt x="44506" y="93809"/>
                    <a:pt x="44339" y="93750"/>
                    <a:pt x="44172" y="93690"/>
                  </a:cubicBezTo>
                  <a:cubicBezTo>
                    <a:pt x="43517" y="93452"/>
                    <a:pt x="42839" y="93166"/>
                    <a:pt x="42624" y="92440"/>
                  </a:cubicBezTo>
                  <a:lnTo>
                    <a:pt x="42624" y="92440"/>
                  </a:lnTo>
                  <a:cubicBezTo>
                    <a:pt x="42732" y="92904"/>
                    <a:pt x="42267" y="92761"/>
                    <a:pt x="42136" y="92869"/>
                  </a:cubicBezTo>
                  <a:lnTo>
                    <a:pt x="42112" y="92892"/>
                  </a:lnTo>
                  <a:cubicBezTo>
                    <a:pt x="42112" y="92880"/>
                    <a:pt x="42124" y="92869"/>
                    <a:pt x="42136" y="92869"/>
                  </a:cubicBezTo>
                  <a:cubicBezTo>
                    <a:pt x="42172" y="92833"/>
                    <a:pt x="42184" y="92785"/>
                    <a:pt x="42184" y="92738"/>
                  </a:cubicBezTo>
                  <a:cubicBezTo>
                    <a:pt x="42108" y="92693"/>
                    <a:pt x="42039" y="92675"/>
                    <a:pt x="41976" y="92675"/>
                  </a:cubicBezTo>
                  <a:cubicBezTo>
                    <a:pt x="41767" y="92675"/>
                    <a:pt x="41612" y="92864"/>
                    <a:pt x="41458" y="92928"/>
                  </a:cubicBezTo>
                  <a:cubicBezTo>
                    <a:pt x="41469" y="92952"/>
                    <a:pt x="41481" y="92976"/>
                    <a:pt x="41481" y="93000"/>
                  </a:cubicBezTo>
                  <a:cubicBezTo>
                    <a:pt x="41398" y="93000"/>
                    <a:pt x="41315" y="92964"/>
                    <a:pt x="41267" y="92892"/>
                  </a:cubicBezTo>
                  <a:lnTo>
                    <a:pt x="41267" y="92892"/>
                  </a:lnTo>
                  <a:cubicBezTo>
                    <a:pt x="41299" y="92924"/>
                    <a:pt x="41346" y="92940"/>
                    <a:pt x="41392" y="92940"/>
                  </a:cubicBezTo>
                  <a:cubicBezTo>
                    <a:pt x="41415" y="92940"/>
                    <a:pt x="41438" y="92936"/>
                    <a:pt x="41458" y="92928"/>
                  </a:cubicBezTo>
                  <a:cubicBezTo>
                    <a:pt x="41339" y="92488"/>
                    <a:pt x="40350" y="92738"/>
                    <a:pt x="40279" y="92452"/>
                  </a:cubicBezTo>
                  <a:cubicBezTo>
                    <a:pt x="40243" y="92516"/>
                    <a:pt x="40197" y="92542"/>
                    <a:pt x="40142" y="92542"/>
                  </a:cubicBezTo>
                  <a:cubicBezTo>
                    <a:pt x="40012" y="92542"/>
                    <a:pt x="39833" y="92399"/>
                    <a:pt x="39624" y="92273"/>
                  </a:cubicBezTo>
                  <a:lnTo>
                    <a:pt x="39624" y="92273"/>
                  </a:lnTo>
                  <a:cubicBezTo>
                    <a:pt x="39701" y="92285"/>
                    <a:pt x="39767" y="92290"/>
                    <a:pt x="39823" y="92290"/>
                  </a:cubicBezTo>
                  <a:cubicBezTo>
                    <a:pt x="40298" y="92290"/>
                    <a:pt x="40114" y="91920"/>
                    <a:pt x="40529" y="91749"/>
                  </a:cubicBezTo>
                  <a:cubicBezTo>
                    <a:pt x="40312" y="91590"/>
                    <a:pt x="40099" y="91543"/>
                    <a:pt x="39890" y="91543"/>
                  </a:cubicBezTo>
                  <a:cubicBezTo>
                    <a:pt x="39707" y="91543"/>
                    <a:pt x="39527" y="91579"/>
                    <a:pt x="39350" y="91606"/>
                  </a:cubicBezTo>
                  <a:cubicBezTo>
                    <a:pt x="39206" y="91628"/>
                    <a:pt x="39060" y="91650"/>
                    <a:pt x="38913" y="91650"/>
                  </a:cubicBezTo>
                  <a:cubicBezTo>
                    <a:pt x="38661" y="91650"/>
                    <a:pt x="38408" y="91585"/>
                    <a:pt x="38160" y="91345"/>
                  </a:cubicBezTo>
                  <a:cubicBezTo>
                    <a:pt x="38076" y="91106"/>
                    <a:pt x="37993" y="90880"/>
                    <a:pt x="37921" y="90630"/>
                  </a:cubicBezTo>
                  <a:cubicBezTo>
                    <a:pt x="37794" y="90763"/>
                    <a:pt x="37658" y="90810"/>
                    <a:pt x="37522" y="90810"/>
                  </a:cubicBezTo>
                  <a:cubicBezTo>
                    <a:pt x="37390" y="90810"/>
                    <a:pt x="37259" y="90766"/>
                    <a:pt x="37136" y="90714"/>
                  </a:cubicBezTo>
                  <a:cubicBezTo>
                    <a:pt x="36958" y="90625"/>
                    <a:pt x="36800" y="90516"/>
                    <a:pt x="36702" y="90516"/>
                  </a:cubicBezTo>
                  <a:cubicBezTo>
                    <a:pt x="36668" y="90516"/>
                    <a:pt x="36642" y="90529"/>
                    <a:pt x="36624" y="90559"/>
                  </a:cubicBezTo>
                  <a:cubicBezTo>
                    <a:pt x="36612" y="90273"/>
                    <a:pt x="36469" y="90011"/>
                    <a:pt x="36719" y="89749"/>
                  </a:cubicBezTo>
                  <a:cubicBezTo>
                    <a:pt x="36493" y="89690"/>
                    <a:pt x="36314" y="89487"/>
                    <a:pt x="36135" y="89321"/>
                  </a:cubicBezTo>
                  <a:cubicBezTo>
                    <a:pt x="36005" y="89207"/>
                    <a:pt x="35880" y="89113"/>
                    <a:pt x="35743" y="89113"/>
                  </a:cubicBezTo>
                  <a:cubicBezTo>
                    <a:pt x="35693" y="89113"/>
                    <a:pt x="35642" y="89125"/>
                    <a:pt x="35588" y="89154"/>
                  </a:cubicBezTo>
                  <a:cubicBezTo>
                    <a:pt x="35659" y="89297"/>
                    <a:pt x="35731" y="89428"/>
                    <a:pt x="35814" y="89571"/>
                  </a:cubicBezTo>
                  <a:cubicBezTo>
                    <a:pt x="35373" y="89035"/>
                    <a:pt x="34850" y="88832"/>
                    <a:pt x="34361" y="88606"/>
                  </a:cubicBezTo>
                  <a:cubicBezTo>
                    <a:pt x="34242" y="88559"/>
                    <a:pt x="34123" y="88499"/>
                    <a:pt x="34016" y="88439"/>
                  </a:cubicBezTo>
                  <a:cubicBezTo>
                    <a:pt x="33897" y="88380"/>
                    <a:pt x="33802" y="88308"/>
                    <a:pt x="33695" y="88225"/>
                  </a:cubicBezTo>
                  <a:cubicBezTo>
                    <a:pt x="33492" y="88070"/>
                    <a:pt x="33338" y="87856"/>
                    <a:pt x="33242" y="87606"/>
                  </a:cubicBezTo>
                  <a:lnTo>
                    <a:pt x="34016" y="86892"/>
                  </a:lnTo>
                  <a:cubicBezTo>
                    <a:pt x="33945" y="86499"/>
                    <a:pt x="33611" y="86380"/>
                    <a:pt x="33338" y="86225"/>
                  </a:cubicBezTo>
                  <a:cubicBezTo>
                    <a:pt x="33052" y="86082"/>
                    <a:pt x="32778" y="85927"/>
                    <a:pt x="32837" y="85499"/>
                  </a:cubicBezTo>
                  <a:lnTo>
                    <a:pt x="32837" y="85499"/>
                  </a:lnTo>
                  <a:cubicBezTo>
                    <a:pt x="32744" y="85728"/>
                    <a:pt x="32750" y="85806"/>
                    <a:pt x="32653" y="85806"/>
                  </a:cubicBezTo>
                  <a:cubicBezTo>
                    <a:pt x="32589" y="85806"/>
                    <a:pt x="32479" y="85772"/>
                    <a:pt x="32266" y="85725"/>
                  </a:cubicBezTo>
                  <a:lnTo>
                    <a:pt x="32266" y="85725"/>
                  </a:lnTo>
                  <a:cubicBezTo>
                    <a:pt x="32361" y="85880"/>
                    <a:pt x="32492" y="85999"/>
                    <a:pt x="32647" y="86082"/>
                  </a:cubicBezTo>
                  <a:cubicBezTo>
                    <a:pt x="32849" y="86201"/>
                    <a:pt x="33016" y="86332"/>
                    <a:pt x="33171" y="86499"/>
                  </a:cubicBezTo>
                  <a:cubicBezTo>
                    <a:pt x="32826" y="86403"/>
                    <a:pt x="32456" y="86308"/>
                    <a:pt x="32099" y="86201"/>
                  </a:cubicBezTo>
                  <a:lnTo>
                    <a:pt x="32099" y="86201"/>
                  </a:lnTo>
                  <a:cubicBezTo>
                    <a:pt x="32290" y="86356"/>
                    <a:pt x="32492" y="86499"/>
                    <a:pt x="32695" y="86654"/>
                  </a:cubicBezTo>
                  <a:lnTo>
                    <a:pt x="32992" y="86880"/>
                  </a:lnTo>
                  <a:lnTo>
                    <a:pt x="33290" y="87082"/>
                  </a:lnTo>
                  <a:cubicBezTo>
                    <a:pt x="32985" y="87013"/>
                    <a:pt x="32826" y="86969"/>
                    <a:pt x="32733" y="86969"/>
                  </a:cubicBezTo>
                  <a:cubicBezTo>
                    <a:pt x="32714" y="86969"/>
                    <a:pt x="32697" y="86971"/>
                    <a:pt x="32683" y="86975"/>
                  </a:cubicBezTo>
                  <a:cubicBezTo>
                    <a:pt x="32599" y="86999"/>
                    <a:pt x="32587" y="87118"/>
                    <a:pt x="32516" y="87356"/>
                  </a:cubicBezTo>
                  <a:cubicBezTo>
                    <a:pt x="32218" y="87213"/>
                    <a:pt x="32004" y="86927"/>
                    <a:pt x="31956" y="86606"/>
                  </a:cubicBezTo>
                  <a:cubicBezTo>
                    <a:pt x="31909" y="86273"/>
                    <a:pt x="31694" y="85999"/>
                    <a:pt x="31397" y="85892"/>
                  </a:cubicBezTo>
                  <a:cubicBezTo>
                    <a:pt x="31313" y="85558"/>
                    <a:pt x="31814" y="85570"/>
                    <a:pt x="31766" y="85165"/>
                  </a:cubicBezTo>
                  <a:cubicBezTo>
                    <a:pt x="31397" y="84975"/>
                    <a:pt x="31325" y="84570"/>
                    <a:pt x="31290" y="84213"/>
                  </a:cubicBezTo>
                  <a:cubicBezTo>
                    <a:pt x="31254" y="83933"/>
                    <a:pt x="31217" y="83681"/>
                    <a:pt x="31036" y="83544"/>
                  </a:cubicBezTo>
                  <a:lnTo>
                    <a:pt x="31036" y="83544"/>
                  </a:lnTo>
                  <a:cubicBezTo>
                    <a:pt x="31058" y="83554"/>
                    <a:pt x="31080" y="83560"/>
                    <a:pt x="31103" y="83560"/>
                  </a:cubicBezTo>
                  <a:cubicBezTo>
                    <a:pt x="31133" y="83560"/>
                    <a:pt x="31164" y="83549"/>
                    <a:pt x="31194" y="83522"/>
                  </a:cubicBezTo>
                  <a:cubicBezTo>
                    <a:pt x="30884" y="83190"/>
                    <a:pt x="30728" y="82898"/>
                    <a:pt x="30430" y="82898"/>
                  </a:cubicBezTo>
                  <a:cubicBezTo>
                    <a:pt x="30407" y="82898"/>
                    <a:pt x="30385" y="82900"/>
                    <a:pt x="30361" y="82903"/>
                  </a:cubicBezTo>
                  <a:cubicBezTo>
                    <a:pt x="30397" y="83046"/>
                    <a:pt x="30444" y="83177"/>
                    <a:pt x="30480" y="83308"/>
                  </a:cubicBezTo>
                  <a:cubicBezTo>
                    <a:pt x="30313" y="82998"/>
                    <a:pt x="29909" y="83153"/>
                    <a:pt x="29778" y="82415"/>
                  </a:cubicBezTo>
                  <a:cubicBezTo>
                    <a:pt x="29611" y="82317"/>
                    <a:pt x="29416" y="82263"/>
                    <a:pt x="29258" y="82263"/>
                  </a:cubicBezTo>
                  <a:cubicBezTo>
                    <a:pt x="29033" y="82263"/>
                    <a:pt x="28885" y="82372"/>
                    <a:pt x="29004" y="82617"/>
                  </a:cubicBezTo>
                  <a:cubicBezTo>
                    <a:pt x="28861" y="82474"/>
                    <a:pt x="28920" y="81986"/>
                    <a:pt x="29277" y="81974"/>
                  </a:cubicBezTo>
                  <a:cubicBezTo>
                    <a:pt x="29027" y="81474"/>
                    <a:pt x="28730" y="81474"/>
                    <a:pt x="28468" y="81450"/>
                  </a:cubicBezTo>
                  <a:cubicBezTo>
                    <a:pt x="28206" y="81415"/>
                    <a:pt x="28015" y="81367"/>
                    <a:pt x="28027" y="80760"/>
                  </a:cubicBezTo>
                  <a:lnTo>
                    <a:pt x="28027" y="80760"/>
                  </a:lnTo>
                  <a:cubicBezTo>
                    <a:pt x="28059" y="80800"/>
                    <a:pt x="28108" y="80835"/>
                    <a:pt x="28151" y="80835"/>
                  </a:cubicBezTo>
                  <a:cubicBezTo>
                    <a:pt x="28171" y="80835"/>
                    <a:pt x="28190" y="80827"/>
                    <a:pt x="28206" y="80808"/>
                  </a:cubicBezTo>
                  <a:cubicBezTo>
                    <a:pt x="28194" y="80677"/>
                    <a:pt x="28158" y="80558"/>
                    <a:pt x="28111" y="80438"/>
                  </a:cubicBezTo>
                  <a:cubicBezTo>
                    <a:pt x="28099" y="80403"/>
                    <a:pt x="28087" y="80379"/>
                    <a:pt x="28075" y="80355"/>
                  </a:cubicBezTo>
                  <a:lnTo>
                    <a:pt x="28075" y="80355"/>
                  </a:lnTo>
                  <a:cubicBezTo>
                    <a:pt x="28135" y="80429"/>
                    <a:pt x="28194" y="80457"/>
                    <a:pt x="28250" y="80457"/>
                  </a:cubicBezTo>
                  <a:cubicBezTo>
                    <a:pt x="28337" y="80457"/>
                    <a:pt x="28419" y="80389"/>
                    <a:pt x="28492" y="80331"/>
                  </a:cubicBezTo>
                  <a:cubicBezTo>
                    <a:pt x="28547" y="80286"/>
                    <a:pt x="28598" y="80247"/>
                    <a:pt x="28647" y="80247"/>
                  </a:cubicBezTo>
                  <a:cubicBezTo>
                    <a:pt x="28726" y="80247"/>
                    <a:pt x="28799" y="80347"/>
                    <a:pt x="28873" y="80677"/>
                  </a:cubicBezTo>
                  <a:cubicBezTo>
                    <a:pt x="29111" y="80510"/>
                    <a:pt x="29051" y="80319"/>
                    <a:pt x="28956" y="80105"/>
                  </a:cubicBezTo>
                  <a:cubicBezTo>
                    <a:pt x="28849" y="79891"/>
                    <a:pt x="28706" y="79653"/>
                    <a:pt x="28742" y="79462"/>
                  </a:cubicBezTo>
                  <a:cubicBezTo>
                    <a:pt x="28638" y="79379"/>
                    <a:pt x="28509" y="79336"/>
                    <a:pt x="28380" y="79336"/>
                  </a:cubicBezTo>
                  <a:cubicBezTo>
                    <a:pt x="28288" y="79336"/>
                    <a:pt x="28195" y="79358"/>
                    <a:pt x="28111" y="79403"/>
                  </a:cubicBezTo>
                  <a:cubicBezTo>
                    <a:pt x="27978" y="79465"/>
                    <a:pt x="27865" y="79540"/>
                    <a:pt x="27742" y="79540"/>
                  </a:cubicBezTo>
                  <a:cubicBezTo>
                    <a:pt x="27700" y="79540"/>
                    <a:pt x="27656" y="79531"/>
                    <a:pt x="27611" y="79510"/>
                  </a:cubicBezTo>
                  <a:cubicBezTo>
                    <a:pt x="27777" y="79462"/>
                    <a:pt x="27706" y="79236"/>
                    <a:pt x="27694" y="78962"/>
                  </a:cubicBezTo>
                  <a:lnTo>
                    <a:pt x="27694" y="78962"/>
                  </a:lnTo>
                  <a:lnTo>
                    <a:pt x="27384" y="79343"/>
                  </a:lnTo>
                  <a:cubicBezTo>
                    <a:pt x="27313" y="79105"/>
                    <a:pt x="27206" y="78879"/>
                    <a:pt x="27063" y="78664"/>
                  </a:cubicBezTo>
                  <a:lnTo>
                    <a:pt x="27063" y="78664"/>
                  </a:lnTo>
                  <a:cubicBezTo>
                    <a:pt x="27170" y="78795"/>
                    <a:pt x="27265" y="78938"/>
                    <a:pt x="27361" y="79057"/>
                  </a:cubicBezTo>
                  <a:cubicBezTo>
                    <a:pt x="27313" y="78807"/>
                    <a:pt x="27408" y="78450"/>
                    <a:pt x="27432" y="78069"/>
                  </a:cubicBezTo>
                  <a:cubicBezTo>
                    <a:pt x="27480" y="77664"/>
                    <a:pt x="27372" y="77248"/>
                    <a:pt x="27134" y="76914"/>
                  </a:cubicBezTo>
                  <a:lnTo>
                    <a:pt x="27134" y="76914"/>
                  </a:lnTo>
                  <a:cubicBezTo>
                    <a:pt x="27259" y="77025"/>
                    <a:pt x="27456" y="77188"/>
                    <a:pt x="27618" y="77188"/>
                  </a:cubicBezTo>
                  <a:cubicBezTo>
                    <a:pt x="27734" y="77188"/>
                    <a:pt x="27833" y="77104"/>
                    <a:pt x="27873" y="76855"/>
                  </a:cubicBezTo>
                  <a:cubicBezTo>
                    <a:pt x="27408" y="76009"/>
                    <a:pt x="27992" y="76605"/>
                    <a:pt x="28206" y="76033"/>
                  </a:cubicBezTo>
                  <a:cubicBezTo>
                    <a:pt x="27956" y="75176"/>
                    <a:pt x="27420" y="76021"/>
                    <a:pt x="27480" y="74640"/>
                  </a:cubicBezTo>
                  <a:cubicBezTo>
                    <a:pt x="27476" y="74602"/>
                    <a:pt x="27457" y="74586"/>
                    <a:pt x="27429" y="74586"/>
                  </a:cubicBezTo>
                  <a:cubicBezTo>
                    <a:pt x="27351" y="74586"/>
                    <a:pt x="27204" y="74708"/>
                    <a:pt x="27134" y="74831"/>
                  </a:cubicBezTo>
                  <a:cubicBezTo>
                    <a:pt x="27158" y="74438"/>
                    <a:pt x="27146" y="74033"/>
                    <a:pt x="27075" y="73652"/>
                  </a:cubicBezTo>
                  <a:cubicBezTo>
                    <a:pt x="27051" y="73473"/>
                    <a:pt x="27039" y="73283"/>
                    <a:pt x="27039" y="73104"/>
                  </a:cubicBezTo>
                  <a:cubicBezTo>
                    <a:pt x="27051" y="72949"/>
                    <a:pt x="27075" y="72795"/>
                    <a:pt x="27099" y="72652"/>
                  </a:cubicBezTo>
                  <a:lnTo>
                    <a:pt x="27099" y="72652"/>
                  </a:lnTo>
                  <a:cubicBezTo>
                    <a:pt x="27052" y="72820"/>
                    <a:pt x="26993" y="72950"/>
                    <a:pt x="26915" y="72950"/>
                  </a:cubicBezTo>
                  <a:cubicBezTo>
                    <a:pt x="26854" y="72950"/>
                    <a:pt x="26782" y="72873"/>
                    <a:pt x="26694" y="72676"/>
                  </a:cubicBezTo>
                  <a:lnTo>
                    <a:pt x="26694" y="72676"/>
                  </a:lnTo>
                  <a:cubicBezTo>
                    <a:pt x="26729" y="72696"/>
                    <a:pt x="26759" y="72706"/>
                    <a:pt x="26786" y="72706"/>
                  </a:cubicBezTo>
                  <a:cubicBezTo>
                    <a:pt x="26899" y="72706"/>
                    <a:pt x="26953" y="72541"/>
                    <a:pt x="26991" y="72330"/>
                  </a:cubicBezTo>
                  <a:cubicBezTo>
                    <a:pt x="27039" y="72068"/>
                    <a:pt x="27099" y="71747"/>
                    <a:pt x="27194" y="71568"/>
                  </a:cubicBezTo>
                  <a:lnTo>
                    <a:pt x="26991" y="71485"/>
                  </a:lnTo>
                  <a:cubicBezTo>
                    <a:pt x="27057" y="71405"/>
                    <a:pt x="27111" y="71373"/>
                    <a:pt x="27157" y="71373"/>
                  </a:cubicBezTo>
                  <a:cubicBezTo>
                    <a:pt x="27266" y="71373"/>
                    <a:pt x="27325" y="71563"/>
                    <a:pt x="27384" y="71723"/>
                  </a:cubicBezTo>
                  <a:cubicBezTo>
                    <a:pt x="27444" y="71723"/>
                    <a:pt x="27503" y="71783"/>
                    <a:pt x="27515" y="71914"/>
                  </a:cubicBezTo>
                  <a:cubicBezTo>
                    <a:pt x="27509" y="71918"/>
                    <a:pt x="27503" y="71921"/>
                    <a:pt x="27497" y="71921"/>
                  </a:cubicBezTo>
                  <a:cubicBezTo>
                    <a:pt x="27458" y="71921"/>
                    <a:pt x="27426" y="71826"/>
                    <a:pt x="27384" y="71723"/>
                  </a:cubicBezTo>
                  <a:cubicBezTo>
                    <a:pt x="27313" y="71723"/>
                    <a:pt x="27253" y="71795"/>
                    <a:pt x="27277" y="71961"/>
                  </a:cubicBezTo>
                  <a:cubicBezTo>
                    <a:pt x="27342" y="72121"/>
                    <a:pt x="27488" y="72196"/>
                    <a:pt x="27651" y="72196"/>
                  </a:cubicBezTo>
                  <a:cubicBezTo>
                    <a:pt x="27938" y="72196"/>
                    <a:pt x="28279" y="71962"/>
                    <a:pt x="28325" y="71545"/>
                  </a:cubicBezTo>
                  <a:cubicBezTo>
                    <a:pt x="28197" y="71093"/>
                    <a:pt x="27926" y="70965"/>
                    <a:pt x="27690" y="70965"/>
                  </a:cubicBezTo>
                  <a:cubicBezTo>
                    <a:pt x="27553" y="70965"/>
                    <a:pt x="27427" y="71008"/>
                    <a:pt x="27349" y="71056"/>
                  </a:cubicBezTo>
                  <a:cubicBezTo>
                    <a:pt x="27468" y="70568"/>
                    <a:pt x="27242" y="70330"/>
                    <a:pt x="27015" y="70092"/>
                  </a:cubicBezTo>
                  <a:cubicBezTo>
                    <a:pt x="26789" y="69842"/>
                    <a:pt x="26599" y="69604"/>
                    <a:pt x="26789" y="69139"/>
                  </a:cubicBezTo>
                  <a:cubicBezTo>
                    <a:pt x="26801" y="69032"/>
                    <a:pt x="27039" y="68806"/>
                    <a:pt x="27289" y="68544"/>
                  </a:cubicBezTo>
                  <a:cubicBezTo>
                    <a:pt x="27539" y="68270"/>
                    <a:pt x="27825" y="67961"/>
                    <a:pt x="27908" y="67627"/>
                  </a:cubicBezTo>
                  <a:cubicBezTo>
                    <a:pt x="27841" y="67562"/>
                    <a:pt x="27783" y="67535"/>
                    <a:pt x="27732" y="67535"/>
                  </a:cubicBezTo>
                  <a:cubicBezTo>
                    <a:pt x="27503" y="67535"/>
                    <a:pt x="27412" y="68075"/>
                    <a:pt x="27225" y="68075"/>
                  </a:cubicBezTo>
                  <a:cubicBezTo>
                    <a:pt x="27181" y="68075"/>
                    <a:pt x="27132" y="68045"/>
                    <a:pt x="27075" y="67973"/>
                  </a:cubicBezTo>
                  <a:cubicBezTo>
                    <a:pt x="27218" y="67877"/>
                    <a:pt x="27349" y="67735"/>
                    <a:pt x="27444" y="67592"/>
                  </a:cubicBezTo>
                  <a:cubicBezTo>
                    <a:pt x="27527" y="67461"/>
                    <a:pt x="27575" y="67318"/>
                    <a:pt x="27587" y="67163"/>
                  </a:cubicBezTo>
                  <a:cubicBezTo>
                    <a:pt x="27623" y="66853"/>
                    <a:pt x="27599" y="66532"/>
                    <a:pt x="27515" y="66222"/>
                  </a:cubicBezTo>
                  <a:cubicBezTo>
                    <a:pt x="27444" y="65877"/>
                    <a:pt x="27408" y="65532"/>
                    <a:pt x="27408" y="65175"/>
                  </a:cubicBezTo>
                  <a:cubicBezTo>
                    <a:pt x="27408" y="64806"/>
                    <a:pt x="27551" y="64436"/>
                    <a:pt x="27789" y="64151"/>
                  </a:cubicBezTo>
                  <a:lnTo>
                    <a:pt x="28325" y="64484"/>
                  </a:lnTo>
                  <a:cubicBezTo>
                    <a:pt x="28468" y="64151"/>
                    <a:pt x="28563" y="63805"/>
                    <a:pt x="28623" y="63460"/>
                  </a:cubicBezTo>
                  <a:lnTo>
                    <a:pt x="28623" y="63460"/>
                  </a:lnTo>
                  <a:cubicBezTo>
                    <a:pt x="28468" y="63591"/>
                    <a:pt x="28313" y="63722"/>
                    <a:pt x="28158" y="63853"/>
                  </a:cubicBezTo>
                  <a:cubicBezTo>
                    <a:pt x="28130" y="63557"/>
                    <a:pt x="28354" y="63016"/>
                    <a:pt x="28628" y="63016"/>
                  </a:cubicBezTo>
                  <a:cubicBezTo>
                    <a:pt x="28695" y="63016"/>
                    <a:pt x="28766" y="63049"/>
                    <a:pt x="28837" y="63127"/>
                  </a:cubicBezTo>
                  <a:cubicBezTo>
                    <a:pt x="28718" y="62674"/>
                    <a:pt x="28754" y="62436"/>
                    <a:pt x="28849" y="62234"/>
                  </a:cubicBezTo>
                  <a:cubicBezTo>
                    <a:pt x="28956" y="62020"/>
                    <a:pt x="29135" y="61853"/>
                    <a:pt x="29337" y="61531"/>
                  </a:cubicBezTo>
                  <a:lnTo>
                    <a:pt x="29337" y="61531"/>
                  </a:lnTo>
                  <a:cubicBezTo>
                    <a:pt x="29207" y="61826"/>
                    <a:pt x="29172" y="61871"/>
                    <a:pt x="29181" y="61871"/>
                  </a:cubicBezTo>
                  <a:cubicBezTo>
                    <a:pt x="29185" y="61871"/>
                    <a:pt x="29198" y="61862"/>
                    <a:pt x="29216" y="61862"/>
                  </a:cubicBezTo>
                  <a:cubicBezTo>
                    <a:pt x="29254" y="61862"/>
                    <a:pt x="29311" y="61902"/>
                    <a:pt x="29349" y="62150"/>
                  </a:cubicBezTo>
                  <a:cubicBezTo>
                    <a:pt x="29623" y="61829"/>
                    <a:pt x="29718" y="61627"/>
                    <a:pt x="29754" y="61448"/>
                  </a:cubicBezTo>
                  <a:cubicBezTo>
                    <a:pt x="29801" y="61269"/>
                    <a:pt x="29778" y="61091"/>
                    <a:pt x="29825" y="60817"/>
                  </a:cubicBezTo>
                  <a:cubicBezTo>
                    <a:pt x="29873" y="60864"/>
                    <a:pt x="29943" y="60885"/>
                    <a:pt x="30021" y="60885"/>
                  </a:cubicBezTo>
                  <a:cubicBezTo>
                    <a:pt x="30198" y="60885"/>
                    <a:pt x="30410" y="60779"/>
                    <a:pt x="30468" y="60638"/>
                  </a:cubicBezTo>
                  <a:cubicBezTo>
                    <a:pt x="30397" y="60329"/>
                    <a:pt x="30468" y="59984"/>
                    <a:pt x="30587" y="59626"/>
                  </a:cubicBezTo>
                  <a:cubicBezTo>
                    <a:pt x="30706" y="59257"/>
                    <a:pt x="30849" y="58888"/>
                    <a:pt x="30932" y="58531"/>
                  </a:cubicBezTo>
                  <a:lnTo>
                    <a:pt x="31087" y="58614"/>
                  </a:lnTo>
                  <a:cubicBezTo>
                    <a:pt x="31266" y="58019"/>
                    <a:pt x="31706" y="57543"/>
                    <a:pt x="32123" y="57067"/>
                  </a:cubicBezTo>
                  <a:cubicBezTo>
                    <a:pt x="32337" y="56840"/>
                    <a:pt x="32540" y="56590"/>
                    <a:pt x="32706" y="56328"/>
                  </a:cubicBezTo>
                  <a:cubicBezTo>
                    <a:pt x="32885" y="56066"/>
                    <a:pt x="33004" y="55769"/>
                    <a:pt x="33064" y="55459"/>
                  </a:cubicBezTo>
                  <a:cubicBezTo>
                    <a:pt x="33028" y="55459"/>
                    <a:pt x="33004" y="55459"/>
                    <a:pt x="32968" y="55483"/>
                  </a:cubicBezTo>
                  <a:lnTo>
                    <a:pt x="32992" y="55459"/>
                  </a:lnTo>
                  <a:lnTo>
                    <a:pt x="32992" y="55459"/>
                  </a:lnTo>
                  <a:cubicBezTo>
                    <a:pt x="32984" y="55459"/>
                    <a:pt x="32977" y="55460"/>
                    <a:pt x="32969" y="55460"/>
                  </a:cubicBezTo>
                  <a:cubicBezTo>
                    <a:pt x="32649" y="55460"/>
                    <a:pt x="32698" y="55214"/>
                    <a:pt x="32849" y="54912"/>
                  </a:cubicBezTo>
                  <a:cubicBezTo>
                    <a:pt x="33004" y="54602"/>
                    <a:pt x="33230" y="54233"/>
                    <a:pt x="33254" y="54019"/>
                  </a:cubicBezTo>
                  <a:cubicBezTo>
                    <a:pt x="33351" y="54032"/>
                    <a:pt x="33464" y="54074"/>
                    <a:pt x="33567" y="54074"/>
                  </a:cubicBezTo>
                  <a:cubicBezTo>
                    <a:pt x="33642" y="54074"/>
                    <a:pt x="33711" y="54053"/>
                    <a:pt x="33766" y="53983"/>
                  </a:cubicBezTo>
                  <a:cubicBezTo>
                    <a:pt x="33349" y="53661"/>
                    <a:pt x="33826" y="53447"/>
                    <a:pt x="33742" y="53161"/>
                  </a:cubicBezTo>
                  <a:cubicBezTo>
                    <a:pt x="33807" y="53125"/>
                    <a:pt x="33862" y="53112"/>
                    <a:pt x="33912" y="53112"/>
                  </a:cubicBezTo>
                  <a:cubicBezTo>
                    <a:pt x="34073" y="53112"/>
                    <a:pt x="34173" y="53256"/>
                    <a:pt x="34308" y="53256"/>
                  </a:cubicBezTo>
                  <a:cubicBezTo>
                    <a:pt x="34394" y="53256"/>
                    <a:pt x="34495" y="53197"/>
                    <a:pt x="34635" y="53007"/>
                  </a:cubicBezTo>
                  <a:cubicBezTo>
                    <a:pt x="34778" y="52768"/>
                    <a:pt x="34588" y="52566"/>
                    <a:pt x="34409" y="52459"/>
                  </a:cubicBezTo>
                  <a:lnTo>
                    <a:pt x="34409" y="52459"/>
                  </a:lnTo>
                  <a:cubicBezTo>
                    <a:pt x="34439" y="52464"/>
                    <a:pt x="34470" y="52466"/>
                    <a:pt x="34502" y="52466"/>
                  </a:cubicBezTo>
                  <a:cubicBezTo>
                    <a:pt x="34797" y="52466"/>
                    <a:pt x="35199" y="52279"/>
                    <a:pt x="35457" y="52054"/>
                  </a:cubicBezTo>
                  <a:lnTo>
                    <a:pt x="35457" y="52054"/>
                  </a:lnTo>
                  <a:cubicBezTo>
                    <a:pt x="35481" y="52245"/>
                    <a:pt x="35207" y="52280"/>
                    <a:pt x="35183" y="52364"/>
                  </a:cubicBezTo>
                  <a:cubicBezTo>
                    <a:pt x="35249" y="52448"/>
                    <a:pt x="35304" y="52464"/>
                    <a:pt x="35360" y="52464"/>
                  </a:cubicBezTo>
                  <a:cubicBezTo>
                    <a:pt x="35397" y="52464"/>
                    <a:pt x="35435" y="52457"/>
                    <a:pt x="35477" y="52457"/>
                  </a:cubicBezTo>
                  <a:cubicBezTo>
                    <a:pt x="35542" y="52457"/>
                    <a:pt x="35618" y="52475"/>
                    <a:pt x="35719" y="52566"/>
                  </a:cubicBezTo>
                  <a:cubicBezTo>
                    <a:pt x="35957" y="52340"/>
                    <a:pt x="35421" y="52137"/>
                    <a:pt x="35838" y="51947"/>
                  </a:cubicBezTo>
                  <a:lnTo>
                    <a:pt x="35838" y="51947"/>
                  </a:lnTo>
                  <a:cubicBezTo>
                    <a:pt x="35862" y="52137"/>
                    <a:pt x="35874" y="52316"/>
                    <a:pt x="35897" y="52506"/>
                  </a:cubicBezTo>
                  <a:cubicBezTo>
                    <a:pt x="36088" y="52447"/>
                    <a:pt x="36100" y="52185"/>
                    <a:pt x="36124" y="52102"/>
                  </a:cubicBezTo>
                  <a:lnTo>
                    <a:pt x="36124" y="52102"/>
                  </a:lnTo>
                  <a:cubicBezTo>
                    <a:pt x="36100" y="52233"/>
                    <a:pt x="36147" y="52387"/>
                    <a:pt x="36255" y="52471"/>
                  </a:cubicBezTo>
                  <a:cubicBezTo>
                    <a:pt x="36362" y="52352"/>
                    <a:pt x="36469" y="52233"/>
                    <a:pt x="36576" y="52114"/>
                  </a:cubicBezTo>
                  <a:cubicBezTo>
                    <a:pt x="36516" y="52030"/>
                    <a:pt x="36433" y="51959"/>
                    <a:pt x="36338" y="51911"/>
                  </a:cubicBezTo>
                  <a:cubicBezTo>
                    <a:pt x="36076" y="51768"/>
                    <a:pt x="35719" y="51685"/>
                    <a:pt x="35564" y="51518"/>
                  </a:cubicBezTo>
                  <a:cubicBezTo>
                    <a:pt x="35754" y="51411"/>
                    <a:pt x="35933" y="51268"/>
                    <a:pt x="36076" y="51102"/>
                  </a:cubicBezTo>
                  <a:cubicBezTo>
                    <a:pt x="36207" y="50947"/>
                    <a:pt x="36326" y="50768"/>
                    <a:pt x="36421" y="50590"/>
                  </a:cubicBezTo>
                  <a:cubicBezTo>
                    <a:pt x="36612" y="50244"/>
                    <a:pt x="36755" y="49887"/>
                    <a:pt x="37005" y="49625"/>
                  </a:cubicBezTo>
                  <a:lnTo>
                    <a:pt x="37255" y="50066"/>
                  </a:lnTo>
                  <a:cubicBezTo>
                    <a:pt x="37445" y="49768"/>
                    <a:pt x="37493" y="49566"/>
                    <a:pt x="37433" y="49327"/>
                  </a:cubicBezTo>
                  <a:lnTo>
                    <a:pt x="37433" y="49327"/>
                  </a:lnTo>
                  <a:cubicBezTo>
                    <a:pt x="37398" y="49363"/>
                    <a:pt x="37362" y="49399"/>
                    <a:pt x="37338" y="49435"/>
                  </a:cubicBezTo>
                  <a:lnTo>
                    <a:pt x="37350" y="49077"/>
                  </a:lnTo>
                  <a:cubicBezTo>
                    <a:pt x="37386" y="49161"/>
                    <a:pt x="37409" y="49244"/>
                    <a:pt x="37433" y="49327"/>
                  </a:cubicBezTo>
                  <a:lnTo>
                    <a:pt x="37814" y="48958"/>
                  </a:lnTo>
                  <a:lnTo>
                    <a:pt x="37814" y="48958"/>
                  </a:lnTo>
                  <a:cubicBezTo>
                    <a:pt x="37719" y="49292"/>
                    <a:pt x="37755" y="49482"/>
                    <a:pt x="38005" y="49780"/>
                  </a:cubicBezTo>
                  <a:cubicBezTo>
                    <a:pt x="38171" y="49530"/>
                    <a:pt x="38410" y="49292"/>
                    <a:pt x="38564" y="49054"/>
                  </a:cubicBezTo>
                  <a:cubicBezTo>
                    <a:pt x="38719" y="48804"/>
                    <a:pt x="38802" y="48554"/>
                    <a:pt x="38636" y="48268"/>
                  </a:cubicBezTo>
                  <a:lnTo>
                    <a:pt x="38636" y="48268"/>
                  </a:lnTo>
                  <a:lnTo>
                    <a:pt x="38695" y="48363"/>
                  </a:lnTo>
                  <a:cubicBezTo>
                    <a:pt x="39053" y="48184"/>
                    <a:pt x="39553" y="47875"/>
                    <a:pt x="39981" y="47625"/>
                  </a:cubicBezTo>
                  <a:cubicBezTo>
                    <a:pt x="40317" y="47424"/>
                    <a:pt x="40614" y="47276"/>
                    <a:pt x="40742" y="47276"/>
                  </a:cubicBezTo>
                  <a:cubicBezTo>
                    <a:pt x="40772" y="47276"/>
                    <a:pt x="40793" y="47285"/>
                    <a:pt x="40803" y="47303"/>
                  </a:cubicBezTo>
                  <a:cubicBezTo>
                    <a:pt x="41041" y="46958"/>
                    <a:pt x="41434" y="46708"/>
                    <a:pt x="41696" y="46470"/>
                  </a:cubicBezTo>
                  <a:cubicBezTo>
                    <a:pt x="41970" y="46232"/>
                    <a:pt x="42124" y="46029"/>
                    <a:pt x="41934" y="45768"/>
                  </a:cubicBezTo>
                  <a:lnTo>
                    <a:pt x="41934" y="45768"/>
                  </a:lnTo>
                  <a:cubicBezTo>
                    <a:pt x="41865" y="45905"/>
                    <a:pt x="41862" y="46054"/>
                    <a:pt x="41926" y="46193"/>
                  </a:cubicBezTo>
                  <a:lnTo>
                    <a:pt x="41926" y="46193"/>
                  </a:lnTo>
                  <a:cubicBezTo>
                    <a:pt x="41825" y="45985"/>
                    <a:pt x="41556" y="45587"/>
                    <a:pt x="41672" y="45529"/>
                  </a:cubicBezTo>
                  <a:lnTo>
                    <a:pt x="41672" y="45529"/>
                  </a:lnTo>
                  <a:cubicBezTo>
                    <a:pt x="41767" y="45589"/>
                    <a:pt x="41862" y="45672"/>
                    <a:pt x="41934" y="45768"/>
                  </a:cubicBezTo>
                  <a:cubicBezTo>
                    <a:pt x="42208" y="45351"/>
                    <a:pt x="43422" y="45660"/>
                    <a:pt x="43172" y="44803"/>
                  </a:cubicBezTo>
                  <a:cubicBezTo>
                    <a:pt x="43201" y="44803"/>
                    <a:pt x="43228" y="44802"/>
                    <a:pt x="43253" y="44802"/>
                  </a:cubicBezTo>
                  <a:cubicBezTo>
                    <a:pt x="43840" y="44802"/>
                    <a:pt x="43310" y="44941"/>
                    <a:pt x="43470" y="45398"/>
                  </a:cubicBezTo>
                  <a:cubicBezTo>
                    <a:pt x="44039" y="45389"/>
                    <a:pt x="44003" y="44615"/>
                    <a:pt x="44333" y="44615"/>
                  </a:cubicBezTo>
                  <a:cubicBezTo>
                    <a:pt x="44417" y="44615"/>
                    <a:pt x="44525" y="44666"/>
                    <a:pt x="44672" y="44791"/>
                  </a:cubicBezTo>
                  <a:cubicBezTo>
                    <a:pt x="44822" y="44502"/>
                    <a:pt x="44789" y="44461"/>
                    <a:pt x="44700" y="44461"/>
                  </a:cubicBezTo>
                  <a:cubicBezTo>
                    <a:pt x="44664" y="44461"/>
                    <a:pt x="44619" y="44468"/>
                    <a:pt x="44574" y="44468"/>
                  </a:cubicBezTo>
                  <a:cubicBezTo>
                    <a:pt x="44480" y="44468"/>
                    <a:pt x="44382" y="44440"/>
                    <a:pt x="44351" y="44267"/>
                  </a:cubicBezTo>
                  <a:lnTo>
                    <a:pt x="44351" y="44267"/>
                  </a:lnTo>
                  <a:cubicBezTo>
                    <a:pt x="44475" y="44382"/>
                    <a:pt x="44589" y="44428"/>
                    <a:pt x="44699" y="44428"/>
                  </a:cubicBezTo>
                  <a:cubicBezTo>
                    <a:pt x="45158" y="44428"/>
                    <a:pt x="45538" y="43624"/>
                    <a:pt x="46185" y="43624"/>
                  </a:cubicBezTo>
                  <a:cubicBezTo>
                    <a:pt x="46189" y="43624"/>
                    <a:pt x="46192" y="43624"/>
                    <a:pt x="46196" y="43624"/>
                  </a:cubicBezTo>
                  <a:cubicBezTo>
                    <a:pt x="46196" y="43184"/>
                    <a:pt x="45839" y="43624"/>
                    <a:pt x="45982" y="43041"/>
                  </a:cubicBezTo>
                  <a:lnTo>
                    <a:pt x="45982" y="43041"/>
                  </a:lnTo>
                  <a:cubicBezTo>
                    <a:pt x="46020" y="43122"/>
                    <a:pt x="46081" y="43150"/>
                    <a:pt x="46148" y="43150"/>
                  </a:cubicBezTo>
                  <a:cubicBezTo>
                    <a:pt x="46247" y="43150"/>
                    <a:pt x="46358" y="43089"/>
                    <a:pt x="46422" y="43053"/>
                  </a:cubicBezTo>
                  <a:lnTo>
                    <a:pt x="46184" y="42541"/>
                  </a:lnTo>
                  <a:lnTo>
                    <a:pt x="46184" y="42541"/>
                  </a:lnTo>
                  <a:cubicBezTo>
                    <a:pt x="46482" y="42708"/>
                    <a:pt x="46780" y="42862"/>
                    <a:pt x="47077" y="43017"/>
                  </a:cubicBezTo>
                  <a:cubicBezTo>
                    <a:pt x="47232" y="42898"/>
                    <a:pt x="47399" y="42791"/>
                    <a:pt x="47554" y="42672"/>
                  </a:cubicBezTo>
                  <a:cubicBezTo>
                    <a:pt x="47518" y="42565"/>
                    <a:pt x="47458" y="42481"/>
                    <a:pt x="47387" y="42398"/>
                  </a:cubicBezTo>
                  <a:cubicBezTo>
                    <a:pt x="47268" y="42267"/>
                    <a:pt x="47208" y="42124"/>
                    <a:pt x="47649" y="41660"/>
                  </a:cubicBezTo>
                  <a:lnTo>
                    <a:pt x="47649" y="41660"/>
                  </a:lnTo>
                  <a:lnTo>
                    <a:pt x="47613" y="41743"/>
                  </a:lnTo>
                  <a:cubicBezTo>
                    <a:pt x="47673" y="41770"/>
                    <a:pt x="47726" y="41782"/>
                    <a:pt x="47773" y="41782"/>
                  </a:cubicBezTo>
                  <a:cubicBezTo>
                    <a:pt x="47961" y="41782"/>
                    <a:pt x="48066" y="41595"/>
                    <a:pt x="48208" y="41386"/>
                  </a:cubicBezTo>
                  <a:cubicBezTo>
                    <a:pt x="48375" y="41112"/>
                    <a:pt x="48601" y="40791"/>
                    <a:pt x="49101" y="40707"/>
                  </a:cubicBezTo>
                  <a:lnTo>
                    <a:pt x="49101" y="40707"/>
                  </a:lnTo>
                  <a:cubicBezTo>
                    <a:pt x="48780" y="40791"/>
                    <a:pt x="49137" y="41005"/>
                    <a:pt x="49137" y="41184"/>
                  </a:cubicBezTo>
                  <a:cubicBezTo>
                    <a:pt x="49232" y="41029"/>
                    <a:pt x="49340" y="40874"/>
                    <a:pt x="49435" y="40719"/>
                  </a:cubicBezTo>
                  <a:lnTo>
                    <a:pt x="49435" y="40719"/>
                  </a:lnTo>
                  <a:cubicBezTo>
                    <a:pt x="49423" y="40767"/>
                    <a:pt x="49423" y="40815"/>
                    <a:pt x="49494" y="40838"/>
                  </a:cubicBezTo>
                  <a:cubicBezTo>
                    <a:pt x="49551" y="40849"/>
                    <a:pt x="49599" y="40853"/>
                    <a:pt x="49639" y="40853"/>
                  </a:cubicBezTo>
                  <a:cubicBezTo>
                    <a:pt x="50005" y="40853"/>
                    <a:pt x="49782" y="40478"/>
                    <a:pt x="50249" y="40478"/>
                  </a:cubicBezTo>
                  <a:cubicBezTo>
                    <a:pt x="50273" y="40478"/>
                    <a:pt x="50300" y="40479"/>
                    <a:pt x="50328" y="40481"/>
                  </a:cubicBezTo>
                  <a:cubicBezTo>
                    <a:pt x="50244" y="40565"/>
                    <a:pt x="50221" y="40695"/>
                    <a:pt x="50268" y="40803"/>
                  </a:cubicBezTo>
                  <a:cubicBezTo>
                    <a:pt x="50459" y="40672"/>
                    <a:pt x="50661" y="40553"/>
                    <a:pt x="50864" y="40434"/>
                  </a:cubicBezTo>
                  <a:lnTo>
                    <a:pt x="50935" y="40231"/>
                  </a:lnTo>
                  <a:lnTo>
                    <a:pt x="50959" y="40386"/>
                  </a:lnTo>
                  <a:cubicBezTo>
                    <a:pt x="52471" y="39457"/>
                    <a:pt x="54090" y="38707"/>
                    <a:pt x="55769" y="38148"/>
                  </a:cubicBezTo>
                  <a:lnTo>
                    <a:pt x="55876" y="38112"/>
                  </a:lnTo>
                  <a:lnTo>
                    <a:pt x="55947" y="38088"/>
                  </a:lnTo>
                  <a:cubicBezTo>
                    <a:pt x="55936" y="38040"/>
                    <a:pt x="55936" y="37993"/>
                    <a:pt x="55924" y="37945"/>
                  </a:cubicBezTo>
                  <a:lnTo>
                    <a:pt x="55840" y="37993"/>
                  </a:lnTo>
                  <a:lnTo>
                    <a:pt x="55852" y="37671"/>
                  </a:lnTo>
                  <a:cubicBezTo>
                    <a:pt x="55888" y="37755"/>
                    <a:pt x="55900" y="37850"/>
                    <a:pt x="55924" y="37945"/>
                  </a:cubicBezTo>
                  <a:lnTo>
                    <a:pt x="56328" y="37671"/>
                  </a:lnTo>
                  <a:cubicBezTo>
                    <a:pt x="56251" y="37459"/>
                    <a:pt x="56002" y="37372"/>
                    <a:pt x="55796" y="37372"/>
                  </a:cubicBezTo>
                  <a:cubicBezTo>
                    <a:pt x="55748" y="37372"/>
                    <a:pt x="55702" y="37377"/>
                    <a:pt x="55662" y="37386"/>
                  </a:cubicBezTo>
                  <a:cubicBezTo>
                    <a:pt x="55543" y="37326"/>
                    <a:pt x="55650" y="37052"/>
                    <a:pt x="55876" y="36766"/>
                  </a:cubicBezTo>
                  <a:cubicBezTo>
                    <a:pt x="56078" y="36481"/>
                    <a:pt x="56352" y="36231"/>
                    <a:pt x="56650" y="36052"/>
                  </a:cubicBezTo>
                  <a:cubicBezTo>
                    <a:pt x="56804" y="36025"/>
                    <a:pt x="56932" y="36012"/>
                    <a:pt x="57037" y="36012"/>
                  </a:cubicBezTo>
                  <a:cubicBezTo>
                    <a:pt x="57436" y="36012"/>
                    <a:pt x="57522" y="36188"/>
                    <a:pt x="57579" y="36385"/>
                  </a:cubicBezTo>
                  <a:cubicBezTo>
                    <a:pt x="57650" y="36635"/>
                    <a:pt x="57674" y="36921"/>
                    <a:pt x="58162" y="36921"/>
                  </a:cubicBezTo>
                  <a:cubicBezTo>
                    <a:pt x="58531" y="36695"/>
                    <a:pt x="58924" y="36469"/>
                    <a:pt x="59317" y="36243"/>
                  </a:cubicBezTo>
                  <a:lnTo>
                    <a:pt x="59365" y="36528"/>
                  </a:lnTo>
                  <a:cubicBezTo>
                    <a:pt x="59408" y="36562"/>
                    <a:pt x="59446" y="36576"/>
                    <a:pt x="59479" y="36576"/>
                  </a:cubicBezTo>
                  <a:cubicBezTo>
                    <a:pt x="59611" y="36576"/>
                    <a:pt x="59672" y="36359"/>
                    <a:pt x="59710" y="36302"/>
                  </a:cubicBezTo>
                  <a:lnTo>
                    <a:pt x="59710" y="36302"/>
                  </a:lnTo>
                  <a:cubicBezTo>
                    <a:pt x="59693" y="36455"/>
                    <a:pt x="59817" y="36502"/>
                    <a:pt x="60008" y="36502"/>
                  </a:cubicBezTo>
                  <a:cubicBezTo>
                    <a:pt x="60305" y="36502"/>
                    <a:pt x="60762" y="36389"/>
                    <a:pt x="61093" y="36389"/>
                  </a:cubicBezTo>
                  <a:cubicBezTo>
                    <a:pt x="61143" y="36389"/>
                    <a:pt x="61190" y="36391"/>
                    <a:pt x="61234" y="36397"/>
                  </a:cubicBezTo>
                  <a:lnTo>
                    <a:pt x="61043" y="36040"/>
                  </a:lnTo>
                  <a:cubicBezTo>
                    <a:pt x="61279" y="35866"/>
                    <a:pt x="61577" y="35771"/>
                    <a:pt x="61869" y="35771"/>
                  </a:cubicBezTo>
                  <a:close/>
                  <a:moveTo>
                    <a:pt x="174724" y="107108"/>
                  </a:moveTo>
                  <a:cubicBezTo>
                    <a:pt x="174958" y="107351"/>
                    <a:pt x="174701" y="107517"/>
                    <a:pt x="174470" y="107517"/>
                  </a:cubicBezTo>
                  <a:cubicBezTo>
                    <a:pt x="174383" y="107517"/>
                    <a:pt x="174300" y="107494"/>
                    <a:pt x="174248" y="107442"/>
                  </a:cubicBezTo>
                  <a:lnTo>
                    <a:pt x="174724" y="107108"/>
                  </a:lnTo>
                  <a:close/>
                  <a:moveTo>
                    <a:pt x="177582" y="115836"/>
                  </a:moveTo>
                  <a:lnTo>
                    <a:pt x="177582" y="115836"/>
                  </a:lnTo>
                  <a:cubicBezTo>
                    <a:pt x="177498" y="115955"/>
                    <a:pt x="177439" y="115990"/>
                    <a:pt x="177391" y="116002"/>
                  </a:cubicBezTo>
                  <a:cubicBezTo>
                    <a:pt x="177439" y="115931"/>
                    <a:pt x="177510" y="115883"/>
                    <a:pt x="177582" y="115836"/>
                  </a:cubicBezTo>
                  <a:close/>
                  <a:moveTo>
                    <a:pt x="176379" y="124908"/>
                  </a:moveTo>
                  <a:cubicBezTo>
                    <a:pt x="176379" y="124932"/>
                    <a:pt x="176391" y="124944"/>
                    <a:pt x="176391" y="124968"/>
                  </a:cubicBezTo>
                  <a:cubicBezTo>
                    <a:pt x="176379" y="124944"/>
                    <a:pt x="176379" y="124932"/>
                    <a:pt x="176379" y="124908"/>
                  </a:cubicBezTo>
                  <a:close/>
                  <a:moveTo>
                    <a:pt x="176391" y="124968"/>
                  </a:moveTo>
                  <a:cubicBezTo>
                    <a:pt x="176403" y="125015"/>
                    <a:pt x="176427" y="125075"/>
                    <a:pt x="176463" y="125123"/>
                  </a:cubicBezTo>
                  <a:cubicBezTo>
                    <a:pt x="176444" y="125141"/>
                    <a:pt x="176431" y="125149"/>
                    <a:pt x="176421" y="125149"/>
                  </a:cubicBezTo>
                  <a:cubicBezTo>
                    <a:pt x="176388" y="125149"/>
                    <a:pt x="176400" y="125051"/>
                    <a:pt x="176391" y="124968"/>
                  </a:cubicBezTo>
                  <a:close/>
                  <a:moveTo>
                    <a:pt x="176724" y="125230"/>
                  </a:moveTo>
                  <a:lnTo>
                    <a:pt x="176605" y="125456"/>
                  </a:lnTo>
                  <a:cubicBezTo>
                    <a:pt x="176629" y="125373"/>
                    <a:pt x="176677" y="125301"/>
                    <a:pt x="176724" y="125230"/>
                  </a:cubicBezTo>
                  <a:close/>
                  <a:moveTo>
                    <a:pt x="114467" y="125801"/>
                  </a:moveTo>
                  <a:cubicBezTo>
                    <a:pt x="114455" y="125849"/>
                    <a:pt x="114455" y="125885"/>
                    <a:pt x="114443" y="125932"/>
                  </a:cubicBezTo>
                  <a:cubicBezTo>
                    <a:pt x="114455" y="125885"/>
                    <a:pt x="114455" y="125837"/>
                    <a:pt x="114467" y="125801"/>
                  </a:cubicBezTo>
                  <a:close/>
                  <a:moveTo>
                    <a:pt x="176534" y="128992"/>
                  </a:moveTo>
                  <a:cubicBezTo>
                    <a:pt x="176534" y="129055"/>
                    <a:pt x="176526" y="129110"/>
                    <a:pt x="176519" y="129110"/>
                  </a:cubicBezTo>
                  <a:cubicBezTo>
                    <a:pt x="176514" y="129110"/>
                    <a:pt x="176510" y="129084"/>
                    <a:pt x="176510" y="129016"/>
                  </a:cubicBezTo>
                  <a:cubicBezTo>
                    <a:pt x="176522" y="129004"/>
                    <a:pt x="176522" y="129004"/>
                    <a:pt x="176534" y="128992"/>
                  </a:cubicBezTo>
                  <a:close/>
                  <a:moveTo>
                    <a:pt x="176213" y="129242"/>
                  </a:moveTo>
                  <a:lnTo>
                    <a:pt x="176213" y="129242"/>
                  </a:lnTo>
                  <a:cubicBezTo>
                    <a:pt x="176201" y="129325"/>
                    <a:pt x="176189" y="129397"/>
                    <a:pt x="176165" y="129456"/>
                  </a:cubicBezTo>
                  <a:cubicBezTo>
                    <a:pt x="176165" y="129385"/>
                    <a:pt x="176189" y="129314"/>
                    <a:pt x="176213" y="129242"/>
                  </a:cubicBezTo>
                  <a:close/>
                  <a:moveTo>
                    <a:pt x="173117" y="133695"/>
                  </a:moveTo>
                  <a:cubicBezTo>
                    <a:pt x="173129" y="133755"/>
                    <a:pt x="173057" y="133790"/>
                    <a:pt x="172974" y="133814"/>
                  </a:cubicBezTo>
                  <a:cubicBezTo>
                    <a:pt x="173022" y="133778"/>
                    <a:pt x="173069" y="133743"/>
                    <a:pt x="173117" y="133695"/>
                  </a:cubicBezTo>
                  <a:close/>
                  <a:moveTo>
                    <a:pt x="170640" y="135612"/>
                  </a:moveTo>
                  <a:lnTo>
                    <a:pt x="170640" y="135612"/>
                  </a:lnTo>
                  <a:cubicBezTo>
                    <a:pt x="170700" y="135624"/>
                    <a:pt x="170664" y="135719"/>
                    <a:pt x="170605" y="135838"/>
                  </a:cubicBezTo>
                  <a:cubicBezTo>
                    <a:pt x="170569" y="135802"/>
                    <a:pt x="170569" y="135719"/>
                    <a:pt x="170640" y="135612"/>
                  </a:cubicBezTo>
                  <a:close/>
                  <a:moveTo>
                    <a:pt x="167807" y="139172"/>
                  </a:moveTo>
                  <a:lnTo>
                    <a:pt x="167366" y="139696"/>
                  </a:lnTo>
                  <a:lnTo>
                    <a:pt x="167461" y="139553"/>
                  </a:lnTo>
                  <a:lnTo>
                    <a:pt x="167807" y="139172"/>
                  </a:lnTo>
                  <a:close/>
                  <a:moveTo>
                    <a:pt x="133088" y="142160"/>
                  </a:moveTo>
                  <a:lnTo>
                    <a:pt x="133088" y="142160"/>
                  </a:lnTo>
                  <a:cubicBezTo>
                    <a:pt x="133052" y="142172"/>
                    <a:pt x="133005" y="142184"/>
                    <a:pt x="132969" y="142184"/>
                  </a:cubicBezTo>
                  <a:lnTo>
                    <a:pt x="133088" y="142160"/>
                  </a:lnTo>
                  <a:close/>
                  <a:moveTo>
                    <a:pt x="161439" y="141958"/>
                  </a:moveTo>
                  <a:lnTo>
                    <a:pt x="161439" y="141958"/>
                  </a:lnTo>
                  <a:cubicBezTo>
                    <a:pt x="161531" y="142190"/>
                    <a:pt x="161869" y="142149"/>
                    <a:pt x="161556" y="142351"/>
                  </a:cubicBezTo>
                  <a:lnTo>
                    <a:pt x="161439" y="141958"/>
                  </a:lnTo>
                  <a:close/>
                  <a:moveTo>
                    <a:pt x="155162" y="143363"/>
                  </a:moveTo>
                  <a:lnTo>
                    <a:pt x="155353" y="143399"/>
                  </a:lnTo>
                  <a:cubicBezTo>
                    <a:pt x="155466" y="143399"/>
                    <a:pt x="155585" y="143375"/>
                    <a:pt x="155677" y="143375"/>
                  </a:cubicBezTo>
                  <a:cubicBezTo>
                    <a:pt x="155769" y="143375"/>
                    <a:pt x="155835" y="143399"/>
                    <a:pt x="155841" y="143494"/>
                  </a:cubicBezTo>
                  <a:lnTo>
                    <a:pt x="155353" y="143399"/>
                  </a:lnTo>
                  <a:cubicBezTo>
                    <a:pt x="155335" y="143402"/>
                    <a:pt x="155318" y="143403"/>
                    <a:pt x="155301" y="143403"/>
                  </a:cubicBezTo>
                  <a:cubicBezTo>
                    <a:pt x="155252" y="143403"/>
                    <a:pt x="155207" y="143390"/>
                    <a:pt x="155162" y="143363"/>
                  </a:cubicBezTo>
                  <a:close/>
                  <a:moveTo>
                    <a:pt x="137541" y="143077"/>
                  </a:moveTo>
                  <a:lnTo>
                    <a:pt x="138422" y="143327"/>
                  </a:lnTo>
                  <a:cubicBezTo>
                    <a:pt x="138321" y="143309"/>
                    <a:pt x="138238" y="143300"/>
                    <a:pt x="138171" y="143300"/>
                  </a:cubicBezTo>
                  <a:cubicBezTo>
                    <a:pt x="137638" y="143300"/>
                    <a:pt x="138022" y="143805"/>
                    <a:pt x="137862" y="143805"/>
                  </a:cubicBezTo>
                  <a:cubicBezTo>
                    <a:pt x="137807" y="143805"/>
                    <a:pt x="137685" y="143743"/>
                    <a:pt x="137434" y="143577"/>
                  </a:cubicBezTo>
                  <a:cubicBezTo>
                    <a:pt x="137851" y="143577"/>
                    <a:pt x="137672" y="143291"/>
                    <a:pt x="137541" y="143077"/>
                  </a:cubicBezTo>
                  <a:close/>
                  <a:moveTo>
                    <a:pt x="141149" y="143922"/>
                  </a:moveTo>
                  <a:lnTo>
                    <a:pt x="141149" y="143922"/>
                  </a:lnTo>
                  <a:cubicBezTo>
                    <a:pt x="141482" y="144125"/>
                    <a:pt x="141411" y="144161"/>
                    <a:pt x="141089" y="144303"/>
                  </a:cubicBezTo>
                  <a:cubicBezTo>
                    <a:pt x="141125" y="144196"/>
                    <a:pt x="140660" y="143958"/>
                    <a:pt x="141149" y="143922"/>
                  </a:cubicBezTo>
                  <a:close/>
                  <a:moveTo>
                    <a:pt x="152035" y="144511"/>
                  </a:moveTo>
                  <a:cubicBezTo>
                    <a:pt x="152072" y="144555"/>
                    <a:pt x="152092" y="144608"/>
                    <a:pt x="152102" y="144661"/>
                  </a:cubicBezTo>
                  <a:cubicBezTo>
                    <a:pt x="152070" y="144618"/>
                    <a:pt x="152047" y="144565"/>
                    <a:pt x="152035" y="144511"/>
                  </a:cubicBezTo>
                  <a:close/>
                  <a:moveTo>
                    <a:pt x="137529" y="84451"/>
                  </a:moveTo>
                  <a:lnTo>
                    <a:pt x="137517" y="84570"/>
                  </a:lnTo>
                  <a:cubicBezTo>
                    <a:pt x="138113" y="84653"/>
                    <a:pt x="139279" y="84844"/>
                    <a:pt x="139315" y="85630"/>
                  </a:cubicBezTo>
                  <a:cubicBezTo>
                    <a:pt x="139922" y="85511"/>
                    <a:pt x="140399" y="85165"/>
                    <a:pt x="140922" y="84891"/>
                  </a:cubicBezTo>
                  <a:cubicBezTo>
                    <a:pt x="141184" y="84749"/>
                    <a:pt x="141458" y="84641"/>
                    <a:pt x="141744" y="84570"/>
                  </a:cubicBezTo>
                  <a:cubicBezTo>
                    <a:pt x="141911" y="84534"/>
                    <a:pt x="142077" y="84516"/>
                    <a:pt x="142244" y="84516"/>
                  </a:cubicBezTo>
                  <a:cubicBezTo>
                    <a:pt x="142411" y="84516"/>
                    <a:pt x="142577" y="84534"/>
                    <a:pt x="142744" y="84570"/>
                  </a:cubicBezTo>
                  <a:lnTo>
                    <a:pt x="142434" y="84879"/>
                  </a:lnTo>
                  <a:cubicBezTo>
                    <a:pt x="142504" y="84899"/>
                    <a:pt x="142575" y="84908"/>
                    <a:pt x="142646" y="84908"/>
                  </a:cubicBezTo>
                  <a:cubicBezTo>
                    <a:pt x="142794" y="84908"/>
                    <a:pt x="142941" y="84868"/>
                    <a:pt x="143077" y="84796"/>
                  </a:cubicBezTo>
                  <a:cubicBezTo>
                    <a:pt x="143244" y="84725"/>
                    <a:pt x="143411" y="84641"/>
                    <a:pt x="143566" y="84534"/>
                  </a:cubicBezTo>
                  <a:cubicBezTo>
                    <a:pt x="143697" y="84546"/>
                    <a:pt x="143601" y="84701"/>
                    <a:pt x="143589" y="84820"/>
                  </a:cubicBezTo>
                  <a:cubicBezTo>
                    <a:pt x="143671" y="84880"/>
                    <a:pt x="143744" y="84904"/>
                    <a:pt x="143813" y="84904"/>
                  </a:cubicBezTo>
                  <a:cubicBezTo>
                    <a:pt x="144043" y="84904"/>
                    <a:pt x="144211" y="84632"/>
                    <a:pt x="144423" y="84558"/>
                  </a:cubicBezTo>
                  <a:lnTo>
                    <a:pt x="144423" y="84558"/>
                  </a:lnTo>
                  <a:lnTo>
                    <a:pt x="144316" y="84832"/>
                  </a:lnTo>
                  <a:cubicBezTo>
                    <a:pt x="144568" y="84935"/>
                    <a:pt x="144828" y="84986"/>
                    <a:pt x="145095" y="84986"/>
                  </a:cubicBezTo>
                  <a:cubicBezTo>
                    <a:pt x="145168" y="84986"/>
                    <a:pt x="145242" y="84982"/>
                    <a:pt x="145316" y="84975"/>
                  </a:cubicBezTo>
                  <a:cubicBezTo>
                    <a:pt x="145709" y="84939"/>
                    <a:pt x="146102" y="84879"/>
                    <a:pt x="146483" y="84784"/>
                  </a:cubicBezTo>
                  <a:cubicBezTo>
                    <a:pt x="146887" y="84701"/>
                    <a:pt x="147304" y="84606"/>
                    <a:pt x="147721" y="84558"/>
                  </a:cubicBezTo>
                  <a:cubicBezTo>
                    <a:pt x="147951" y="84517"/>
                    <a:pt x="148184" y="84496"/>
                    <a:pt x="148418" y="84496"/>
                  </a:cubicBezTo>
                  <a:cubicBezTo>
                    <a:pt x="148595" y="84496"/>
                    <a:pt x="148772" y="84508"/>
                    <a:pt x="148947" y="84534"/>
                  </a:cubicBezTo>
                  <a:cubicBezTo>
                    <a:pt x="148650" y="84594"/>
                    <a:pt x="148792" y="84903"/>
                    <a:pt x="148888" y="85034"/>
                  </a:cubicBezTo>
                  <a:cubicBezTo>
                    <a:pt x="149285" y="84548"/>
                    <a:pt x="150039" y="84464"/>
                    <a:pt x="150741" y="84464"/>
                  </a:cubicBezTo>
                  <a:cubicBezTo>
                    <a:pt x="151116" y="84464"/>
                    <a:pt x="151476" y="84488"/>
                    <a:pt x="151758" y="84488"/>
                  </a:cubicBezTo>
                  <a:cubicBezTo>
                    <a:pt x="151865" y="84488"/>
                    <a:pt x="151962" y="84484"/>
                    <a:pt x="152043" y="84475"/>
                  </a:cubicBezTo>
                  <a:lnTo>
                    <a:pt x="152043" y="84475"/>
                  </a:lnTo>
                  <a:lnTo>
                    <a:pt x="151590" y="84760"/>
                  </a:lnTo>
                  <a:cubicBezTo>
                    <a:pt x="151752" y="84715"/>
                    <a:pt x="151889" y="84695"/>
                    <a:pt x="152008" y="84695"/>
                  </a:cubicBezTo>
                  <a:cubicBezTo>
                    <a:pt x="152387" y="84695"/>
                    <a:pt x="152576" y="84897"/>
                    <a:pt x="152757" y="85106"/>
                  </a:cubicBezTo>
                  <a:cubicBezTo>
                    <a:pt x="152948" y="85325"/>
                    <a:pt x="153130" y="85543"/>
                    <a:pt x="153549" y="85543"/>
                  </a:cubicBezTo>
                  <a:cubicBezTo>
                    <a:pt x="153654" y="85543"/>
                    <a:pt x="153774" y="85530"/>
                    <a:pt x="153912" y="85499"/>
                  </a:cubicBezTo>
                  <a:cubicBezTo>
                    <a:pt x="153698" y="85284"/>
                    <a:pt x="153483" y="85070"/>
                    <a:pt x="153269" y="84856"/>
                  </a:cubicBezTo>
                  <a:lnTo>
                    <a:pt x="153269" y="84856"/>
                  </a:lnTo>
                  <a:cubicBezTo>
                    <a:pt x="153458" y="84950"/>
                    <a:pt x="153643" y="84997"/>
                    <a:pt x="153798" y="84997"/>
                  </a:cubicBezTo>
                  <a:cubicBezTo>
                    <a:pt x="154054" y="84997"/>
                    <a:pt x="154227" y="84870"/>
                    <a:pt x="154198" y="84618"/>
                  </a:cubicBezTo>
                  <a:lnTo>
                    <a:pt x="154198" y="84618"/>
                  </a:lnTo>
                  <a:cubicBezTo>
                    <a:pt x="154757" y="85046"/>
                    <a:pt x="154138" y="85296"/>
                    <a:pt x="155031" y="85594"/>
                  </a:cubicBezTo>
                  <a:cubicBezTo>
                    <a:pt x="155007" y="85832"/>
                    <a:pt x="154341" y="85594"/>
                    <a:pt x="154555" y="85975"/>
                  </a:cubicBezTo>
                  <a:cubicBezTo>
                    <a:pt x="154912" y="86284"/>
                    <a:pt x="155269" y="86594"/>
                    <a:pt x="155603" y="86927"/>
                  </a:cubicBezTo>
                  <a:cubicBezTo>
                    <a:pt x="155258" y="86570"/>
                    <a:pt x="155448" y="86463"/>
                    <a:pt x="155686" y="86368"/>
                  </a:cubicBezTo>
                  <a:cubicBezTo>
                    <a:pt x="155912" y="86284"/>
                    <a:pt x="156186" y="86225"/>
                    <a:pt x="155972" y="85915"/>
                  </a:cubicBezTo>
                  <a:lnTo>
                    <a:pt x="155972" y="85915"/>
                  </a:lnTo>
                  <a:cubicBezTo>
                    <a:pt x="156281" y="86165"/>
                    <a:pt x="156174" y="86368"/>
                    <a:pt x="156008" y="86534"/>
                  </a:cubicBezTo>
                  <a:cubicBezTo>
                    <a:pt x="155829" y="86689"/>
                    <a:pt x="155591" y="86832"/>
                    <a:pt x="155603" y="86927"/>
                  </a:cubicBezTo>
                  <a:lnTo>
                    <a:pt x="155674" y="87011"/>
                  </a:lnTo>
                  <a:lnTo>
                    <a:pt x="155603" y="86939"/>
                  </a:lnTo>
                  <a:lnTo>
                    <a:pt x="155603" y="86939"/>
                  </a:lnTo>
                  <a:cubicBezTo>
                    <a:pt x="155615" y="87011"/>
                    <a:pt x="155758" y="87070"/>
                    <a:pt x="156174" y="87130"/>
                  </a:cubicBezTo>
                  <a:cubicBezTo>
                    <a:pt x="156249" y="86756"/>
                    <a:pt x="156399" y="86666"/>
                    <a:pt x="156548" y="86666"/>
                  </a:cubicBezTo>
                  <a:cubicBezTo>
                    <a:pt x="156612" y="86666"/>
                    <a:pt x="156676" y="86683"/>
                    <a:pt x="156734" y="86701"/>
                  </a:cubicBezTo>
                  <a:cubicBezTo>
                    <a:pt x="156789" y="86722"/>
                    <a:pt x="156838" y="86739"/>
                    <a:pt x="156878" y="86739"/>
                  </a:cubicBezTo>
                  <a:cubicBezTo>
                    <a:pt x="156977" y="86739"/>
                    <a:pt x="157014" y="86631"/>
                    <a:pt x="156912" y="86189"/>
                  </a:cubicBezTo>
                  <a:lnTo>
                    <a:pt x="156912" y="86189"/>
                  </a:lnTo>
                  <a:cubicBezTo>
                    <a:pt x="157341" y="86332"/>
                    <a:pt x="157758" y="86499"/>
                    <a:pt x="158151" y="86713"/>
                  </a:cubicBezTo>
                  <a:cubicBezTo>
                    <a:pt x="158532" y="86939"/>
                    <a:pt x="158901" y="87165"/>
                    <a:pt x="159246" y="87380"/>
                  </a:cubicBezTo>
                  <a:cubicBezTo>
                    <a:pt x="159579" y="87618"/>
                    <a:pt x="159925" y="87832"/>
                    <a:pt x="160282" y="88035"/>
                  </a:cubicBezTo>
                  <a:cubicBezTo>
                    <a:pt x="160365" y="88082"/>
                    <a:pt x="160461" y="88118"/>
                    <a:pt x="160544" y="88166"/>
                  </a:cubicBezTo>
                  <a:cubicBezTo>
                    <a:pt x="160639" y="88201"/>
                    <a:pt x="160722" y="88249"/>
                    <a:pt x="160818" y="88297"/>
                  </a:cubicBezTo>
                  <a:cubicBezTo>
                    <a:pt x="161008" y="88380"/>
                    <a:pt x="161199" y="88451"/>
                    <a:pt x="161401" y="88499"/>
                  </a:cubicBezTo>
                  <a:cubicBezTo>
                    <a:pt x="161401" y="89118"/>
                    <a:pt x="162020" y="89559"/>
                    <a:pt x="162520" y="90023"/>
                  </a:cubicBezTo>
                  <a:cubicBezTo>
                    <a:pt x="163008" y="90487"/>
                    <a:pt x="163378" y="90928"/>
                    <a:pt x="162866" y="91380"/>
                  </a:cubicBezTo>
                  <a:cubicBezTo>
                    <a:pt x="163485" y="91952"/>
                    <a:pt x="164128" y="92238"/>
                    <a:pt x="164913" y="92249"/>
                  </a:cubicBezTo>
                  <a:cubicBezTo>
                    <a:pt x="164866" y="92047"/>
                    <a:pt x="164592" y="92011"/>
                    <a:pt x="164425" y="91928"/>
                  </a:cubicBezTo>
                  <a:cubicBezTo>
                    <a:pt x="164447" y="91924"/>
                    <a:pt x="164469" y="91921"/>
                    <a:pt x="164492" y="91921"/>
                  </a:cubicBezTo>
                  <a:cubicBezTo>
                    <a:pt x="164909" y="91921"/>
                    <a:pt x="165606" y="92600"/>
                    <a:pt x="165854" y="92916"/>
                  </a:cubicBezTo>
                  <a:cubicBezTo>
                    <a:pt x="165293" y="92692"/>
                    <a:pt x="164532" y="92256"/>
                    <a:pt x="163878" y="92256"/>
                  </a:cubicBezTo>
                  <a:cubicBezTo>
                    <a:pt x="163838" y="92256"/>
                    <a:pt x="163798" y="92258"/>
                    <a:pt x="163759" y="92261"/>
                  </a:cubicBezTo>
                  <a:cubicBezTo>
                    <a:pt x="164128" y="92499"/>
                    <a:pt x="164509" y="92726"/>
                    <a:pt x="164913" y="92904"/>
                  </a:cubicBezTo>
                  <a:cubicBezTo>
                    <a:pt x="165318" y="93107"/>
                    <a:pt x="165687" y="93285"/>
                    <a:pt x="165890" y="93392"/>
                  </a:cubicBezTo>
                  <a:lnTo>
                    <a:pt x="165473" y="93988"/>
                  </a:lnTo>
                  <a:cubicBezTo>
                    <a:pt x="166283" y="94166"/>
                    <a:pt x="165366" y="94762"/>
                    <a:pt x="166307" y="94833"/>
                  </a:cubicBezTo>
                  <a:lnTo>
                    <a:pt x="166390" y="94607"/>
                  </a:lnTo>
                  <a:cubicBezTo>
                    <a:pt x="166628" y="94964"/>
                    <a:pt x="166961" y="95226"/>
                    <a:pt x="167354" y="95369"/>
                  </a:cubicBezTo>
                  <a:cubicBezTo>
                    <a:pt x="167747" y="95488"/>
                    <a:pt x="168092" y="95726"/>
                    <a:pt x="168342" y="96036"/>
                  </a:cubicBezTo>
                  <a:lnTo>
                    <a:pt x="168092" y="96155"/>
                  </a:lnTo>
                  <a:cubicBezTo>
                    <a:pt x="168212" y="96524"/>
                    <a:pt x="169069" y="96619"/>
                    <a:pt x="168747" y="97286"/>
                  </a:cubicBezTo>
                  <a:lnTo>
                    <a:pt x="168331" y="96702"/>
                  </a:lnTo>
                  <a:cubicBezTo>
                    <a:pt x="167961" y="97048"/>
                    <a:pt x="168081" y="97607"/>
                    <a:pt x="167997" y="97953"/>
                  </a:cubicBezTo>
                  <a:cubicBezTo>
                    <a:pt x="168138" y="98103"/>
                    <a:pt x="168264" y="98154"/>
                    <a:pt x="168378" y="98154"/>
                  </a:cubicBezTo>
                  <a:cubicBezTo>
                    <a:pt x="168608" y="98154"/>
                    <a:pt x="168788" y="97946"/>
                    <a:pt x="168946" y="97946"/>
                  </a:cubicBezTo>
                  <a:cubicBezTo>
                    <a:pt x="168993" y="97946"/>
                    <a:pt x="169037" y="97965"/>
                    <a:pt x="169081" y="98012"/>
                  </a:cubicBezTo>
                  <a:cubicBezTo>
                    <a:pt x="168937" y="98196"/>
                    <a:pt x="168887" y="98241"/>
                    <a:pt x="168816" y="98241"/>
                  </a:cubicBezTo>
                  <a:cubicBezTo>
                    <a:pt x="168747" y="98241"/>
                    <a:pt x="168658" y="98201"/>
                    <a:pt x="168448" y="98201"/>
                  </a:cubicBezTo>
                  <a:cubicBezTo>
                    <a:pt x="168422" y="98201"/>
                    <a:pt x="168395" y="98201"/>
                    <a:pt x="168366" y="98203"/>
                  </a:cubicBezTo>
                  <a:cubicBezTo>
                    <a:pt x="168962" y="98810"/>
                    <a:pt x="169724" y="99655"/>
                    <a:pt x="170533" y="99858"/>
                  </a:cubicBezTo>
                  <a:cubicBezTo>
                    <a:pt x="170498" y="99905"/>
                    <a:pt x="170438" y="99941"/>
                    <a:pt x="170378" y="99953"/>
                  </a:cubicBezTo>
                  <a:cubicBezTo>
                    <a:pt x="170759" y="100727"/>
                    <a:pt x="171867" y="100989"/>
                    <a:pt x="171795" y="101655"/>
                  </a:cubicBezTo>
                  <a:lnTo>
                    <a:pt x="171641" y="101536"/>
                  </a:lnTo>
                  <a:lnTo>
                    <a:pt x="171641" y="101536"/>
                  </a:lnTo>
                  <a:cubicBezTo>
                    <a:pt x="171521" y="102013"/>
                    <a:pt x="171879" y="102334"/>
                    <a:pt x="172152" y="102620"/>
                  </a:cubicBezTo>
                  <a:cubicBezTo>
                    <a:pt x="172426" y="102906"/>
                    <a:pt x="172605" y="103179"/>
                    <a:pt x="172129" y="103513"/>
                  </a:cubicBezTo>
                  <a:cubicBezTo>
                    <a:pt x="172123" y="103577"/>
                    <a:pt x="172111" y="103601"/>
                    <a:pt x="172093" y="103601"/>
                  </a:cubicBezTo>
                  <a:cubicBezTo>
                    <a:pt x="172033" y="103601"/>
                    <a:pt x="171909" y="103296"/>
                    <a:pt x="171770" y="103296"/>
                  </a:cubicBezTo>
                  <a:cubicBezTo>
                    <a:pt x="171704" y="103296"/>
                    <a:pt x="171636" y="103363"/>
                    <a:pt x="171569" y="103560"/>
                  </a:cubicBezTo>
                  <a:cubicBezTo>
                    <a:pt x="171652" y="104108"/>
                    <a:pt x="171938" y="104144"/>
                    <a:pt x="172224" y="104168"/>
                  </a:cubicBezTo>
                  <a:cubicBezTo>
                    <a:pt x="172522" y="104191"/>
                    <a:pt x="172819" y="104203"/>
                    <a:pt x="172867" y="104691"/>
                  </a:cubicBezTo>
                  <a:cubicBezTo>
                    <a:pt x="172855" y="104629"/>
                    <a:pt x="172841" y="104612"/>
                    <a:pt x="172817" y="104612"/>
                  </a:cubicBezTo>
                  <a:cubicBezTo>
                    <a:pt x="172790" y="104612"/>
                    <a:pt x="172750" y="104632"/>
                    <a:pt x="172688" y="104632"/>
                  </a:cubicBezTo>
                  <a:cubicBezTo>
                    <a:pt x="173010" y="105215"/>
                    <a:pt x="173498" y="105965"/>
                    <a:pt x="173891" y="106585"/>
                  </a:cubicBezTo>
                  <a:cubicBezTo>
                    <a:pt x="173915" y="106549"/>
                    <a:pt x="173927" y="106501"/>
                    <a:pt x="173950" y="106465"/>
                  </a:cubicBezTo>
                  <a:lnTo>
                    <a:pt x="173986" y="106727"/>
                  </a:lnTo>
                  <a:lnTo>
                    <a:pt x="173891" y="106585"/>
                  </a:lnTo>
                  <a:cubicBezTo>
                    <a:pt x="173784" y="106882"/>
                    <a:pt x="173784" y="107204"/>
                    <a:pt x="173879" y="107501"/>
                  </a:cubicBezTo>
                  <a:cubicBezTo>
                    <a:pt x="173927" y="107656"/>
                    <a:pt x="173986" y="107811"/>
                    <a:pt x="174057" y="107966"/>
                  </a:cubicBezTo>
                  <a:cubicBezTo>
                    <a:pt x="174117" y="108120"/>
                    <a:pt x="174200" y="108275"/>
                    <a:pt x="174272" y="108442"/>
                  </a:cubicBezTo>
                  <a:cubicBezTo>
                    <a:pt x="174569" y="109073"/>
                    <a:pt x="174843" y="109763"/>
                    <a:pt x="174486" y="110418"/>
                  </a:cubicBezTo>
                  <a:cubicBezTo>
                    <a:pt x="174562" y="110290"/>
                    <a:pt x="174638" y="110245"/>
                    <a:pt x="174711" y="110245"/>
                  </a:cubicBezTo>
                  <a:cubicBezTo>
                    <a:pt x="174868" y="110245"/>
                    <a:pt x="175015" y="110450"/>
                    <a:pt x="175129" y="110466"/>
                  </a:cubicBezTo>
                  <a:cubicBezTo>
                    <a:pt x="175081" y="110466"/>
                    <a:pt x="175034" y="110490"/>
                    <a:pt x="174998" y="110514"/>
                  </a:cubicBezTo>
                  <a:cubicBezTo>
                    <a:pt x="175093" y="110883"/>
                    <a:pt x="175451" y="110811"/>
                    <a:pt x="175653" y="110906"/>
                  </a:cubicBezTo>
                  <a:cubicBezTo>
                    <a:pt x="175653" y="110883"/>
                    <a:pt x="175677" y="110859"/>
                    <a:pt x="175689" y="110835"/>
                  </a:cubicBezTo>
                  <a:cubicBezTo>
                    <a:pt x="175748" y="110895"/>
                    <a:pt x="175772" y="110978"/>
                    <a:pt x="175760" y="111061"/>
                  </a:cubicBezTo>
                  <a:cubicBezTo>
                    <a:pt x="175772" y="111097"/>
                    <a:pt x="175772" y="111133"/>
                    <a:pt x="175760" y="111168"/>
                  </a:cubicBezTo>
                  <a:lnTo>
                    <a:pt x="175760" y="111061"/>
                  </a:lnTo>
                  <a:cubicBezTo>
                    <a:pt x="175760" y="110990"/>
                    <a:pt x="175712" y="110930"/>
                    <a:pt x="175653" y="110918"/>
                  </a:cubicBezTo>
                  <a:lnTo>
                    <a:pt x="175653" y="110918"/>
                  </a:lnTo>
                  <a:cubicBezTo>
                    <a:pt x="175427" y="111311"/>
                    <a:pt x="176308" y="111823"/>
                    <a:pt x="176153" y="112073"/>
                  </a:cubicBezTo>
                  <a:cubicBezTo>
                    <a:pt x="176172" y="112068"/>
                    <a:pt x="176190" y="112066"/>
                    <a:pt x="176207" y="112066"/>
                  </a:cubicBezTo>
                  <a:cubicBezTo>
                    <a:pt x="176394" y="112066"/>
                    <a:pt x="176411" y="112362"/>
                    <a:pt x="176498" y="112669"/>
                  </a:cubicBezTo>
                  <a:cubicBezTo>
                    <a:pt x="176321" y="112436"/>
                    <a:pt x="176195" y="112374"/>
                    <a:pt x="176081" y="112374"/>
                  </a:cubicBezTo>
                  <a:cubicBezTo>
                    <a:pt x="175953" y="112374"/>
                    <a:pt x="175840" y="112451"/>
                    <a:pt x="175687" y="112451"/>
                  </a:cubicBezTo>
                  <a:cubicBezTo>
                    <a:pt x="175627" y="112451"/>
                    <a:pt x="175561" y="112439"/>
                    <a:pt x="175486" y="112407"/>
                  </a:cubicBezTo>
                  <a:lnTo>
                    <a:pt x="175486" y="112407"/>
                  </a:lnTo>
                  <a:cubicBezTo>
                    <a:pt x="175558" y="112907"/>
                    <a:pt x="175891" y="113109"/>
                    <a:pt x="176213" y="113347"/>
                  </a:cubicBezTo>
                  <a:cubicBezTo>
                    <a:pt x="176534" y="113573"/>
                    <a:pt x="176855" y="113812"/>
                    <a:pt x="176867" y="114359"/>
                  </a:cubicBezTo>
                  <a:cubicBezTo>
                    <a:pt x="176760" y="114586"/>
                    <a:pt x="176653" y="114812"/>
                    <a:pt x="176534" y="115038"/>
                  </a:cubicBezTo>
                  <a:cubicBezTo>
                    <a:pt x="176891" y="115038"/>
                    <a:pt x="177046" y="115288"/>
                    <a:pt x="177141" y="115538"/>
                  </a:cubicBezTo>
                  <a:cubicBezTo>
                    <a:pt x="177230" y="115772"/>
                    <a:pt x="177257" y="116006"/>
                    <a:pt x="177367" y="116006"/>
                  </a:cubicBezTo>
                  <a:cubicBezTo>
                    <a:pt x="177375" y="116006"/>
                    <a:pt x="177383" y="116005"/>
                    <a:pt x="177391" y="116002"/>
                  </a:cubicBezTo>
                  <a:lnTo>
                    <a:pt x="177391" y="116002"/>
                  </a:lnTo>
                  <a:cubicBezTo>
                    <a:pt x="177201" y="116229"/>
                    <a:pt x="177117" y="116502"/>
                    <a:pt x="176760" y="116514"/>
                  </a:cubicBezTo>
                  <a:cubicBezTo>
                    <a:pt x="176879" y="116717"/>
                    <a:pt x="176855" y="116991"/>
                    <a:pt x="176867" y="117229"/>
                  </a:cubicBezTo>
                  <a:cubicBezTo>
                    <a:pt x="176879" y="117467"/>
                    <a:pt x="176915" y="117669"/>
                    <a:pt x="177129" y="117729"/>
                  </a:cubicBezTo>
                  <a:cubicBezTo>
                    <a:pt x="177177" y="117586"/>
                    <a:pt x="177225" y="117431"/>
                    <a:pt x="177260" y="117288"/>
                  </a:cubicBezTo>
                  <a:lnTo>
                    <a:pt x="177260" y="117288"/>
                  </a:lnTo>
                  <a:cubicBezTo>
                    <a:pt x="177201" y="117967"/>
                    <a:pt x="177427" y="118491"/>
                    <a:pt x="177606" y="118991"/>
                  </a:cubicBezTo>
                  <a:cubicBezTo>
                    <a:pt x="177653" y="119110"/>
                    <a:pt x="177701" y="119229"/>
                    <a:pt x="177737" y="119360"/>
                  </a:cubicBezTo>
                  <a:cubicBezTo>
                    <a:pt x="177772" y="119479"/>
                    <a:pt x="177796" y="119598"/>
                    <a:pt x="177808" y="119729"/>
                  </a:cubicBezTo>
                  <a:cubicBezTo>
                    <a:pt x="177844" y="119979"/>
                    <a:pt x="177808" y="120241"/>
                    <a:pt x="177701" y="120479"/>
                  </a:cubicBezTo>
                  <a:lnTo>
                    <a:pt x="176641" y="120455"/>
                  </a:lnTo>
                  <a:lnTo>
                    <a:pt x="176641" y="120455"/>
                  </a:lnTo>
                  <a:cubicBezTo>
                    <a:pt x="176415" y="120777"/>
                    <a:pt x="176558" y="121086"/>
                    <a:pt x="176653" y="121396"/>
                  </a:cubicBezTo>
                  <a:cubicBezTo>
                    <a:pt x="176748" y="121705"/>
                    <a:pt x="176844" y="122003"/>
                    <a:pt x="176486" y="122265"/>
                  </a:cubicBezTo>
                  <a:cubicBezTo>
                    <a:pt x="176642" y="122195"/>
                    <a:pt x="176715" y="122143"/>
                    <a:pt x="176770" y="122143"/>
                  </a:cubicBezTo>
                  <a:cubicBezTo>
                    <a:pt x="176845" y="122143"/>
                    <a:pt x="176886" y="122240"/>
                    <a:pt x="177058" y="122515"/>
                  </a:cubicBezTo>
                  <a:cubicBezTo>
                    <a:pt x="177094" y="122336"/>
                    <a:pt x="177094" y="122146"/>
                    <a:pt x="177034" y="121979"/>
                  </a:cubicBezTo>
                  <a:cubicBezTo>
                    <a:pt x="176975" y="121765"/>
                    <a:pt x="176951" y="121551"/>
                    <a:pt x="176951" y="121324"/>
                  </a:cubicBezTo>
                  <a:lnTo>
                    <a:pt x="176951" y="121324"/>
                  </a:lnTo>
                  <a:cubicBezTo>
                    <a:pt x="177141" y="121634"/>
                    <a:pt x="177332" y="121967"/>
                    <a:pt x="177510" y="122289"/>
                  </a:cubicBezTo>
                  <a:cubicBezTo>
                    <a:pt x="177486" y="122051"/>
                    <a:pt x="177439" y="121801"/>
                    <a:pt x="177415" y="121551"/>
                  </a:cubicBezTo>
                  <a:lnTo>
                    <a:pt x="177356" y="121182"/>
                  </a:lnTo>
                  <a:lnTo>
                    <a:pt x="177296" y="120812"/>
                  </a:lnTo>
                  <a:lnTo>
                    <a:pt x="177296" y="120812"/>
                  </a:lnTo>
                  <a:cubicBezTo>
                    <a:pt x="177486" y="121134"/>
                    <a:pt x="177570" y="121289"/>
                    <a:pt x="177641" y="121324"/>
                  </a:cubicBezTo>
                  <a:cubicBezTo>
                    <a:pt x="177654" y="121331"/>
                    <a:pt x="177667" y="121334"/>
                    <a:pt x="177682" y="121334"/>
                  </a:cubicBezTo>
                  <a:cubicBezTo>
                    <a:pt x="177750" y="121334"/>
                    <a:pt x="177845" y="121268"/>
                    <a:pt x="178022" y="121170"/>
                  </a:cubicBezTo>
                  <a:lnTo>
                    <a:pt x="178022" y="121170"/>
                  </a:lnTo>
                  <a:cubicBezTo>
                    <a:pt x="178129" y="121479"/>
                    <a:pt x="178082" y="121824"/>
                    <a:pt x="177903" y="122098"/>
                  </a:cubicBezTo>
                  <a:lnTo>
                    <a:pt x="177891" y="122098"/>
                  </a:lnTo>
                  <a:cubicBezTo>
                    <a:pt x="177701" y="122348"/>
                    <a:pt x="177653" y="122694"/>
                    <a:pt x="177784" y="122991"/>
                  </a:cubicBezTo>
                  <a:cubicBezTo>
                    <a:pt x="177723" y="123092"/>
                    <a:pt x="177645" y="123117"/>
                    <a:pt x="177558" y="123117"/>
                  </a:cubicBezTo>
                  <a:cubicBezTo>
                    <a:pt x="177477" y="123117"/>
                    <a:pt x="177389" y="123096"/>
                    <a:pt x="177300" y="123096"/>
                  </a:cubicBezTo>
                  <a:cubicBezTo>
                    <a:pt x="177201" y="123096"/>
                    <a:pt x="177101" y="123122"/>
                    <a:pt x="177010" y="123229"/>
                  </a:cubicBezTo>
                  <a:cubicBezTo>
                    <a:pt x="177141" y="123634"/>
                    <a:pt x="176903" y="123968"/>
                    <a:pt x="176677" y="124253"/>
                  </a:cubicBezTo>
                  <a:cubicBezTo>
                    <a:pt x="176498" y="124480"/>
                    <a:pt x="176355" y="124682"/>
                    <a:pt x="176379" y="124908"/>
                  </a:cubicBezTo>
                  <a:cubicBezTo>
                    <a:pt x="176369" y="124855"/>
                    <a:pt x="176320" y="124811"/>
                    <a:pt x="176267" y="124811"/>
                  </a:cubicBezTo>
                  <a:cubicBezTo>
                    <a:pt x="176261" y="124811"/>
                    <a:pt x="176254" y="124812"/>
                    <a:pt x="176248" y="124813"/>
                  </a:cubicBezTo>
                  <a:cubicBezTo>
                    <a:pt x="176236" y="125289"/>
                    <a:pt x="176129" y="125611"/>
                    <a:pt x="176403" y="125825"/>
                  </a:cubicBezTo>
                  <a:cubicBezTo>
                    <a:pt x="176474" y="125706"/>
                    <a:pt x="176534" y="125575"/>
                    <a:pt x="176605" y="125456"/>
                  </a:cubicBezTo>
                  <a:lnTo>
                    <a:pt x="176605" y="125456"/>
                  </a:lnTo>
                  <a:cubicBezTo>
                    <a:pt x="176498" y="125801"/>
                    <a:pt x="176891" y="125968"/>
                    <a:pt x="176474" y="126587"/>
                  </a:cubicBezTo>
                  <a:cubicBezTo>
                    <a:pt x="176549" y="126893"/>
                    <a:pt x="176779" y="127182"/>
                    <a:pt x="176960" y="127182"/>
                  </a:cubicBezTo>
                  <a:cubicBezTo>
                    <a:pt x="177039" y="127182"/>
                    <a:pt x="177110" y="127126"/>
                    <a:pt x="177153" y="126992"/>
                  </a:cubicBezTo>
                  <a:lnTo>
                    <a:pt x="177153" y="126992"/>
                  </a:lnTo>
                  <a:cubicBezTo>
                    <a:pt x="177162" y="127141"/>
                    <a:pt x="176951" y="127342"/>
                    <a:pt x="176734" y="127342"/>
                  </a:cubicBezTo>
                  <a:cubicBezTo>
                    <a:pt x="176657" y="127342"/>
                    <a:pt x="176579" y="127316"/>
                    <a:pt x="176510" y="127254"/>
                  </a:cubicBezTo>
                  <a:lnTo>
                    <a:pt x="176510" y="127254"/>
                  </a:lnTo>
                  <a:cubicBezTo>
                    <a:pt x="176332" y="127778"/>
                    <a:pt x="176546" y="128004"/>
                    <a:pt x="176713" y="128194"/>
                  </a:cubicBezTo>
                  <a:cubicBezTo>
                    <a:pt x="176867" y="128397"/>
                    <a:pt x="176975" y="128575"/>
                    <a:pt x="176534" y="128992"/>
                  </a:cubicBezTo>
                  <a:cubicBezTo>
                    <a:pt x="176534" y="128918"/>
                    <a:pt x="176515" y="128834"/>
                    <a:pt x="176460" y="128834"/>
                  </a:cubicBezTo>
                  <a:cubicBezTo>
                    <a:pt x="176453" y="128834"/>
                    <a:pt x="176446" y="128835"/>
                    <a:pt x="176439" y="128837"/>
                  </a:cubicBezTo>
                  <a:cubicBezTo>
                    <a:pt x="176355" y="128933"/>
                    <a:pt x="176296" y="129040"/>
                    <a:pt x="176248" y="129159"/>
                  </a:cubicBezTo>
                  <a:cubicBezTo>
                    <a:pt x="176224" y="129194"/>
                    <a:pt x="176224" y="129218"/>
                    <a:pt x="176213" y="129242"/>
                  </a:cubicBezTo>
                  <a:cubicBezTo>
                    <a:pt x="176236" y="128992"/>
                    <a:pt x="176046" y="128980"/>
                    <a:pt x="175903" y="128968"/>
                  </a:cubicBezTo>
                  <a:cubicBezTo>
                    <a:pt x="175724" y="128944"/>
                    <a:pt x="175581" y="128921"/>
                    <a:pt x="175879" y="128444"/>
                  </a:cubicBezTo>
                  <a:cubicBezTo>
                    <a:pt x="175848" y="128439"/>
                    <a:pt x="175818" y="128437"/>
                    <a:pt x="175791" y="128437"/>
                  </a:cubicBezTo>
                  <a:cubicBezTo>
                    <a:pt x="175570" y="128437"/>
                    <a:pt x="175478" y="128600"/>
                    <a:pt x="175415" y="128802"/>
                  </a:cubicBezTo>
                  <a:cubicBezTo>
                    <a:pt x="175331" y="129028"/>
                    <a:pt x="175272" y="129290"/>
                    <a:pt x="175105" y="129397"/>
                  </a:cubicBezTo>
                  <a:cubicBezTo>
                    <a:pt x="175129" y="129635"/>
                    <a:pt x="175296" y="129825"/>
                    <a:pt x="175522" y="129885"/>
                  </a:cubicBezTo>
                  <a:cubicBezTo>
                    <a:pt x="175701" y="129956"/>
                    <a:pt x="175879" y="129980"/>
                    <a:pt x="175939" y="130171"/>
                  </a:cubicBezTo>
                  <a:cubicBezTo>
                    <a:pt x="175916" y="130158"/>
                    <a:pt x="175894" y="130152"/>
                    <a:pt x="175873" y="130152"/>
                  </a:cubicBezTo>
                  <a:cubicBezTo>
                    <a:pt x="175760" y="130152"/>
                    <a:pt x="175658" y="130322"/>
                    <a:pt x="175498" y="130492"/>
                  </a:cubicBezTo>
                  <a:lnTo>
                    <a:pt x="175998" y="130457"/>
                  </a:lnTo>
                  <a:lnTo>
                    <a:pt x="175998" y="130457"/>
                  </a:lnTo>
                  <a:cubicBezTo>
                    <a:pt x="175867" y="130671"/>
                    <a:pt x="175784" y="130909"/>
                    <a:pt x="175736" y="131159"/>
                  </a:cubicBezTo>
                  <a:cubicBezTo>
                    <a:pt x="175760" y="130992"/>
                    <a:pt x="175784" y="130826"/>
                    <a:pt x="175808" y="130659"/>
                  </a:cubicBezTo>
                  <a:lnTo>
                    <a:pt x="175808" y="130659"/>
                  </a:lnTo>
                  <a:cubicBezTo>
                    <a:pt x="175653" y="130873"/>
                    <a:pt x="175343" y="131064"/>
                    <a:pt x="175058" y="131314"/>
                  </a:cubicBezTo>
                  <a:cubicBezTo>
                    <a:pt x="174736" y="131564"/>
                    <a:pt x="174510" y="131933"/>
                    <a:pt x="174450" y="132350"/>
                  </a:cubicBezTo>
                  <a:cubicBezTo>
                    <a:pt x="174441" y="132129"/>
                    <a:pt x="174404" y="131746"/>
                    <a:pt x="174163" y="131746"/>
                  </a:cubicBezTo>
                  <a:cubicBezTo>
                    <a:pt x="174092" y="131746"/>
                    <a:pt x="174002" y="131780"/>
                    <a:pt x="173891" y="131861"/>
                  </a:cubicBezTo>
                  <a:cubicBezTo>
                    <a:pt x="173787" y="132215"/>
                    <a:pt x="173724" y="132313"/>
                    <a:pt x="173655" y="132313"/>
                  </a:cubicBezTo>
                  <a:cubicBezTo>
                    <a:pt x="173569" y="132313"/>
                    <a:pt x="173473" y="132158"/>
                    <a:pt x="173275" y="132158"/>
                  </a:cubicBezTo>
                  <a:cubicBezTo>
                    <a:pt x="173216" y="132158"/>
                    <a:pt x="173149" y="132171"/>
                    <a:pt x="173069" y="132207"/>
                  </a:cubicBezTo>
                  <a:cubicBezTo>
                    <a:pt x="172641" y="132993"/>
                    <a:pt x="173617" y="132778"/>
                    <a:pt x="172605" y="133707"/>
                  </a:cubicBezTo>
                  <a:cubicBezTo>
                    <a:pt x="172535" y="133786"/>
                    <a:pt x="172671" y="133833"/>
                    <a:pt x="172820" y="133833"/>
                  </a:cubicBezTo>
                  <a:cubicBezTo>
                    <a:pt x="172873" y="133833"/>
                    <a:pt x="172927" y="133827"/>
                    <a:pt x="172974" y="133814"/>
                  </a:cubicBezTo>
                  <a:lnTo>
                    <a:pt x="172974" y="133814"/>
                  </a:lnTo>
                  <a:cubicBezTo>
                    <a:pt x="172676" y="134076"/>
                    <a:pt x="172414" y="134374"/>
                    <a:pt x="172188" y="134695"/>
                  </a:cubicBezTo>
                  <a:cubicBezTo>
                    <a:pt x="172081" y="134838"/>
                    <a:pt x="171962" y="134981"/>
                    <a:pt x="171831" y="135100"/>
                  </a:cubicBezTo>
                  <a:cubicBezTo>
                    <a:pt x="171712" y="135207"/>
                    <a:pt x="171593" y="135302"/>
                    <a:pt x="171462" y="135386"/>
                  </a:cubicBezTo>
                  <a:cubicBezTo>
                    <a:pt x="171571" y="135324"/>
                    <a:pt x="171668" y="135281"/>
                    <a:pt x="171736" y="135281"/>
                  </a:cubicBezTo>
                  <a:cubicBezTo>
                    <a:pt x="171838" y="135281"/>
                    <a:pt x="171872" y="135380"/>
                    <a:pt x="171771" y="135660"/>
                  </a:cubicBezTo>
                  <a:cubicBezTo>
                    <a:pt x="171746" y="135573"/>
                    <a:pt x="171699" y="135539"/>
                    <a:pt x="171636" y="135539"/>
                  </a:cubicBezTo>
                  <a:cubicBezTo>
                    <a:pt x="171551" y="135539"/>
                    <a:pt x="171437" y="135601"/>
                    <a:pt x="171307" y="135683"/>
                  </a:cubicBezTo>
                  <a:cubicBezTo>
                    <a:pt x="171093" y="135826"/>
                    <a:pt x="170819" y="136029"/>
                    <a:pt x="170628" y="136076"/>
                  </a:cubicBezTo>
                  <a:lnTo>
                    <a:pt x="170712" y="136291"/>
                  </a:lnTo>
                  <a:cubicBezTo>
                    <a:pt x="170697" y="136292"/>
                    <a:pt x="170682" y="136292"/>
                    <a:pt x="170669" y="136292"/>
                  </a:cubicBezTo>
                  <a:cubicBezTo>
                    <a:pt x="170368" y="136292"/>
                    <a:pt x="170513" y="136043"/>
                    <a:pt x="170605" y="135838"/>
                  </a:cubicBezTo>
                  <a:lnTo>
                    <a:pt x="170605" y="135838"/>
                  </a:lnTo>
                  <a:cubicBezTo>
                    <a:pt x="170622" y="135860"/>
                    <a:pt x="170647" y="135872"/>
                    <a:pt x="170675" y="135872"/>
                  </a:cubicBezTo>
                  <a:cubicBezTo>
                    <a:pt x="170725" y="135872"/>
                    <a:pt x="170787" y="135837"/>
                    <a:pt x="170855" y="135755"/>
                  </a:cubicBezTo>
                  <a:cubicBezTo>
                    <a:pt x="170982" y="135441"/>
                    <a:pt x="170656" y="135133"/>
                    <a:pt x="170272" y="135133"/>
                  </a:cubicBezTo>
                  <a:cubicBezTo>
                    <a:pt x="170118" y="135133"/>
                    <a:pt x="169954" y="135183"/>
                    <a:pt x="169807" y="135302"/>
                  </a:cubicBezTo>
                  <a:cubicBezTo>
                    <a:pt x="169450" y="135945"/>
                    <a:pt x="169914" y="136279"/>
                    <a:pt x="170152" y="136338"/>
                  </a:cubicBezTo>
                  <a:cubicBezTo>
                    <a:pt x="169724" y="136612"/>
                    <a:pt x="169724" y="136933"/>
                    <a:pt x="169712" y="137255"/>
                  </a:cubicBezTo>
                  <a:cubicBezTo>
                    <a:pt x="169700" y="137576"/>
                    <a:pt x="169664" y="137898"/>
                    <a:pt x="169200" y="138088"/>
                  </a:cubicBezTo>
                  <a:cubicBezTo>
                    <a:pt x="169104" y="138160"/>
                    <a:pt x="168783" y="138148"/>
                    <a:pt x="168414" y="138160"/>
                  </a:cubicBezTo>
                  <a:cubicBezTo>
                    <a:pt x="168057" y="138172"/>
                    <a:pt x="167628" y="138196"/>
                    <a:pt x="167342" y="138374"/>
                  </a:cubicBezTo>
                  <a:cubicBezTo>
                    <a:pt x="167342" y="138555"/>
                    <a:pt x="167422" y="138608"/>
                    <a:pt x="167532" y="138608"/>
                  </a:cubicBezTo>
                  <a:cubicBezTo>
                    <a:pt x="167687" y="138608"/>
                    <a:pt x="167902" y="138503"/>
                    <a:pt x="168041" y="138503"/>
                  </a:cubicBezTo>
                  <a:cubicBezTo>
                    <a:pt x="168134" y="138503"/>
                    <a:pt x="168193" y="138550"/>
                    <a:pt x="168176" y="138708"/>
                  </a:cubicBezTo>
                  <a:cubicBezTo>
                    <a:pt x="168102" y="138698"/>
                    <a:pt x="168028" y="138692"/>
                    <a:pt x="167954" y="138692"/>
                  </a:cubicBezTo>
                  <a:cubicBezTo>
                    <a:pt x="167849" y="138692"/>
                    <a:pt x="167745" y="138703"/>
                    <a:pt x="167640" y="138731"/>
                  </a:cubicBezTo>
                  <a:cubicBezTo>
                    <a:pt x="167485" y="138755"/>
                    <a:pt x="167354" y="138827"/>
                    <a:pt x="167223" y="138922"/>
                  </a:cubicBezTo>
                  <a:cubicBezTo>
                    <a:pt x="166985" y="139124"/>
                    <a:pt x="166783" y="139362"/>
                    <a:pt x="166616" y="139636"/>
                  </a:cubicBezTo>
                  <a:cubicBezTo>
                    <a:pt x="166426" y="139934"/>
                    <a:pt x="166199" y="140208"/>
                    <a:pt x="165961" y="140458"/>
                  </a:cubicBezTo>
                  <a:cubicBezTo>
                    <a:pt x="165687" y="140708"/>
                    <a:pt x="165330" y="140874"/>
                    <a:pt x="164961" y="140898"/>
                  </a:cubicBezTo>
                  <a:lnTo>
                    <a:pt x="164818" y="140291"/>
                  </a:lnTo>
                  <a:cubicBezTo>
                    <a:pt x="164485" y="140422"/>
                    <a:pt x="164163" y="140601"/>
                    <a:pt x="163878" y="140803"/>
                  </a:cubicBezTo>
                  <a:cubicBezTo>
                    <a:pt x="164080" y="140827"/>
                    <a:pt x="164282" y="140839"/>
                    <a:pt x="164485" y="140851"/>
                  </a:cubicBezTo>
                  <a:cubicBezTo>
                    <a:pt x="164345" y="141025"/>
                    <a:pt x="164018" y="141191"/>
                    <a:pt x="163775" y="141191"/>
                  </a:cubicBezTo>
                  <a:cubicBezTo>
                    <a:pt x="163604" y="141191"/>
                    <a:pt x="163475" y="141108"/>
                    <a:pt x="163485" y="140886"/>
                  </a:cubicBezTo>
                  <a:lnTo>
                    <a:pt x="163485" y="140886"/>
                  </a:lnTo>
                  <a:cubicBezTo>
                    <a:pt x="163259" y="141279"/>
                    <a:pt x="163056" y="141434"/>
                    <a:pt x="162842" y="141505"/>
                  </a:cubicBezTo>
                  <a:cubicBezTo>
                    <a:pt x="162627" y="141589"/>
                    <a:pt x="162366" y="141577"/>
                    <a:pt x="162008" y="141660"/>
                  </a:cubicBezTo>
                  <a:cubicBezTo>
                    <a:pt x="162723" y="141375"/>
                    <a:pt x="162056" y="141732"/>
                    <a:pt x="162437" y="141208"/>
                  </a:cubicBezTo>
                  <a:lnTo>
                    <a:pt x="162437" y="141208"/>
                  </a:lnTo>
                  <a:cubicBezTo>
                    <a:pt x="162008" y="141255"/>
                    <a:pt x="161806" y="141315"/>
                    <a:pt x="161651" y="141422"/>
                  </a:cubicBezTo>
                  <a:cubicBezTo>
                    <a:pt x="161496" y="141517"/>
                    <a:pt x="161389" y="141660"/>
                    <a:pt x="161151" y="141827"/>
                  </a:cubicBezTo>
                  <a:cubicBezTo>
                    <a:pt x="161151" y="141634"/>
                    <a:pt x="160873" y="141466"/>
                    <a:pt x="160673" y="141466"/>
                  </a:cubicBezTo>
                  <a:cubicBezTo>
                    <a:pt x="160639" y="141466"/>
                    <a:pt x="160607" y="141471"/>
                    <a:pt x="160580" y="141482"/>
                  </a:cubicBezTo>
                  <a:cubicBezTo>
                    <a:pt x="160413" y="141756"/>
                    <a:pt x="160103" y="141946"/>
                    <a:pt x="159770" y="142125"/>
                  </a:cubicBezTo>
                  <a:cubicBezTo>
                    <a:pt x="159437" y="142303"/>
                    <a:pt x="159068" y="142458"/>
                    <a:pt x="158746" y="142660"/>
                  </a:cubicBezTo>
                  <a:lnTo>
                    <a:pt x="158698" y="142482"/>
                  </a:lnTo>
                  <a:cubicBezTo>
                    <a:pt x="158163" y="142779"/>
                    <a:pt x="157508" y="142803"/>
                    <a:pt x="156877" y="142839"/>
                  </a:cubicBezTo>
                  <a:cubicBezTo>
                    <a:pt x="156567" y="142851"/>
                    <a:pt x="156258" y="142887"/>
                    <a:pt x="155948" y="142958"/>
                  </a:cubicBezTo>
                  <a:cubicBezTo>
                    <a:pt x="155639" y="143018"/>
                    <a:pt x="155341" y="143137"/>
                    <a:pt x="155079" y="143315"/>
                  </a:cubicBezTo>
                  <a:cubicBezTo>
                    <a:pt x="155103" y="143339"/>
                    <a:pt x="155127" y="143351"/>
                    <a:pt x="155162" y="143363"/>
                  </a:cubicBezTo>
                  <a:lnTo>
                    <a:pt x="155127" y="143363"/>
                  </a:lnTo>
                  <a:cubicBezTo>
                    <a:pt x="155388" y="143601"/>
                    <a:pt x="155174" y="143756"/>
                    <a:pt x="154853" y="143863"/>
                  </a:cubicBezTo>
                  <a:cubicBezTo>
                    <a:pt x="154531" y="143970"/>
                    <a:pt x="154103" y="144065"/>
                    <a:pt x="153936" y="144208"/>
                  </a:cubicBezTo>
                  <a:cubicBezTo>
                    <a:pt x="153834" y="144083"/>
                    <a:pt x="153764" y="143861"/>
                    <a:pt x="153572" y="143861"/>
                  </a:cubicBezTo>
                  <a:cubicBezTo>
                    <a:pt x="153563" y="143861"/>
                    <a:pt x="153553" y="143862"/>
                    <a:pt x="153543" y="143863"/>
                  </a:cubicBezTo>
                  <a:cubicBezTo>
                    <a:pt x="153614" y="144387"/>
                    <a:pt x="153114" y="144208"/>
                    <a:pt x="152972" y="144470"/>
                  </a:cubicBezTo>
                  <a:cubicBezTo>
                    <a:pt x="152573" y="144352"/>
                    <a:pt x="152876" y="143931"/>
                    <a:pt x="152418" y="143931"/>
                  </a:cubicBezTo>
                  <a:cubicBezTo>
                    <a:pt x="152369" y="143931"/>
                    <a:pt x="152312" y="143936"/>
                    <a:pt x="152245" y="143946"/>
                  </a:cubicBezTo>
                  <a:cubicBezTo>
                    <a:pt x="151981" y="144015"/>
                    <a:pt x="151972" y="144272"/>
                    <a:pt x="152014" y="144472"/>
                  </a:cubicBezTo>
                  <a:lnTo>
                    <a:pt x="152014" y="144472"/>
                  </a:lnTo>
                  <a:cubicBezTo>
                    <a:pt x="151824" y="144233"/>
                    <a:pt x="151365" y="144064"/>
                    <a:pt x="150995" y="144030"/>
                  </a:cubicBezTo>
                  <a:cubicBezTo>
                    <a:pt x="151033" y="143985"/>
                    <a:pt x="151079" y="143970"/>
                    <a:pt x="151129" y="143970"/>
                  </a:cubicBezTo>
                  <a:cubicBezTo>
                    <a:pt x="151216" y="143970"/>
                    <a:pt x="151312" y="144015"/>
                    <a:pt x="151380" y="144015"/>
                  </a:cubicBezTo>
                  <a:cubicBezTo>
                    <a:pt x="151396" y="144015"/>
                    <a:pt x="151411" y="144012"/>
                    <a:pt x="151424" y="144006"/>
                  </a:cubicBezTo>
                  <a:cubicBezTo>
                    <a:pt x="151448" y="143720"/>
                    <a:pt x="151197" y="143851"/>
                    <a:pt x="151174" y="143494"/>
                  </a:cubicBezTo>
                  <a:cubicBezTo>
                    <a:pt x="151170" y="143494"/>
                    <a:pt x="151166" y="143494"/>
                    <a:pt x="151163" y="143494"/>
                  </a:cubicBezTo>
                  <a:cubicBezTo>
                    <a:pt x="150900" y="143494"/>
                    <a:pt x="151024" y="143872"/>
                    <a:pt x="150793" y="143872"/>
                  </a:cubicBezTo>
                  <a:cubicBezTo>
                    <a:pt x="150755" y="143872"/>
                    <a:pt x="150709" y="143862"/>
                    <a:pt x="150650" y="143839"/>
                  </a:cubicBezTo>
                  <a:cubicBezTo>
                    <a:pt x="150769" y="143696"/>
                    <a:pt x="150888" y="143541"/>
                    <a:pt x="151007" y="143399"/>
                  </a:cubicBezTo>
                  <a:cubicBezTo>
                    <a:pt x="150973" y="143379"/>
                    <a:pt x="150937" y="143371"/>
                    <a:pt x="150901" y="143371"/>
                  </a:cubicBezTo>
                  <a:cubicBezTo>
                    <a:pt x="150763" y="143371"/>
                    <a:pt x="150623" y="143492"/>
                    <a:pt x="150566" y="143530"/>
                  </a:cubicBezTo>
                  <a:cubicBezTo>
                    <a:pt x="150686" y="143446"/>
                    <a:pt x="150745" y="143315"/>
                    <a:pt x="150733" y="143172"/>
                  </a:cubicBezTo>
                  <a:lnTo>
                    <a:pt x="150733" y="143172"/>
                  </a:lnTo>
                  <a:lnTo>
                    <a:pt x="150257" y="143196"/>
                  </a:lnTo>
                  <a:cubicBezTo>
                    <a:pt x="150245" y="143291"/>
                    <a:pt x="150245" y="143399"/>
                    <a:pt x="150281" y="143494"/>
                  </a:cubicBezTo>
                  <a:cubicBezTo>
                    <a:pt x="150364" y="143791"/>
                    <a:pt x="150566" y="144089"/>
                    <a:pt x="150555" y="144327"/>
                  </a:cubicBezTo>
                  <a:cubicBezTo>
                    <a:pt x="150386" y="144271"/>
                    <a:pt x="150211" y="144252"/>
                    <a:pt x="150034" y="144252"/>
                  </a:cubicBezTo>
                  <a:cubicBezTo>
                    <a:pt x="149985" y="144252"/>
                    <a:pt x="149936" y="144253"/>
                    <a:pt x="149888" y="144256"/>
                  </a:cubicBezTo>
                  <a:cubicBezTo>
                    <a:pt x="149685" y="144280"/>
                    <a:pt x="149483" y="144315"/>
                    <a:pt x="149292" y="144375"/>
                  </a:cubicBezTo>
                  <a:cubicBezTo>
                    <a:pt x="148911" y="144482"/>
                    <a:pt x="148554" y="144637"/>
                    <a:pt x="148185" y="144649"/>
                  </a:cubicBezTo>
                  <a:lnTo>
                    <a:pt x="148328" y="144161"/>
                  </a:lnTo>
                  <a:lnTo>
                    <a:pt x="148328" y="144161"/>
                  </a:lnTo>
                  <a:cubicBezTo>
                    <a:pt x="147983" y="144232"/>
                    <a:pt x="147804" y="144351"/>
                    <a:pt x="147685" y="144553"/>
                  </a:cubicBezTo>
                  <a:lnTo>
                    <a:pt x="147816" y="144553"/>
                  </a:lnTo>
                  <a:lnTo>
                    <a:pt x="147542" y="144815"/>
                  </a:lnTo>
                  <a:cubicBezTo>
                    <a:pt x="147578" y="144732"/>
                    <a:pt x="147614" y="144649"/>
                    <a:pt x="147661" y="144577"/>
                  </a:cubicBezTo>
                  <a:lnTo>
                    <a:pt x="147126" y="144577"/>
                  </a:lnTo>
                  <a:cubicBezTo>
                    <a:pt x="147447" y="144399"/>
                    <a:pt x="147542" y="144256"/>
                    <a:pt x="147578" y="143863"/>
                  </a:cubicBezTo>
                  <a:lnTo>
                    <a:pt x="147578" y="143863"/>
                  </a:lnTo>
                  <a:cubicBezTo>
                    <a:pt x="147292" y="143922"/>
                    <a:pt x="146959" y="143922"/>
                    <a:pt x="146673" y="143982"/>
                  </a:cubicBezTo>
                  <a:cubicBezTo>
                    <a:pt x="146404" y="144038"/>
                    <a:pt x="146177" y="144147"/>
                    <a:pt x="146072" y="144429"/>
                  </a:cubicBezTo>
                  <a:lnTo>
                    <a:pt x="146072" y="144429"/>
                  </a:lnTo>
                  <a:lnTo>
                    <a:pt x="146090" y="144375"/>
                  </a:lnTo>
                  <a:cubicBezTo>
                    <a:pt x="145709" y="144244"/>
                    <a:pt x="145137" y="144113"/>
                    <a:pt x="144661" y="143982"/>
                  </a:cubicBezTo>
                  <a:cubicBezTo>
                    <a:pt x="144185" y="143863"/>
                    <a:pt x="143816" y="143732"/>
                    <a:pt x="143851" y="143625"/>
                  </a:cubicBezTo>
                  <a:lnTo>
                    <a:pt x="143851" y="143625"/>
                  </a:lnTo>
                  <a:cubicBezTo>
                    <a:pt x="143738" y="143647"/>
                    <a:pt x="143622" y="143656"/>
                    <a:pt x="143506" y="143656"/>
                  </a:cubicBezTo>
                  <a:cubicBezTo>
                    <a:pt x="143196" y="143656"/>
                    <a:pt x="142885" y="143595"/>
                    <a:pt x="142625" y="143577"/>
                  </a:cubicBezTo>
                  <a:cubicBezTo>
                    <a:pt x="142570" y="143573"/>
                    <a:pt x="142517" y="143571"/>
                    <a:pt x="142467" y="143571"/>
                  </a:cubicBezTo>
                  <a:cubicBezTo>
                    <a:pt x="142192" y="143571"/>
                    <a:pt x="141998" y="143639"/>
                    <a:pt x="141958" y="143911"/>
                  </a:cubicBezTo>
                  <a:cubicBezTo>
                    <a:pt x="142077" y="143887"/>
                    <a:pt x="142184" y="143803"/>
                    <a:pt x="142280" y="143601"/>
                  </a:cubicBezTo>
                  <a:lnTo>
                    <a:pt x="142280" y="143601"/>
                  </a:lnTo>
                  <a:cubicBezTo>
                    <a:pt x="142211" y="143808"/>
                    <a:pt x="142108" y="144281"/>
                    <a:pt x="141994" y="144281"/>
                  </a:cubicBezTo>
                  <a:cubicBezTo>
                    <a:pt x="141990" y="144281"/>
                    <a:pt x="141986" y="144281"/>
                    <a:pt x="141982" y="144280"/>
                  </a:cubicBezTo>
                  <a:cubicBezTo>
                    <a:pt x="141958" y="144161"/>
                    <a:pt x="141946" y="144030"/>
                    <a:pt x="141958" y="143911"/>
                  </a:cubicBezTo>
                  <a:lnTo>
                    <a:pt x="141958" y="143911"/>
                  </a:lnTo>
                  <a:cubicBezTo>
                    <a:pt x="141935" y="143916"/>
                    <a:pt x="141912" y="143918"/>
                    <a:pt x="141888" y="143918"/>
                  </a:cubicBezTo>
                  <a:cubicBezTo>
                    <a:pt x="141552" y="143918"/>
                    <a:pt x="141148" y="143437"/>
                    <a:pt x="140795" y="143437"/>
                  </a:cubicBezTo>
                  <a:cubicBezTo>
                    <a:pt x="140656" y="143437"/>
                    <a:pt x="140526" y="143512"/>
                    <a:pt x="140410" y="143720"/>
                  </a:cubicBezTo>
                  <a:cubicBezTo>
                    <a:pt x="139898" y="143232"/>
                    <a:pt x="140399" y="143541"/>
                    <a:pt x="140625" y="143077"/>
                  </a:cubicBezTo>
                  <a:cubicBezTo>
                    <a:pt x="140516" y="142974"/>
                    <a:pt x="140400" y="142939"/>
                    <a:pt x="140283" y="142939"/>
                  </a:cubicBezTo>
                  <a:cubicBezTo>
                    <a:pt x="140037" y="142939"/>
                    <a:pt x="139790" y="143092"/>
                    <a:pt x="139609" y="143092"/>
                  </a:cubicBezTo>
                  <a:cubicBezTo>
                    <a:pt x="139468" y="143092"/>
                    <a:pt x="139368" y="143000"/>
                    <a:pt x="139339" y="142672"/>
                  </a:cubicBezTo>
                  <a:lnTo>
                    <a:pt x="139339" y="142672"/>
                  </a:lnTo>
                  <a:cubicBezTo>
                    <a:pt x="138648" y="142887"/>
                    <a:pt x="139470" y="142875"/>
                    <a:pt x="139196" y="143268"/>
                  </a:cubicBezTo>
                  <a:cubicBezTo>
                    <a:pt x="139160" y="142387"/>
                    <a:pt x="137993" y="142982"/>
                    <a:pt x="137446" y="142410"/>
                  </a:cubicBezTo>
                  <a:lnTo>
                    <a:pt x="137446" y="142410"/>
                  </a:lnTo>
                  <a:cubicBezTo>
                    <a:pt x="137124" y="142732"/>
                    <a:pt x="137696" y="142672"/>
                    <a:pt x="137172" y="142970"/>
                  </a:cubicBezTo>
                  <a:cubicBezTo>
                    <a:pt x="137243" y="142768"/>
                    <a:pt x="137005" y="142696"/>
                    <a:pt x="136874" y="142660"/>
                  </a:cubicBezTo>
                  <a:lnTo>
                    <a:pt x="136684" y="143184"/>
                  </a:lnTo>
                  <a:cubicBezTo>
                    <a:pt x="136577" y="142863"/>
                    <a:pt x="136481" y="142529"/>
                    <a:pt x="136386" y="142208"/>
                  </a:cubicBezTo>
                  <a:lnTo>
                    <a:pt x="135803" y="142125"/>
                  </a:lnTo>
                  <a:cubicBezTo>
                    <a:pt x="135755" y="142220"/>
                    <a:pt x="135731" y="142327"/>
                    <a:pt x="135731" y="142434"/>
                  </a:cubicBezTo>
                  <a:cubicBezTo>
                    <a:pt x="135707" y="142613"/>
                    <a:pt x="135660" y="142744"/>
                    <a:pt x="135017" y="142768"/>
                  </a:cubicBezTo>
                  <a:lnTo>
                    <a:pt x="135100" y="142732"/>
                  </a:lnTo>
                  <a:cubicBezTo>
                    <a:pt x="135033" y="142563"/>
                    <a:pt x="134927" y="142509"/>
                    <a:pt x="134792" y="142509"/>
                  </a:cubicBezTo>
                  <a:cubicBezTo>
                    <a:pt x="134689" y="142509"/>
                    <a:pt x="134568" y="142541"/>
                    <a:pt x="134433" y="142577"/>
                  </a:cubicBezTo>
                  <a:cubicBezTo>
                    <a:pt x="134303" y="142607"/>
                    <a:pt x="134158" y="142635"/>
                    <a:pt x="134003" y="142635"/>
                  </a:cubicBezTo>
                  <a:cubicBezTo>
                    <a:pt x="133790" y="142635"/>
                    <a:pt x="133560" y="142582"/>
                    <a:pt x="133326" y="142410"/>
                  </a:cubicBezTo>
                  <a:lnTo>
                    <a:pt x="133326" y="142410"/>
                  </a:lnTo>
                  <a:cubicBezTo>
                    <a:pt x="133375" y="142439"/>
                    <a:pt x="133412" y="142451"/>
                    <a:pt x="133441" y="142451"/>
                  </a:cubicBezTo>
                  <a:cubicBezTo>
                    <a:pt x="133582" y="142451"/>
                    <a:pt x="133525" y="142160"/>
                    <a:pt x="133624" y="142041"/>
                  </a:cubicBezTo>
                  <a:lnTo>
                    <a:pt x="133624" y="142041"/>
                  </a:lnTo>
                  <a:cubicBezTo>
                    <a:pt x="133445" y="142089"/>
                    <a:pt x="133267" y="142125"/>
                    <a:pt x="133088" y="142160"/>
                  </a:cubicBezTo>
                  <a:cubicBezTo>
                    <a:pt x="133136" y="142148"/>
                    <a:pt x="133171" y="142113"/>
                    <a:pt x="133136" y="142041"/>
                  </a:cubicBezTo>
                  <a:cubicBezTo>
                    <a:pt x="133025" y="141881"/>
                    <a:pt x="132941" y="141838"/>
                    <a:pt x="132865" y="141838"/>
                  </a:cubicBezTo>
                  <a:cubicBezTo>
                    <a:pt x="132777" y="141838"/>
                    <a:pt x="132698" y="141896"/>
                    <a:pt x="132599" y="141896"/>
                  </a:cubicBezTo>
                  <a:cubicBezTo>
                    <a:pt x="132516" y="141896"/>
                    <a:pt x="132419" y="141855"/>
                    <a:pt x="132290" y="141708"/>
                  </a:cubicBezTo>
                  <a:cubicBezTo>
                    <a:pt x="132409" y="141708"/>
                    <a:pt x="132517" y="141636"/>
                    <a:pt x="132564" y="141529"/>
                  </a:cubicBezTo>
                  <a:cubicBezTo>
                    <a:pt x="132326" y="141470"/>
                    <a:pt x="132100" y="141422"/>
                    <a:pt x="131874" y="141363"/>
                  </a:cubicBezTo>
                  <a:cubicBezTo>
                    <a:pt x="131802" y="141386"/>
                    <a:pt x="131743" y="141422"/>
                    <a:pt x="131683" y="141458"/>
                  </a:cubicBezTo>
                  <a:lnTo>
                    <a:pt x="131766" y="141339"/>
                  </a:lnTo>
                  <a:cubicBezTo>
                    <a:pt x="130040" y="140910"/>
                    <a:pt x="128373" y="140303"/>
                    <a:pt x="126790" y="139517"/>
                  </a:cubicBezTo>
                  <a:lnTo>
                    <a:pt x="126683" y="139458"/>
                  </a:lnTo>
                  <a:cubicBezTo>
                    <a:pt x="126659" y="139446"/>
                    <a:pt x="126635" y="139434"/>
                    <a:pt x="126611" y="139422"/>
                  </a:cubicBezTo>
                  <a:cubicBezTo>
                    <a:pt x="126587" y="139470"/>
                    <a:pt x="126552" y="139517"/>
                    <a:pt x="126528" y="139553"/>
                  </a:cubicBezTo>
                  <a:lnTo>
                    <a:pt x="126623" y="139577"/>
                  </a:lnTo>
                  <a:lnTo>
                    <a:pt x="126385" y="139791"/>
                  </a:lnTo>
                  <a:cubicBezTo>
                    <a:pt x="126421" y="139720"/>
                    <a:pt x="126480" y="139636"/>
                    <a:pt x="126528" y="139553"/>
                  </a:cubicBezTo>
                  <a:lnTo>
                    <a:pt x="126063" y="139458"/>
                  </a:lnTo>
                  <a:lnTo>
                    <a:pt x="126063" y="139458"/>
                  </a:lnTo>
                  <a:cubicBezTo>
                    <a:pt x="125932" y="139708"/>
                    <a:pt x="126147" y="140005"/>
                    <a:pt x="126325" y="140124"/>
                  </a:cubicBezTo>
                  <a:cubicBezTo>
                    <a:pt x="126361" y="140255"/>
                    <a:pt x="126099" y="140362"/>
                    <a:pt x="125742" y="140422"/>
                  </a:cubicBezTo>
                  <a:cubicBezTo>
                    <a:pt x="125604" y="140440"/>
                    <a:pt x="125467" y="140450"/>
                    <a:pt x="125329" y="140450"/>
                  </a:cubicBezTo>
                  <a:cubicBezTo>
                    <a:pt x="125110" y="140450"/>
                    <a:pt x="124890" y="140426"/>
                    <a:pt x="124670" y="140374"/>
                  </a:cubicBezTo>
                  <a:cubicBezTo>
                    <a:pt x="124063" y="139946"/>
                    <a:pt x="124135" y="139708"/>
                    <a:pt x="124266" y="139481"/>
                  </a:cubicBezTo>
                  <a:cubicBezTo>
                    <a:pt x="124385" y="139255"/>
                    <a:pt x="124575" y="139029"/>
                    <a:pt x="124230" y="138696"/>
                  </a:cubicBezTo>
                  <a:cubicBezTo>
                    <a:pt x="123801" y="138588"/>
                    <a:pt x="123373" y="138469"/>
                    <a:pt x="122932" y="138350"/>
                  </a:cubicBezTo>
                  <a:lnTo>
                    <a:pt x="123099" y="138124"/>
                  </a:lnTo>
                  <a:cubicBezTo>
                    <a:pt x="123083" y="138004"/>
                    <a:pt x="123020" y="137969"/>
                    <a:pt x="122946" y="137969"/>
                  </a:cubicBezTo>
                  <a:cubicBezTo>
                    <a:pt x="122852" y="137969"/>
                    <a:pt x="122741" y="138027"/>
                    <a:pt x="122694" y="138041"/>
                  </a:cubicBezTo>
                  <a:cubicBezTo>
                    <a:pt x="123027" y="137767"/>
                    <a:pt x="121991" y="137291"/>
                    <a:pt x="121682" y="136886"/>
                  </a:cubicBezTo>
                  <a:lnTo>
                    <a:pt x="121563" y="137279"/>
                  </a:lnTo>
                  <a:cubicBezTo>
                    <a:pt x="121229" y="137219"/>
                    <a:pt x="120920" y="137041"/>
                    <a:pt x="120706" y="136779"/>
                  </a:cubicBezTo>
                  <a:cubicBezTo>
                    <a:pt x="120527" y="136529"/>
                    <a:pt x="120408" y="136255"/>
                    <a:pt x="120336" y="135957"/>
                  </a:cubicBezTo>
                  <a:cubicBezTo>
                    <a:pt x="120253" y="135683"/>
                    <a:pt x="120217" y="135386"/>
                    <a:pt x="120110" y="135136"/>
                  </a:cubicBezTo>
                  <a:cubicBezTo>
                    <a:pt x="120027" y="134874"/>
                    <a:pt x="119836" y="134671"/>
                    <a:pt x="119598" y="134540"/>
                  </a:cubicBezTo>
                  <a:cubicBezTo>
                    <a:pt x="119289" y="134469"/>
                    <a:pt x="118955" y="134397"/>
                    <a:pt x="118634" y="134302"/>
                  </a:cubicBezTo>
                  <a:lnTo>
                    <a:pt x="118967" y="133850"/>
                  </a:lnTo>
                  <a:cubicBezTo>
                    <a:pt x="118836" y="133814"/>
                    <a:pt x="118717" y="133778"/>
                    <a:pt x="118586" y="133766"/>
                  </a:cubicBezTo>
                  <a:cubicBezTo>
                    <a:pt x="118479" y="133755"/>
                    <a:pt x="118372" y="133719"/>
                    <a:pt x="118265" y="133695"/>
                  </a:cubicBezTo>
                  <a:cubicBezTo>
                    <a:pt x="118074" y="133624"/>
                    <a:pt x="117896" y="133481"/>
                    <a:pt x="117765" y="133112"/>
                  </a:cubicBezTo>
                  <a:cubicBezTo>
                    <a:pt x="117408" y="131730"/>
                    <a:pt x="116705" y="130599"/>
                    <a:pt x="116026" y="129397"/>
                  </a:cubicBezTo>
                  <a:cubicBezTo>
                    <a:pt x="115336" y="128194"/>
                    <a:pt x="114717" y="126956"/>
                    <a:pt x="114586" y="125599"/>
                  </a:cubicBezTo>
                  <a:cubicBezTo>
                    <a:pt x="114524" y="125640"/>
                    <a:pt x="114488" y="125700"/>
                    <a:pt x="114473" y="125769"/>
                  </a:cubicBezTo>
                  <a:lnTo>
                    <a:pt x="114473" y="125769"/>
                  </a:lnTo>
                  <a:cubicBezTo>
                    <a:pt x="114560" y="125279"/>
                    <a:pt x="114511" y="124779"/>
                    <a:pt x="114336" y="124313"/>
                  </a:cubicBezTo>
                  <a:cubicBezTo>
                    <a:pt x="114157" y="123860"/>
                    <a:pt x="113848" y="123479"/>
                    <a:pt x="113574" y="123098"/>
                  </a:cubicBezTo>
                  <a:cubicBezTo>
                    <a:pt x="113288" y="122706"/>
                    <a:pt x="112978" y="122325"/>
                    <a:pt x="112800" y="121896"/>
                  </a:cubicBezTo>
                  <a:cubicBezTo>
                    <a:pt x="112597" y="121420"/>
                    <a:pt x="112574" y="120896"/>
                    <a:pt x="112728" y="120408"/>
                  </a:cubicBezTo>
                  <a:lnTo>
                    <a:pt x="112728" y="120408"/>
                  </a:lnTo>
                  <a:lnTo>
                    <a:pt x="112955" y="120515"/>
                  </a:lnTo>
                  <a:cubicBezTo>
                    <a:pt x="112851" y="120136"/>
                    <a:pt x="112851" y="120045"/>
                    <a:pt x="112900" y="120045"/>
                  </a:cubicBezTo>
                  <a:cubicBezTo>
                    <a:pt x="112945" y="120045"/>
                    <a:pt x="113033" y="120123"/>
                    <a:pt x="113122" y="120123"/>
                  </a:cubicBezTo>
                  <a:cubicBezTo>
                    <a:pt x="113203" y="120123"/>
                    <a:pt x="113285" y="120059"/>
                    <a:pt x="113336" y="119812"/>
                  </a:cubicBezTo>
                  <a:cubicBezTo>
                    <a:pt x="113002" y="119789"/>
                    <a:pt x="112824" y="119479"/>
                    <a:pt x="112693" y="119086"/>
                  </a:cubicBezTo>
                  <a:cubicBezTo>
                    <a:pt x="112633" y="118896"/>
                    <a:pt x="112574" y="118681"/>
                    <a:pt x="112514" y="118491"/>
                  </a:cubicBezTo>
                  <a:cubicBezTo>
                    <a:pt x="112478" y="118312"/>
                    <a:pt x="112407" y="118134"/>
                    <a:pt x="112335" y="117955"/>
                  </a:cubicBezTo>
                  <a:lnTo>
                    <a:pt x="112335" y="117955"/>
                  </a:lnTo>
                  <a:cubicBezTo>
                    <a:pt x="112478" y="118038"/>
                    <a:pt x="112478" y="118253"/>
                    <a:pt x="112597" y="118419"/>
                  </a:cubicBezTo>
                  <a:cubicBezTo>
                    <a:pt x="112728" y="118288"/>
                    <a:pt x="113121" y="118193"/>
                    <a:pt x="112967" y="117907"/>
                  </a:cubicBezTo>
                  <a:cubicBezTo>
                    <a:pt x="111943" y="117336"/>
                    <a:pt x="111919" y="115836"/>
                    <a:pt x="111597" y="114740"/>
                  </a:cubicBezTo>
                  <a:cubicBezTo>
                    <a:pt x="112014" y="114597"/>
                    <a:pt x="112383" y="113633"/>
                    <a:pt x="113086" y="113157"/>
                  </a:cubicBezTo>
                  <a:cubicBezTo>
                    <a:pt x="112931" y="113050"/>
                    <a:pt x="112597" y="112847"/>
                    <a:pt x="112276" y="112669"/>
                  </a:cubicBezTo>
                  <a:cubicBezTo>
                    <a:pt x="112240" y="112716"/>
                    <a:pt x="112205" y="112764"/>
                    <a:pt x="112169" y="112800"/>
                  </a:cubicBezTo>
                  <a:cubicBezTo>
                    <a:pt x="112157" y="112764"/>
                    <a:pt x="112145" y="112740"/>
                    <a:pt x="112133" y="112704"/>
                  </a:cubicBezTo>
                  <a:lnTo>
                    <a:pt x="112133" y="112704"/>
                  </a:lnTo>
                  <a:cubicBezTo>
                    <a:pt x="112144" y="112909"/>
                    <a:pt x="112167" y="113027"/>
                    <a:pt x="112189" y="113027"/>
                  </a:cubicBezTo>
                  <a:cubicBezTo>
                    <a:pt x="112190" y="113027"/>
                    <a:pt x="112192" y="113026"/>
                    <a:pt x="112193" y="113026"/>
                  </a:cubicBezTo>
                  <a:lnTo>
                    <a:pt x="112193" y="113026"/>
                  </a:lnTo>
                  <a:cubicBezTo>
                    <a:pt x="112066" y="113156"/>
                    <a:pt x="111987" y="113200"/>
                    <a:pt x="111923" y="113200"/>
                  </a:cubicBezTo>
                  <a:cubicBezTo>
                    <a:pt x="111790" y="113200"/>
                    <a:pt x="111722" y="113012"/>
                    <a:pt x="111425" y="113012"/>
                  </a:cubicBezTo>
                  <a:cubicBezTo>
                    <a:pt x="111408" y="113012"/>
                    <a:pt x="111390" y="113013"/>
                    <a:pt x="111371" y="113014"/>
                  </a:cubicBezTo>
                  <a:cubicBezTo>
                    <a:pt x="111395" y="112645"/>
                    <a:pt x="111216" y="111895"/>
                    <a:pt x="111609" y="111823"/>
                  </a:cubicBezTo>
                  <a:cubicBezTo>
                    <a:pt x="111633" y="111621"/>
                    <a:pt x="111693" y="111418"/>
                    <a:pt x="111776" y="111240"/>
                  </a:cubicBezTo>
                  <a:cubicBezTo>
                    <a:pt x="111693" y="111109"/>
                    <a:pt x="111669" y="110942"/>
                    <a:pt x="111716" y="110787"/>
                  </a:cubicBezTo>
                  <a:lnTo>
                    <a:pt x="111716" y="110787"/>
                  </a:lnTo>
                  <a:lnTo>
                    <a:pt x="111764" y="110871"/>
                  </a:lnTo>
                  <a:cubicBezTo>
                    <a:pt x="111824" y="110847"/>
                    <a:pt x="111883" y="110823"/>
                    <a:pt x="111931" y="110787"/>
                  </a:cubicBezTo>
                  <a:cubicBezTo>
                    <a:pt x="112062" y="110442"/>
                    <a:pt x="111954" y="110014"/>
                    <a:pt x="111776" y="109597"/>
                  </a:cubicBezTo>
                  <a:cubicBezTo>
                    <a:pt x="111609" y="109180"/>
                    <a:pt x="111383" y="108751"/>
                    <a:pt x="111240" y="108430"/>
                  </a:cubicBezTo>
                  <a:lnTo>
                    <a:pt x="111240" y="108430"/>
                  </a:lnTo>
                  <a:cubicBezTo>
                    <a:pt x="111418" y="108634"/>
                    <a:pt x="111555" y="108703"/>
                    <a:pt x="111673" y="108703"/>
                  </a:cubicBezTo>
                  <a:cubicBezTo>
                    <a:pt x="111915" y="108703"/>
                    <a:pt x="112081" y="108416"/>
                    <a:pt x="112363" y="108416"/>
                  </a:cubicBezTo>
                  <a:cubicBezTo>
                    <a:pt x="112377" y="108416"/>
                    <a:pt x="112392" y="108417"/>
                    <a:pt x="112407" y="108418"/>
                  </a:cubicBezTo>
                  <a:cubicBezTo>
                    <a:pt x="112371" y="108549"/>
                    <a:pt x="112347" y="108680"/>
                    <a:pt x="112335" y="108811"/>
                  </a:cubicBezTo>
                  <a:cubicBezTo>
                    <a:pt x="112288" y="109097"/>
                    <a:pt x="112240" y="109490"/>
                    <a:pt x="112205" y="109930"/>
                  </a:cubicBezTo>
                  <a:cubicBezTo>
                    <a:pt x="112288" y="109859"/>
                    <a:pt x="112395" y="109823"/>
                    <a:pt x="112502" y="109823"/>
                  </a:cubicBezTo>
                  <a:cubicBezTo>
                    <a:pt x="112764" y="109466"/>
                    <a:pt x="112705" y="109132"/>
                    <a:pt x="112609" y="108751"/>
                  </a:cubicBezTo>
                  <a:cubicBezTo>
                    <a:pt x="112550" y="108549"/>
                    <a:pt x="112526" y="108347"/>
                    <a:pt x="112514" y="108144"/>
                  </a:cubicBezTo>
                  <a:cubicBezTo>
                    <a:pt x="112502" y="107894"/>
                    <a:pt x="112550" y="107644"/>
                    <a:pt x="112657" y="107418"/>
                  </a:cubicBezTo>
                  <a:cubicBezTo>
                    <a:pt x="112701" y="107484"/>
                    <a:pt x="112776" y="107623"/>
                    <a:pt x="112921" y="107623"/>
                  </a:cubicBezTo>
                  <a:cubicBezTo>
                    <a:pt x="112932" y="107623"/>
                    <a:pt x="112943" y="107622"/>
                    <a:pt x="112955" y="107620"/>
                  </a:cubicBezTo>
                  <a:cubicBezTo>
                    <a:pt x="113133" y="107251"/>
                    <a:pt x="112824" y="106835"/>
                    <a:pt x="112562" y="106704"/>
                  </a:cubicBezTo>
                  <a:cubicBezTo>
                    <a:pt x="112800" y="106692"/>
                    <a:pt x="113026" y="106489"/>
                    <a:pt x="113181" y="106239"/>
                  </a:cubicBezTo>
                  <a:cubicBezTo>
                    <a:pt x="113264" y="106108"/>
                    <a:pt x="113324" y="105965"/>
                    <a:pt x="113359" y="105823"/>
                  </a:cubicBezTo>
                  <a:cubicBezTo>
                    <a:pt x="113395" y="105692"/>
                    <a:pt x="113407" y="105561"/>
                    <a:pt x="113371" y="105442"/>
                  </a:cubicBezTo>
                  <a:cubicBezTo>
                    <a:pt x="113074" y="105013"/>
                    <a:pt x="112895" y="105025"/>
                    <a:pt x="113074" y="104382"/>
                  </a:cubicBezTo>
                  <a:lnTo>
                    <a:pt x="113074" y="104382"/>
                  </a:lnTo>
                  <a:cubicBezTo>
                    <a:pt x="113157" y="104501"/>
                    <a:pt x="113240" y="104620"/>
                    <a:pt x="113336" y="104739"/>
                  </a:cubicBezTo>
                  <a:cubicBezTo>
                    <a:pt x="113538" y="104382"/>
                    <a:pt x="113467" y="104203"/>
                    <a:pt x="113383" y="104037"/>
                  </a:cubicBezTo>
                  <a:cubicBezTo>
                    <a:pt x="113264" y="103870"/>
                    <a:pt x="113252" y="103656"/>
                    <a:pt x="113371" y="103501"/>
                  </a:cubicBezTo>
                  <a:lnTo>
                    <a:pt x="113371" y="103501"/>
                  </a:lnTo>
                  <a:cubicBezTo>
                    <a:pt x="113321" y="103609"/>
                    <a:pt x="113397" y="103673"/>
                    <a:pt x="113485" y="103673"/>
                  </a:cubicBezTo>
                  <a:cubicBezTo>
                    <a:pt x="113544" y="103673"/>
                    <a:pt x="113607" y="103645"/>
                    <a:pt x="113645" y="103584"/>
                  </a:cubicBezTo>
                  <a:cubicBezTo>
                    <a:pt x="113669" y="102751"/>
                    <a:pt x="113514" y="102691"/>
                    <a:pt x="113050" y="101941"/>
                  </a:cubicBezTo>
                  <a:lnTo>
                    <a:pt x="113050" y="101941"/>
                  </a:lnTo>
                  <a:lnTo>
                    <a:pt x="113502" y="102179"/>
                  </a:lnTo>
                  <a:cubicBezTo>
                    <a:pt x="113478" y="101989"/>
                    <a:pt x="113443" y="101763"/>
                    <a:pt x="113431" y="101512"/>
                  </a:cubicBezTo>
                  <a:cubicBezTo>
                    <a:pt x="113407" y="101274"/>
                    <a:pt x="113395" y="101036"/>
                    <a:pt x="113407" y="100798"/>
                  </a:cubicBezTo>
                  <a:cubicBezTo>
                    <a:pt x="113442" y="100413"/>
                    <a:pt x="113546" y="100119"/>
                    <a:pt x="113774" y="100119"/>
                  </a:cubicBezTo>
                  <a:cubicBezTo>
                    <a:pt x="113779" y="100119"/>
                    <a:pt x="113783" y="100119"/>
                    <a:pt x="113788" y="100119"/>
                  </a:cubicBezTo>
                  <a:cubicBezTo>
                    <a:pt x="113371" y="100012"/>
                    <a:pt x="113383" y="99619"/>
                    <a:pt x="113550" y="99179"/>
                  </a:cubicBezTo>
                  <a:cubicBezTo>
                    <a:pt x="113645" y="98929"/>
                    <a:pt x="113764" y="98691"/>
                    <a:pt x="113895" y="98453"/>
                  </a:cubicBezTo>
                  <a:cubicBezTo>
                    <a:pt x="114026" y="98226"/>
                    <a:pt x="114157" y="98024"/>
                    <a:pt x="114217" y="97881"/>
                  </a:cubicBezTo>
                  <a:lnTo>
                    <a:pt x="114217" y="97881"/>
                  </a:lnTo>
                  <a:cubicBezTo>
                    <a:pt x="114157" y="98095"/>
                    <a:pt x="114348" y="98214"/>
                    <a:pt x="114443" y="98286"/>
                  </a:cubicBezTo>
                  <a:cubicBezTo>
                    <a:pt x="114419" y="97929"/>
                    <a:pt x="114467" y="97572"/>
                    <a:pt x="114586" y="97238"/>
                  </a:cubicBezTo>
                  <a:cubicBezTo>
                    <a:pt x="114705" y="96917"/>
                    <a:pt x="114872" y="96607"/>
                    <a:pt x="115074" y="96333"/>
                  </a:cubicBezTo>
                  <a:cubicBezTo>
                    <a:pt x="115276" y="96048"/>
                    <a:pt x="115479" y="95774"/>
                    <a:pt x="115705" y="95500"/>
                  </a:cubicBezTo>
                  <a:cubicBezTo>
                    <a:pt x="115824" y="95369"/>
                    <a:pt x="115931" y="95226"/>
                    <a:pt x="116026" y="95083"/>
                  </a:cubicBezTo>
                  <a:cubicBezTo>
                    <a:pt x="116134" y="94952"/>
                    <a:pt x="116241" y="94809"/>
                    <a:pt x="116324" y="94666"/>
                  </a:cubicBezTo>
                  <a:cubicBezTo>
                    <a:pt x="116574" y="94738"/>
                    <a:pt x="116824" y="94821"/>
                    <a:pt x="117074" y="94905"/>
                  </a:cubicBezTo>
                  <a:cubicBezTo>
                    <a:pt x="117253" y="94607"/>
                    <a:pt x="117074" y="94202"/>
                    <a:pt x="116919" y="93785"/>
                  </a:cubicBezTo>
                  <a:cubicBezTo>
                    <a:pt x="116836" y="93583"/>
                    <a:pt x="116777" y="93381"/>
                    <a:pt x="116753" y="93166"/>
                  </a:cubicBezTo>
                  <a:cubicBezTo>
                    <a:pt x="116729" y="92976"/>
                    <a:pt x="116777" y="92773"/>
                    <a:pt x="116907" y="92630"/>
                  </a:cubicBezTo>
                  <a:lnTo>
                    <a:pt x="117003" y="93083"/>
                  </a:lnTo>
                  <a:cubicBezTo>
                    <a:pt x="117812" y="91880"/>
                    <a:pt x="118301" y="91487"/>
                    <a:pt x="119253" y="90797"/>
                  </a:cubicBezTo>
                  <a:lnTo>
                    <a:pt x="119563" y="91190"/>
                  </a:lnTo>
                  <a:cubicBezTo>
                    <a:pt x="119646" y="90964"/>
                    <a:pt x="119765" y="90761"/>
                    <a:pt x="119920" y="90571"/>
                  </a:cubicBezTo>
                  <a:cubicBezTo>
                    <a:pt x="119991" y="90475"/>
                    <a:pt x="120063" y="90380"/>
                    <a:pt x="120122" y="90273"/>
                  </a:cubicBezTo>
                  <a:cubicBezTo>
                    <a:pt x="120194" y="90178"/>
                    <a:pt x="120253" y="90071"/>
                    <a:pt x="120301" y="89963"/>
                  </a:cubicBezTo>
                  <a:cubicBezTo>
                    <a:pt x="120391" y="89986"/>
                    <a:pt x="120479" y="89997"/>
                    <a:pt x="120566" y="89997"/>
                  </a:cubicBezTo>
                  <a:cubicBezTo>
                    <a:pt x="121205" y="89997"/>
                    <a:pt x="121779" y="89423"/>
                    <a:pt x="122492" y="88868"/>
                  </a:cubicBezTo>
                  <a:cubicBezTo>
                    <a:pt x="123147" y="88348"/>
                    <a:pt x="123911" y="87851"/>
                    <a:pt x="124722" y="87851"/>
                  </a:cubicBezTo>
                  <a:cubicBezTo>
                    <a:pt x="124913" y="87851"/>
                    <a:pt x="125106" y="87878"/>
                    <a:pt x="125301" y="87939"/>
                  </a:cubicBezTo>
                  <a:lnTo>
                    <a:pt x="125039" y="87035"/>
                  </a:lnTo>
                  <a:cubicBezTo>
                    <a:pt x="125430" y="86889"/>
                    <a:pt x="125870" y="86645"/>
                    <a:pt x="126268" y="86645"/>
                  </a:cubicBezTo>
                  <a:cubicBezTo>
                    <a:pt x="126488" y="86645"/>
                    <a:pt x="126695" y="86719"/>
                    <a:pt x="126873" y="86927"/>
                  </a:cubicBezTo>
                  <a:lnTo>
                    <a:pt x="126742" y="86963"/>
                  </a:lnTo>
                  <a:cubicBezTo>
                    <a:pt x="126789" y="87163"/>
                    <a:pt x="126858" y="87234"/>
                    <a:pt x="126942" y="87234"/>
                  </a:cubicBezTo>
                  <a:cubicBezTo>
                    <a:pt x="127145" y="87234"/>
                    <a:pt x="127437" y="86818"/>
                    <a:pt x="127732" y="86818"/>
                  </a:cubicBezTo>
                  <a:cubicBezTo>
                    <a:pt x="127743" y="86818"/>
                    <a:pt x="127755" y="86819"/>
                    <a:pt x="127766" y="86820"/>
                  </a:cubicBezTo>
                  <a:cubicBezTo>
                    <a:pt x="128028" y="86665"/>
                    <a:pt x="128183" y="86130"/>
                    <a:pt x="127897" y="86058"/>
                  </a:cubicBezTo>
                  <a:cubicBezTo>
                    <a:pt x="128778" y="86058"/>
                    <a:pt x="129778" y="85820"/>
                    <a:pt x="130719" y="85689"/>
                  </a:cubicBezTo>
                  <a:cubicBezTo>
                    <a:pt x="131119" y="85628"/>
                    <a:pt x="131506" y="85587"/>
                    <a:pt x="131861" y="85587"/>
                  </a:cubicBezTo>
                  <a:cubicBezTo>
                    <a:pt x="132341" y="85587"/>
                    <a:pt x="132761" y="85662"/>
                    <a:pt x="133076" y="85868"/>
                  </a:cubicBezTo>
                  <a:cubicBezTo>
                    <a:pt x="133862" y="85606"/>
                    <a:pt x="134529" y="85260"/>
                    <a:pt x="135231" y="84975"/>
                  </a:cubicBezTo>
                  <a:cubicBezTo>
                    <a:pt x="135957" y="84653"/>
                    <a:pt x="136731" y="84475"/>
                    <a:pt x="137529" y="84451"/>
                  </a:cubicBezTo>
                  <a:close/>
                  <a:moveTo>
                    <a:pt x="0" y="0"/>
                  </a:moveTo>
                  <a:lnTo>
                    <a:pt x="0" y="160734"/>
                  </a:lnTo>
                  <a:lnTo>
                    <a:pt x="285750" y="160734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3"/>
            <p:cNvSpPr/>
            <p:nvPr/>
          </p:nvSpPr>
          <p:spPr>
            <a:xfrm>
              <a:off x="5279825" y="3023725"/>
              <a:ext cx="3575" cy="2400"/>
            </a:xfrm>
            <a:custGeom>
              <a:avLst/>
              <a:gdLst/>
              <a:ahLst/>
              <a:cxnLst/>
              <a:rect l="l" t="t" r="r" b="b"/>
              <a:pathLst>
                <a:path w="143" h="96" extrusionOk="0">
                  <a:moveTo>
                    <a:pt x="48" y="0"/>
                  </a:moveTo>
                  <a:cubicBezTo>
                    <a:pt x="36" y="12"/>
                    <a:pt x="12" y="12"/>
                    <a:pt x="0" y="24"/>
                  </a:cubicBezTo>
                  <a:cubicBezTo>
                    <a:pt x="48" y="36"/>
                    <a:pt x="95" y="60"/>
                    <a:pt x="143" y="95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3"/>
            <p:cNvSpPr/>
            <p:nvPr/>
          </p:nvSpPr>
          <p:spPr>
            <a:xfrm>
              <a:off x="6171000" y="3159450"/>
              <a:ext cx="5975" cy="4775"/>
            </a:xfrm>
            <a:custGeom>
              <a:avLst/>
              <a:gdLst/>
              <a:ahLst/>
              <a:cxnLst/>
              <a:rect l="l" t="t" r="r" b="b"/>
              <a:pathLst>
                <a:path w="239" h="191" extrusionOk="0">
                  <a:moveTo>
                    <a:pt x="239" y="0"/>
                  </a:moveTo>
                  <a:lnTo>
                    <a:pt x="0" y="155"/>
                  </a:lnTo>
                  <a:cubicBezTo>
                    <a:pt x="36" y="167"/>
                    <a:pt x="60" y="179"/>
                    <a:pt x="96" y="191"/>
                  </a:cubicBezTo>
                  <a:cubicBezTo>
                    <a:pt x="143" y="119"/>
                    <a:pt x="191" y="60"/>
                    <a:pt x="23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33"/>
            <p:cNvSpPr/>
            <p:nvPr/>
          </p:nvSpPr>
          <p:spPr>
            <a:xfrm>
              <a:off x="2364275" y="2017050"/>
              <a:ext cx="20250" cy="15500"/>
            </a:xfrm>
            <a:custGeom>
              <a:avLst/>
              <a:gdLst/>
              <a:ahLst/>
              <a:cxnLst/>
              <a:rect l="l" t="t" r="r" b="b"/>
              <a:pathLst>
                <a:path w="810" h="620" extrusionOk="0">
                  <a:moveTo>
                    <a:pt x="167" y="0"/>
                  </a:moveTo>
                  <a:lnTo>
                    <a:pt x="0" y="60"/>
                  </a:lnTo>
                  <a:cubicBezTo>
                    <a:pt x="72" y="536"/>
                    <a:pt x="429" y="584"/>
                    <a:pt x="810" y="619"/>
                  </a:cubicBezTo>
                  <a:cubicBezTo>
                    <a:pt x="572" y="369"/>
                    <a:pt x="346" y="167"/>
                    <a:pt x="1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33"/>
            <p:cNvSpPr/>
            <p:nvPr/>
          </p:nvSpPr>
          <p:spPr>
            <a:xfrm>
              <a:off x="5258675" y="3021025"/>
              <a:ext cx="11650" cy="8675"/>
            </a:xfrm>
            <a:custGeom>
              <a:avLst/>
              <a:gdLst/>
              <a:ahLst/>
              <a:cxnLst/>
              <a:rect l="l" t="t" r="r" b="b"/>
              <a:pathLst>
                <a:path w="466" h="347" extrusionOk="0">
                  <a:moveTo>
                    <a:pt x="60" y="1"/>
                  </a:moveTo>
                  <a:cubicBezTo>
                    <a:pt x="13" y="96"/>
                    <a:pt x="1" y="227"/>
                    <a:pt x="215" y="346"/>
                  </a:cubicBezTo>
                  <a:cubicBezTo>
                    <a:pt x="298" y="334"/>
                    <a:pt x="394" y="287"/>
                    <a:pt x="465" y="239"/>
                  </a:cubicBezTo>
                  <a:lnTo>
                    <a:pt x="465" y="239"/>
                  </a:lnTo>
                  <a:cubicBezTo>
                    <a:pt x="441" y="251"/>
                    <a:pt x="417" y="263"/>
                    <a:pt x="406" y="263"/>
                  </a:cubicBezTo>
                  <a:cubicBezTo>
                    <a:pt x="286" y="180"/>
                    <a:pt x="167" y="96"/>
                    <a:pt x="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3"/>
            <p:cNvSpPr/>
            <p:nvPr/>
          </p:nvSpPr>
          <p:spPr>
            <a:xfrm>
              <a:off x="5264925" y="3008525"/>
              <a:ext cx="20275" cy="15225"/>
            </a:xfrm>
            <a:custGeom>
              <a:avLst/>
              <a:gdLst/>
              <a:ahLst/>
              <a:cxnLst/>
              <a:rect l="l" t="t" r="r" b="b"/>
              <a:pathLst>
                <a:path w="811" h="609" extrusionOk="0">
                  <a:moveTo>
                    <a:pt x="1" y="1"/>
                  </a:moveTo>
                  <a:cubicBezTo>
                    <a:pt x="239" y="251"/>
                    <a:pt x="477" y="453"/>
                    <a:pt x="644" y="608"/>
                  </a:cubicBezTo>
                  <a:lnTo>
                    <a:pt x="810" y="561"/>
                  </a:lnTo>
                  <a:cubicBezTo>
                    <a:pt x="739" y="84"/>
                    <a:pt x="382" y="37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3"/>
            <p:cNvSpPr/>
            <p:nvPr/>
          </p:nvSpPr>
          <p:spPr>
            <a:xfrm>
              <a:off x="1063525" y="2231650"/>
              <a:ext cx="2100" cy="1525"/>
            </a:xfrm>
            <a:custGeom>
              <a:avLst/>
              <a:gdLst/>
              <a:ahLst/>
              <a:cxnLst/>
              <a:rect l="l" t="t" r="r" b="b"/>
              <a:pathLst>
                <a:path w="84" h="61" extrusionOk="0">
                  <a:moveTo>
                    <a:pt x="83" y="1"/>
                  </a:moveTo>
                  <a:lnTo>
                    <a:pt x="0" y="60"/>
                  </a:lnTo>
                  <a:lnTo>
                    <a:pt x="71" y="60"/>
                  </a:lnTo>
                  <a:cubicBezTo>
                    <a:pt x="71" y="36"/>
                    <a:pt x="83" y="13"/>
                    <a:pt x="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3"/>
            <p:cNvSpPr/>
            <p:nvPr/>
          </p:nvSpPr>
          <p:spPr>
            <a:xfrm>
              <a:off x="6583850" y="2807925"/>
              <a:ext cx="2100" cy="1500"/>
            </a:xfrm>
            <a:custGeom>
              <a:avLst/>
              <a:gdLst/>
              <a:ahLst/>
              <a:cxnLst/>
              <a:rect l="l" t="t" r="r" b="b"/>
              <a:pathLst>
                <a:path w="84" h="60" extrusionOk="0">
                  <a:moveTo>
                    <a:pt x="12" y="0"/>
                  </a:moveTo>
                  <a:cubicBezTo>
                    <a:pt x="12" y="24"/>
                    <a:pt x="0" y="48"/>
                    <a:pt x="0" y="6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7" name="Google Shape;717;p33"/>
          <p:cNvSpPr txBox="1">
            <a:spLocks noGrp="1"/>
          </p:cNvSpPr>
          <p:nvPr>
            <p:ph type="title" idx="6"/>
          </p:nvPr>
        </p:nvSpPr>
        <p:spPr>
          <a:xfrm>
            <a:off x="-852524" y="390368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¿</a:t>
            </a:r>
            <a:r>
              <a:rPr lang="es-ES" dirty="0"/>
              <a:t>Me siento enojado cuándo…</a:t>
            </a:r>
            <a:r>
              <a:rPr lang="en" dirty="0"/>
              <a:t>?</a:t>
            </a:r>
            <a:endParaRPr dirty="0"/>
          </a:p>
        </p:txBody>
      </p:sp>
      <p:sp>
        <p:nvSpPr>
          <p:cNvPr id="724" name="Google Shape;724;p33"/>
          <p:cNvSpPr/>
          <p:nvPr/>
        </p:nvSpPr>
        <p:spPr>
          <a:xfrm>
            <a:off x="63273" y="1099398"/>
            <a:ext cx="1313463" cy="1227896"/>
          </a:xfrm>
          <a:custGeom>
            <a:avLst/>
            <a:gdLst/>
            <a:ahLst/>
            <a:cxnLst/>
            <a:rect l="l" t="t" r="r" b="b"/>
            <a:pathLst>
              <a:path w="21398" h="20004" extrusionOk="0">
                <a:moveTo>
                  <a:pt x="14157" y="627"/>
                </a:moveTo>
                <a:cubicBezTo>
                  <a:pt x="14153" y="627"/>
                  <a:pt x="14150" y="627"/>
                  <a:pt x="14146" y="628"/>
                </a:cubicBezTo>
                <a:lnTo>
                  <a:pt x="14146" y="628"/>
                </a:lnTo>
                <a:cubicBezTo>
                  <a:pt x="14151" y="628"/>
                  <a:pt x="14157" y="628"/>
                  <a:pt x="14162" y="628"/>
                </a:cubicBezTo>
                <a:cubicBezTo>
                  <a:pt x="14164" y="628"/>
                  <a:pt x="14166" y="628"/>
                  <a:pt x="14168" y="628"/>
                </a:cubicBezTo>
                <a:cubicBezTo>
                  <a:pt x="14164" y="627"/>
                  <a:pt x="14161" y="627"/>
                  <a:pt x="14157" y="627"/>
                </a:cubicBezTo>
                <a:close/>
                <a:moveTo>
                  <a:pt x="5805" y="1102"/>
                </a:moveTo>
                <a:cubicBezTo>
                  <a:pt x="5836" y="1139"/>
                  <a:pt x="5859" y="1176"/>
                  <a:pt x="5879" y="1220"/>
                </a:cubicBezTo>
                <a:cubicBezTo>
                  <a:pt x="5839" y="1244"/>
                  <a:pt x="5795" y="1267"/>
                  <a:pt x="5755" y="1294"/>
                </a:cubicBezTo>
                <a:cubicBezTo>
                  <a:pt x="5738" y="1244"/>
                  <a:pt x="5745" y="1180"/>
                  <a:pt x="5805" y="1102"/>
                </a:cubicBezTo>
                <a:close/>
                <a:moveTo>
                  <a:pt x="2676" y="4407"/>
                </a:moveTo>
                <a:lnTo>
                  <a:pt x="2817" y="4421"/>
                </a:lnTo>
                <a:cubicBezTo>
                  <a:pt x="2790" y="4471"/>
                  <a:pt x="2763" y="4522"/>
                  <a:pt x="2733" y="4572"/>
                </a:cubicBezTo>
                <a:cubicBezTo>
                  <a:pt x="2699" y="4525"/>
                  <a:pt x="2679" y="4464"/>
                  <a:pt x="2676" y="4407"/>
                </a:cubicBezTo>
                <a:close/>
                <a:moveTo>
                  <a:pt x="21150" y="4830"/>
                </a:moveTo>
                <a:cubicBezTo>
                  <a:pt x="21159" y="4846"/>
                  <a:pt x="21168" y="4859"/>
                  <a:pt x="21179" y="4868"/>
                </a:cubicBezTo>
                <a:cubicBezTo>
                  <a:pt x="21172" y="4858"/>
                  <a:pt x="21162" y="4843"/>
                  <a:pt x="21150" y="4830"/>
                </a:cubicBezTo>
                <a:close/>
                <a:moveTo>
                  <a:pt x="2173" y="5468"/>
                </a:moveTo>
                <a:cubicBezTo>
                  <a:pt x="2211" y="5468"/>
                  <a:pt x="2250" y="5479"/>
                  <a:pt x="2285" y="5498"/>
                </a:cubicBezTo>
                <a:cubicBezTo>
                  <a:pt x="2255" y="5562"/>
                  <a:pt x="2228" y="5625"/>
                  <a:pt x="2201" y="5689"/>
                </a:cubicBezTo>
                <a:cubicBezTo>
                  <a:pt x="2174" y="5619"/>
                  <a:pt x="2147" y="5545"/>
                  <a:pt x="2124" y="5474"/>
                </a:cubicBezTo>
                <a:cubicBezTo>
                  <a:pt x="2140" y="5470"/>
                  <a:pt x="2156" y="5468"/>
                  <a:pt x="2173" y="5468"/>
                </a:cubicBezTo>
                <a:close/>
                <a:moveTo>
                  <a:pt x="1797" y="6352"/>
                </a:moveTo>
                <a:lnTo>
                  <a:pt x="1797" y="6352"/>
                </a:lnTo>
                <a:cubicBezTo>
                  <a:pt x="1791" y="6360"/>
                  <a:pt x="1783" y="6367"/>
                  <a:pt x="1776" y="6374"/>
                </a:cubicBezTo>
                <a:lnTo>
                  <a:pt x="1776" y="6374"/>
                </a:lnTo>
                <a:cubicBezTo>
                  <a:pt x="1787" y="6372"/>
                  <a:pt x="1794" y="6365"/>
                  <a:pt x="1797" y="6352"/>
                </a:cubicBezTo>
                <a:close/>
                <a:moveTo>
                  <a:pt x="485" y="8250"/>
                </a:moveTo>
                <a:cubicBezTo>
                  <a:pt x="486" y="8257"/>
                  <a:pt x="487" y="8263"/>
                  <a:pt x="488" y="8269"/>
                </a:cubicBezTo>
                <a:lnTo>
                  <a:pt x="488" y="8269"/>
                </a:lnTo>
                <a:cubicBezTo>
                  <a:pt x="487" y="8263"/>
                  <a:pt x="486" y="8257"/>
                  <a:pt x="485" y="8250"/>
                </a:cubicBezTo>
                <a:close/>
                <a:moveTo>
                  <a:pt x="7666" y="9573"/>
                </a:moveTo>
                <a:cubicBezTo>
                  <a:pt x="7670" y="9580"/>
                  <a:pt x="7677" y="9587"/>
                  <a:pt x="7683" y="9597"/>
                </a:cubicBezTo>
                <a:lnTo>
                  <a:pt x="7693" y="9627"/>
                </a:lnTo>
                <a:cubicBezTo>
                  <a:pt x="7691" y="9627"/>
                  <a:pt x="7690" y="9628"/>
                  <a:pt x="7687" y="9628"/>
                </a:cubicBezTo>
                <a:cubicBezTo>
                  <a:pt x="7686" y="9628"/>
                  <a:pt x="7683" y="9628"/>
                  <a:pt x="7680" y="9627"/>
                </a:cubicBezTo>
                <a:cubicBezTo>
                  <a:pt x="7673" y="9607"/>
                  <a:pt x="7670" y="9590"/>
                  <a:pt x="7666" y="9573"/>
                </a:cubicBezTo>
                <a:close/>
                <a:moveTo>
                  <a:pt x="7592" y="9637"/>
                </a:moveTo>
                <a:lnTo>
                  <a:pt x="7592" y="9637"/>
                </a:lnTo>
                <a:cubicBezTo>
                  <a:pt x="7606" y="9664"/>
                  <a:pt x="7609" y="9681"/>
                  <a:pt x="7616" y="9701"/>
                </a:cubicBezTo>
                <a:lnTo>
                  <a:pt x="7613" y="9698"/>
                </a:lnTo>
                <a:cubicBezTo>
                  <a:pt x="7606" y="9677"/>
                  <a:pt x="7599" y="9661"/>
                  <a:pt x="7592" y="9637"/>
                </a:cubicBezTo>
                <a:close/>
                <a:moveTo>
                  <a:pt x="7569" y="9714"/>
                </a:moveTo>
                <a:cubicBezTo>
                  <a:pt x="7579" y="9728"/>
                  <a:pt x="7589" y="9741"/>
                  <a:pt x="7596" y="9758"/>
                </a:cubicBezTo>
                <a:lnTo>
                  <a:pt x="7582" y="9748"/>
                </a:lnTo>
                <a:lnTo>
                  <a:pt x="7582" y="9748"/>
                </a:lnTo>
                <a:cubicBezTo>
                  <a:pt x="7582" y="9748"/>
                  <a:pt x="7582" y="9748"/>
                  <a:pt x="7582" y="9748"/>
                </a:cubicBezTo>
                <a:lnTo>
                  <a:pt x="7569" y="9714"/>
                </a:lnTo>
                <a:close/>
                <a:moveTo>
                  <a:pt x="7582" y="9748"/>
                </a:moveTo>
                <a:lnTo>
                  <a:pt x="7599" y="9762"/>
                </a:lnTo>
                <a:lnTo>
                  <a:pt x="7616" y="9792"/>
                </a:lnTo>
                <a:lnTo>
                  <a:pt x="7596" y="9778"/>
                </a:lnTo>
                <a:cubicBezTo>
                  <a:pt x="7592" y="9772"/>
                  <a:pt x="7586" y="9758"/>
                  <a:pt x="7582" y="9748"/>
                </a:cubicBezTo>
                <a:close/>
                <a:moveTo>
                  <a:pt x="7616" y="9714"/>
                </a:moveTo>
                <a:cubicBezTo>
                  <a:pt x="7619" y="9718"/>
                  <a:pt x="7623" y="9718"/>
                  <a:pt x="7623" y="9718"/>
                </a:cubicBezTo>
                <a:lnTo>
                  <a:pt x="7623" y="9721"/>
                </a:lnTo>
                <a:cubicBezTo>
                  <a:pt x="7636" y="9751"/>
                  <a:pt x="7643" y="9772"/>
                  <a:pt x="7650" y="9795"/>
                </a:cubicBezTo>
                <a:lnTo>
                  <a:pt x="7636" y="9785"/>
                </a:lnTo>
                <a:cubicBezTo>
                  <a:pt x="7633" y="9765"/>
                  <a:pt x="7626" y="9738"/>
                  <a:pt x="7616" y="9714"/>
                </a:cubicBezTo>
                <a:close/>
                <a:moveTo>
                  <a:pt x="7643" y="9795"/>
                </a:moveTo>
                <a:lnTo>
                  <a:pt x="7656" y="9805"/>
                </a:lnTo>
                <a:cubicBezTo>
                  <a:pt x="7656" y="9805"/>
                  <a:pt x="7656" y="9812"/>
                  <a:pt x="7660" y="9815"/>
                </a:cubicBezTo>
                <a:lnTo>
                  <a:pt x="7660" y="9819"/>
                </a:lnTo>
                <a:lnTo>
                  <a:pt x="7646" y="9812"/>
                </a:lnTo>
                <a:cubicBezTo>
                  <a:pt x="7646" y="9805"/>
                  <a:pt x="7643" y="9799"/>
                  <a:pt x="7643" y="9795"/>
                </a:cubicBezTo>
                <a:close/>
                <a:moveTo>
                  <a:pt x="7680" y="9640"/>
                </a:moveTo>
                <a:lnTo>
                  <a:pt x="7700" y="9644"/>
                </a:lnTo>
                <a:cubicBezTo>
                  <a:pt x="7707" y="9661"/>
                  <a:pt x="7710" y="9681"/>
                  <a:pt x="7714" y="9698"/>
                </a:cubicBezTo>
                <a:lnTo>
                  <a:pt x="7714" y="9714"/>
                </a:lnTo>
                <a:cubicBezTo>
                  <a:pt x="7714" y="9681"/>
                  <a:pt x="7720" y="9667"/>
                  <a:pt x="7727" y="9664"/>
                </a:cubicBezTo>
                <a:cubicBezTo>
                  <a:pt x="7737" y="9674"/>
                  <a:pt x="7751" y="9684"/>
                  <a:pt x="7764" y="9694"/>
                </a:cubicBezTo>
                <a:cubicBezTo>
                  <a:pt x="7781" y="9718"/>
                  <a:pt x="7798" y="9745"/>
                  <a:pt x="7815" y="9775"/>
                </a:cubicBezTo>
                <a:cubicBezTo>
                  <a:pt x="7791" y="9768"/>
                  <a:pt x="7767" y="9755"/>
                  <a:pt x="7744" y="9745"/>
                </a:cubicBezTo>
                <a:lnTo>
                  <a:pt x="7744" y="9745"/>
                </a:lnTo>
                <a:cubicBezTo>
                  <a:pt x="7790" y="9785"/>
                  <a:pt x="7839" y="9826"/>
                  <a:pt x="7818" y="9826"/>
                </a:cubicBezTo>
                <a:cubicBezTo>
                  <a:pt x="7814" y="9826"/>
                  <a:pt x="7809" y="9824"/>
                  <a:pt x="7801" y="9822"/>
                </a:cubicBezTo>
                <a:lnTo>
                  <a:pt x="7697" y="9755"/>
                </a:lnTo>
                <a:cubicBezTo>
                  <a:pt x="7697" y="9741"/>
                  <a:pt x="7700" y="9728"/>
                  <a:pt x="7703" y="9711"/>
                </a:cubicBezTo>
                <a:cubicBezTo>
                  <a:pt x="7717" y="9725"/>
                  <a:pt x="7730" y="9735"/>
                  <a:pt x="7744" y="9745"/>
                </a:cubicBezTo>
                <a:lnTo>
                  <a:pt x="7703" y="9704"/>
                </a:lnTo>
                <a:lnTo>
                  <a:pt x="7697" y="9687"/>
                </a:lnTo>
                <a:cubicBezTo>
                  <a:pt x="7707" y="9687"/>
                  <a:pt x="7714" y="9687"/>
                  <a:pt x="7700" y="9674"/>
                </a:cubicBezTo>
                <a:lnTo>
                  <a:pt x="7693" y="9674"/>
                </a:lnTo>
                <a:cubicBezTo>
                  <a:pt x="7687" y="9664"/>
                  <a:pt x="7683" y="9650"/>
                  <a:pt x="7680" y="9640"/>
                </a:cubicBezTo>
                <a:close/>
                <a:moveTo>
                  <a:pt x="7687" y="9812"/>
                </a:moveTo>
                <a:cubicBezTo>
                  <a:pt x="7694" y="9819"/>
                  <a:pt x="7701" y="9826"/>
                  <a:pt x="7708" y="9833"/>
                </a:cubicBezTo>
                <a:lnTo>
                  <a:pt x="7708" y="9833"/>
                </a:lnTo>
                <a:cubicBezTo>
                  <a:pt x="7701" y="9828"/>
                  <a:pt x="7694" y="9823"/>
                  <a:pt x="7687" y="9818"/>
                </a:cubicBezTo>
                <a:lnTo>
                  <a:pt x="7687" y="9818"/>
                </a:lnTo>
                <a:cubicBezTo>
                  <a:pt x="7687" y="9815"/>
                  <a:pt x="7687" y="9812"/>
                  <a:pt x="7687" y="9812"/>
                </a:cubicBezTo>
                <a:close/>
                <a:moveTo>
                  <a:pt x="7603" y="9799"/>
                </a:moveTo>
                <a:lnTo>
                  <a:pt x="7626" y="9815"/>
                </a:lnTo>
                <a:cubicBezTo>
                  <a:pt x="7629" y="9819"/>
                  <a:pt x="7633" y="9822"/>
                  <a:pt x="7636" y="9829"/>
                </a:cubicBezTo>
                <a:lnTo>
                  <a:pt x="7633" y="9825"/>
                </a:lnTo>
                <a:cubicBezTo>
                  <a:pt x="7619" y="9825"/>
                  <a:pt x="7619" y="9829"/>
                  <a:pt x="7616" y="9836"/>
                </a:cubicBezTo>
                <a:cubicBezTo>
                  <a:pt x="7613" y="9822"/>
                  <a:pt x="7606" y="9809"/>
                  <a:pt x="7603" y="9799"/>
                </a:cubicBezTo>
                <a:close/>
                <a:moveTo>
                  <a:pt x="7683" y="9825"/>
                </a:moveTo>
                <a:lnTo>
                  <a:pt x="7697" y="9836"/>
                </a:lnTo>
                <a:cubicBezTo>
                  <a:pt x="7693" y="9836"/>
                  <a:pt x="7690" y="9829"/>
                  <a:pt x="7683" y="9829"/>
                </a:cubicBezTo>
                <a:cubicBezTo>
                  <a:pt x="7680" y="9825"/>
                  <a:pt x="7683" y="9825"/>
                  <a:pt x="7683" y="9825"/>
                </a:cubicBezTo>
                <a:close/>
                <a:moveTo>
                  <a:pt x="7653" y="9829"/>
                </a:moveTo>
                <a:lnTo>
                  <a:pt x="7666" y="9836"/>
                </a:lnTo>
                <a:lnTo>
                  <a:pt x="7670" y="9856"/>
                </a:lnTo>
                <a:cubicBezTo>
                  <a:pt x="7666" y="9852"/>
                  <a:pt x="7660" y="9849"/>
                  <a:pt x="7656" y="9846"/>
                </a:cubicBezTo>
                <a:cubicBezTo>
                  <a:pt x="7656" y="9839"/>
                  <a:pt x="7653" y="9832"/>
                  <a:pt x="7653" y="9829"/>
                </a:cubicBezTo>
                <a:close/>
                <a:moveTo>
                  <a:pt x="7680" y="9846"/>
                </a:moveTo>
                <a:cubicBezTo>
                  <a:pt x="7698" y="9857"/>
                  <a:pt x="7710" y="9865"/>
                  <a:pt x="7701" y="9865"/>
                </a:cubicBezTo>
                <a:cubicBezTo>
                  <a:pt x="7698" y="9865"/>
                  <a:pt x="7690" y="9864"/>
                  <a:pt x="7677" y="9860"/>
                </a:cubicBezTo>
                <a:lnTo>
                  <a:pt x="7677" y="9860"/>
                </a:lnTo>
                <a:cubicBezTo>
                  <a:pt x="7677" y="9854"/>
                  <a:pt x="7677" y="9849"/>
                  <a:pt x="7680" y="9846"/>
                </a:cubicBezTo>
                <a:close/>
                <a:moveTo>
                  <a:pt x="7406" y="9849"/>
                </a:moveTo>
                <a:cubicBezTo>
                  <a:pt x="7411" y="9849"/>
                  <a:pt x="7430" y="9860"/>
                  <a:pt x="7454" y="9876"/>
                </a:cubicBezTo>
                <a:cubicBezTo>
                  <a:pt x="7465" y="9886"/>
                  <a:pt x="7471" y="9896"/>
                  <a:pt x="7478" y="9906"/>
                </a:cubicBezTo>
                <a:lnTo>
                  <a:pt x="7475" y="9906"/>
                </a:lnTo>
                <a:lnTo>
                  <a:pt x="7417" y="9866"/>
                </a:lnTo>
                <a:cubicBezTo>
                  <a:pt x="7405" y="9854"/>
                  <a:pt x="7402" y="9849"/>
                  <a:pt x="7406" y="9849"/>
                </a:cubicBezTo>
                <a:close/>
                <a:moveTo>
                  <a:pt x="7438" y="9667"/>
                </a:moveTo>
                <a:cubicBezTo>
                  <a:pt x="7498" y="9745"/>
                  <a:pt x="7555" y="9829"/>
                  <a:pt x="7609" y="9913"/>
                </a:cubicBezTo>
                <a:lnTo>
                  <a:pt x="7576" y="9852"/>
                </a:lnTo>
                <a:lnTo>
                  <a:pt x="7613" y="9913"/>
                </a:lnTo>
                <a:cubicBezTo>
                  <a:pt x="7613" y="9913"/>
                  <a:pt x="7609" y="9916"/>
                  <a:pt x="7606" y="9916"/>
                </a:cubicBezTo>
                <a:cubicBezTo>
                  <a:pt x="7552" y="9842"/>
                  <a:pt x="7454" y="9708"/>
                  <a:pt x="7448" y="9691"/>
                </a:cubicBezTo>
                <a:lnTo>
                  <a:pt x="7448" y="9691"/>
                </a:lnTo>
                <a:lnTo>
                  <a:pt x="7569" y="9859"/>
                </a:lnTo>
                <a:cubicBezTo>
                  <a:pt x="7498" y="9751"/>
                  <a:pt x="7518" y="9795"/>
                  <a:pt x="7438" y="9667"/>
                </a:cubicBezTo>
                <a:close/>
                <a:moveTo>
                  <a:pt x="7384" y="9849"/>
                </a:moveTo>
                <a:lnTo>
                  <a:pt x="7485" y="9920"/>
                </a:lnTo>
                <a:cubicBezTo>
                  <a:pt x="7485" y="9923"/>
                  <a:pt x="7487" y="9926"/>
                  <a:pt x="7488" y="9929"/>
                </a:cubicBezTo>
                <a:lnTo>
                  <a:pt x="7488" y="9929"/>
                </a:lnTo>
                <a:lnTo>
                  <a:pt x="7479" y="9923"/>
                </a:lnTo>
                <a:lnTo>
                  <a:pt x="7479" y="9923"/>
                </a:lnTo>
                <a:lnTo>
                  <a:pt x="7488" y="9930"/>
                </a:lnTo>
                <a:cubicBezTo>
                  <a:pt x="7488" y="9929"/>
                  <a:pt x="7488" y="9929"/>
                  <a:pt x="7488" y="9929"/>
                </a:cubicBezTo>
                <a:lnTo>
                  <a:pt x="7488" y="9929"/>
                </a:lnTo>
                <a:lnTo>
                  <a:pt x="7495" y="9933"/>
                </a:lnTo>
                <a:lnTo>
                  <a:pt x="7502" y="9947"/>
                </a:lnTo>
                <a:cubicBezTo>
                  <a:pt x="7461" y="9920"/>
                  <a:pt x="7424" y="9889"/>
                  <a:pt x="7387" y="9862"/>
                </a:cubicBezTo>
                <a:lnTo>
                  <a:pt x="7387" y="9862"/>
                </a:lnTo>
                <a:lnTo>
                  <a:pt x="7479" y="9923"/>
                </a:lnTo>
                <a:lnTo>
                  <a:pt x="7479" y="9923"/>
                </a:lnTo>
                <a:lnTo>
                  <a:pt x="7384" y="9849"/>
                </a:lnTo>
                <a:close/>
                <a:moveTo>
                  <a:pt x="7279" y="9852"/>
                </a:moveTo>
                <a:lnTo>
                  <a:pt x="7279" y="9852"/>
                </a:lnTo>
                <a:cubicBezTo>
                  <a:pt x="7394" y="9903"/>
                  <a:pt x="7451" y="9937"/>
                  <a:pt x="7515" y="9970"/>
                </a:cubicBezTo>
                <a:cubicBezTo>
                  <a:pt x="7522" y="9990"/>
                  <a:pt x="7525" y="10007"/>
                  <a:pt x="7505" y="10011"/>
                </a:cubicBezTo>
                <a:lnTo>
                  <a:pt x="7528" y="10017"/>
                </a:lnTo>
                <a:cubicBezTo>
                  <a:pt x="7607" y="10067"/>
                  <a:pt x="7626" y="10082"/>
                  <a:pt x="7617" y="10082"/>
                </a:cubicBezTo>
                <a:cubicBezTo>
                  <a:pt x="7602" y="10082"/>
                  <a:pt x="7500" y="10033"/>
                  <a:pt x="7478" y="10033"/>
                </a:cubicBezTo>
                <a:cubicBezTo>
                  <a:pt x="7470" y="10033"/>
                  <a:pt x="7473" y="10040"/>
                  <a:pt x="7495" y="10058"/>
                </a:cubicBezTo>
                <a:cubicBezTo>
                  <a:pt x="7458" y="10031"/>
                  <a:pt x="7424" y="10007"/>
                  <a:pt x="7384" y="9984"/>
                </a:cubicBezTo>
                <a:lnTo>
                  <a:pt x="7384" y="9984"/>
                </a:lnTo>
                <a:cubicBezTo>
                  <a:pt x="7414" y="9990"/>
                  <a:pt x="7441" y="9997"/>
                  <a:pt x="7468" y="10007"/>
                </a:cubicBezTo>
                <a:cubicBezTo>
                  <a:pt x="7249" y="9886"/>
                  <a:pt x="7589" y="10017"/>
                  <a:pt x="7279" y="9852"/>
                </a:cubicBezTo>
                <a:close/>
                <a:moveTo>
                  <a:pt x="7340" y="9980"/>
                </a:moveTo>
                <a:cubicBezTo>
                  <a:pt x="7350" y="9980"/>
                  <a:pt x="7362" y="9981"/>
                  <a:pt x="7377" y="9984"/>
                </a:cubicBezTo>
                <a:cubicBezTo>
                  <a:pt x="7330" y="9990"/>
                  <a:pt x="7417" y="10078"/>
                  <a:pt x="7475" y="10165"/>
                </a:cubicBezTo>
                <a:lnTo>
                  <a:pt x="7407" y="10118"/>
                </a:lnTo>
                <a:cubicBezTo>
                  <a:pt x="7393" y="10114"/>
                  <a:pt x="7382" y="10113"/>
                  <a:pt x="7373" y="10113"/>
                </a:cubicBezTo>
                <a:cubicBezTo>
                  <a:pt x="7360" y="10113"/>
                  <a:pt x="7352" y="10116"/>
                  <a:pt x="7343" y="10118"/>
                </a:cubicBezTo>
                <a:lnTo>
                  <a:pt x="7306" y="10098"/>
                </a:lnTo>
                <a:cubicBezTo>
                  <a:pt x="7340" y="10064"/>
                  <a:pt x="7370" y="10041"/>
                  <a:pt x="7370" y="10041"/>
                </a:cubicBezTo>
                <a:lnTo>
                  <a:pt x="7370" y="10041"/>
                </a:lnTo>
                <a:cubicBezTo>
                  <a:pt x="7370" y="10041"/>
                  <a:pt x="7337" y="10061"/>
                  <a:pt x="7303" y="10098"/>
                </a:cubicBezTo>
                <a:lnTo>
                  <a:pt x="7290" y="10091"/>
                </a:lnTo>
                <a:cubicBezTo>
                  <a:pt x="7296" y="10085"/>
                  <a:pt x="7303" y="10078"/>
                  <a:pt x="7306" y="10071"/>
                </a:cubicBezTo>
                <a:lnTo>
                  <a:pt x="7306" y="10071"/>
                </a:lnTo>
                <a:lnTo>
                  <a:pt x="7286" y="10091"/>
                </a:lnTo>
                <a:cubicBezTo>
                  <a:pt x="7228" y="10060"/>
                  <a:pt x="7170" y="10030"/>
                  <a:pt x="7188" y="10030"/>
                </a:cubicBezTo>
                <a:cubicBezTo>
                  <a:pt x="7193" y="10030"/>
                  <a:pt x="7204" y="10032"/>
                  <a:pt x="7222" y="10037"/>
                </a:cubicBezTo>
                <a:lnTo>
                  <a:pt x="7249" y="10054"/>
                </a:lnTo>
                <a:cubicBezTo>
                  <a:pt x="7314" y="10045"/>
                  <a:pt x="7268" y="9980"/>
                  <a:pt x="7340" y="9980"/>
                </a:cubicBezTo>
                <a:close/>
                <a:moveTo>
                  <a:pt x="7279" y="10125"/>
                </a:moveTo>
                <a:cubicBezTo>
                  <a:pt x="7293" y="10125"/>
                  <a:pt x="7306" y="10128"/>
                  <a:pt x="7320" y="10128"/>
                </a:cubicBezTo>
                <a:cubicBezTo>
                  <a:pt x="7317" y="10131"/>
                  <a:pt x="7314" y="10136"/>
                  <a:pt x="7308" y="10136"/>
                </a:cubicBezTo>
                <a:cubicBezTo>
                  <a:pt x="7307" y="10136"/>
                  <a:pt x="7305" y="10136"/>
                  <a:pt x="7303" y="10135"/>
                </a:cubicBezTo>
                <a:lnTo>
                  <a:pt x="7303" y="10135"/>
                </a:lnTo>
                <a:cubicBezTo>
                  <a:pt x="7316" y="10145"/>
                  <a:pt x="7323" y="10152"/>
                  <a:pt x="7330" y="10159"/>
                </a:cubicBezTo>
                <a:cubicBezTo>
                  <a:pt x="7350" y="10175"/>
                  <a:pt x="7374" y="10189"/>
                  <a:pt x="7397" y="10202"/>
                </a:cubicBezTo>
                <a:lnTo>
                  <a:pt x="7387" y="10212"/>
                </a:lnTo>
                <a:cubicBezTo>
                  <a:pt x="7370" y="10206"/>
                  <a:pt x="7350" y="10199"/>
                  <a:pt x="7330" y="10196"/>
                </a:cubicBezTo>
                <a:lnTo>
                  <a:pt x="7327" y="10196"/>
                </a:lnTo>
                <a:lnTo>
                  <a:pt x="7340" y="10179"/>
                </a:lnTo>
                <a:lnTo>
                  <a:pt x="7323" y="10196"/>
                </a:lnTo>
                <a:lnTo>
                  <a:pt x="7313" y="10196"/>
                </a:lnTo>
                <a:lnTo>
                  <a:pt x="7303" y="10189"/>
                </a:lnTo>
                <a:cubicBezTo>
                  <a:pt x="7296" y="10182"/>
                  <a:pt x="7290" y="10179"/>
                  <a:pt x="7283" y="10172"/>
                </a:cubicBezTo>
                <a:cubicBezTo>
                  <a:pt x="7273" y="10165"/>
                  <a:pt x="7266" y="10155"/>
                  <a:pt x="7259" y="10145"/>
                </a:cubicBezTo>
                <a:cubicBezTo>
                  <a:pt x="7259" y="10138"/>
                  <a:pt x="7253" y="10132"/>
                  <a:pt x="7256" y="10128"/>
                </a:cubicBezTo>
                <a:lnTo>
                  <a:pt x="7276" y="10128"/>
                </a:lnTo>
                <a:lnTo>
                  <a:pt x="7279" y="10125"/>
                </a:lnTo>
                <a:close/>
                <a:moveTo>
                  <a:pt x="7280" y="10223"/>
                </a:moveTo>
                <a:cubicBezTo>
                  <a:pt x="7282" y="10223"/>
                  <a:pt x="7293" y="10223"/>
                  <a:pt x="7303" y="10226"/>
                </a:cubicBezTo>
                <a:lnTo>
                  <a:pt x="7296" y="10229"/>
                </a:lnTo>
                <a:cubicBezTo>
                  <a:pt x="7293" y="10226"/>
                  <a:pt x="7286" y="10226"/>
                  <a:pt x="7280" y="10223"/>
                </a:cubicBezTo>
                <a:close/>
                <a:moveTo>
                  <a:pt x="7397" y="10206"/>
                </a:moveTo>
                <a:cubicBezTo>
                  <a:pt x="7411" y="10216"/>
                  <a:pt x="7431" y="10226"/>
                  <a:pt x="7458" y="10239"/>
                </a:cubicBezTo>
                <a:cubicBezTo>
                  <a:pt x="7428" y="10226"/>
                  <a:pt x="7414" y="10223"/>
                  <a:pt x="7391" y="10216"/>
                </a:cubicBezTo>
                <a:cubicBezTo>
                  <a:pt x="7391" y="10212"/>
                  <a:pt x="7394" y="10209"/>
                  <a:pt x="7397" y="10206"/>
                </a:cubicBezTo>
                <a:close/>
                <a:moveTo>
                  <a:pt x="6990" y="10260"/>
                </a:moveTo>
                <a:lnTo>
                  <a:pt x="6990" y="10263"/>
                </a:lnTo>
                <a:lnTo>
                  <a:pt x="6987" y="10266"/>
                </a:lnTo>
                <a:lnTo>
                  <a:pt x="6987" y="10263"/>
                </a:lnTo>
                <a:lnTo>
                  <a:pt x="6990" y="10260"/>
                </a:lnTo>
                <a:close/>
                <a:moveTo>
                  <a:pt x="7360" y="10324"/>
                </a:moveTo>
                <a:cubicBezTo>
                  <a:pt x="7357" y="10334"/>
                  <a:pt x="7353" y="10337"/>
                  <a:pt x="7347" y="10347"/>
                </a:cubicBezTo>
                <a:cubicBezTo>
                  <a:pt x="7343" y="10347"/>
                  <a:pt x="7333" y="10340"/>
                  <a:pt x="7327" y="10340"/>
                </a:cubicBezTo>
                <a:cubicBezTo>
                  <a:pt x="7323" y="10340"/>
                  <a:pt x="7330" y="10334"/>
                  <a:pt x="7330" y="10330"/>
                </a:cubicBezTo>
                <a:cubicBezTo>
                  <a:pt x="7340" y="10327"/>
                  <a:pt x="7350" y="10327"/>
                  <a:pt x="7360" y="10324"/>
                </a:cubicBezTo>
                <a:close/>
                <a:moveTo>
                  <a:pt x="7370" y="10324"/>
                </a:moveTo>
                <a:cubicBezTo>
                  <a:pt x="7376" y="10338"/>
                  <a:pt x="7374" y="10348"/>
                  <a:pt x="7358" y="10348"/>
                </a:cubicBezTo>
                <a:cubicBezTo>
                  <a:pt x="7356" y="10348"/>
                  <a:pt x="7353" y="10348"/>
                  <a:pt x="7350" y="10347"/>
                </a:cubicBezTo>
                <a:lnTo>
                  <a:pt x="7364" y="10324"/>
                </a:lnTo>
                <a:close/>
                <a:moveTo>
                  <a:pt x="7303" y="10381"/>
                </a:moveTo>
                <a:lnTo>
                  <a:pt x="7316" y="10387"/>
                </a:lnTo>
                <a:cubicBezTo>
                  <a:pt x="7310" y="10394"/>
                  <a:pt x="7306" y="10398"/>
                  <a:pt x="7300" y="10404"/>
                </a:cubicBezTo>
                <a:lnTo>
                  <a:pt x="7293" y="10401"/>
                </a:lnTo>
                <a:lnTo>
                  <a:pt x="7303" y="10381"/>
                </a:lnTo>
                <a:close/>
                <a:moveTo>
                  <a:pt x="7323" y="10391"/>
                </a:moveTo>
                <a:cubicBezTo>
                  <a:pt x="7333" y="10398"/>
                  <a:pt x="7343" y="10401"/>
                  <a:pt x="7360" y="10404"/>
                </a:cubicBezTo>
                <a:cubicBezTo>
                  <a:pt x="7353" y="10411"/>
                  <a:pt x="7347" y="10418"/>
                  <a:pt x="7343" y="10421"/>
                </a:cubicBezTo>
                <a:lnTo>
                  <a:pt x="7313" y="10411"/>
                </a:lnTo>
                <a:lnTo>
                  <a:pt x="7323" y="10391"/>
                </a:lnTo>
                <a:close/>
                <a:moveTo>
                  <a:pt x="7290" y="10404"/>
                </a:moveTo>
                <a:lnTo>
                  <a:pt x="7300" y="10411"/>
                </a:lnTo>
                <a:lnTo>
                  <a:pt x="7279" y="10431"/>
                </a:lnTo>
                <a:lnTo>
                  <a:pt x="7273" y="10428"/>
                </a:lnTo>
                <a:lnTo>
                  <a:pt x="7290" y="10404"/>
                </a:lnTo>
                <a:close/>
                <a:moveTo>
                  <a:pt x="7367" y="10408"/>
                </a:moveTo>
                <a:lnTo>
                  <a:pt x="7387" y="10418"/>
                </a:lnTo>
                <a:cubicBezTo>
                  <a:pt x="7384" y="10425"/>
                  <a:pt x="7377" y="10431"/>
                  <a:pt x="7374" y="10438"/>
                </a:cubicBezTo>
                <a:lnTo>
                  <a:pt x="7357" y="10428"/>
                </a:lnTo>
                <a:lnTo>
                  <a:pt x="7367" y="10408"/>
                </a:lnTo>
                <a:close/>
                <a:moveTo>
                  <a:pt x="7391" y="10418"/>
                </a:moveTo>
                <a:lnTo>
                  <a:pt x="7397" y="10421"/>
                </a:lnTo>
                <a:lnTo>
                  <a:pt x="7387" y="10441"/>
                </a:lnTo>
                <a:lnTo>
                  <a:pt x="7380" y="10438"/>
                </a:lnTo>
                <a:lnTo>
                  <a:pt x="7391" y="10418"/>
                </a:lnTo>
                <a:close/>
                <a:moveTo>
                  <a:pt x="7351" y="10437"/>
                </a:moveTo>
                <a:cubicBezTo>
                  <a:pt x="7353" y="10437"/>
                  <a:pt x="7361" y="10445"/>
                  <a:pt x="7367" y="10448"/>
                </a:cubicBezTo>
                <a:lnTo>
                  <a:pt x="7350" y="10441"/>
                </a:lnTo>
                <a:lnTo>
                  <a:pt x="7350" y="10438"/>
                </a:lnTo>
                <a:cubicBezTo>
                  <a:pt x="7350" y="10438"/>
                  <a:pt x="7350" y="10437"/>
                  <a:pt x="7351" y="10437"/>
                </a:cubicBezTo>
                <a:close/>
                <a:moveTo>
                  <a:pt x="7414" y="10428"/>
                </a:moveTo>
                <a:lnTo>
                  <a:pt x="7401" y="10448"/>
                </a:lnTo>
                <a:lnTo>
                  <a:pt x="7397" y="10448"/>
                </a:lnTo>
                <a:cubicBezTo>
                  <a:pt x="7401" y="10438"/>
                  <a:pt x="7404" y="10435"/>
                  <a:pt x="7407" y="10428"/>
                </a:cubicBezTo>
                <a:close/>
                <a:moveTo>
                  <a:pt x="7481" y="10371"/>
                </a:moveTo>
                <a:cubicBezTo>
                  <a:pt x="7515" y="10391"/>
                  <a:pt x="7566" y="10418"/>
                  <a:pt x="7606" y="10441"/>
                </a:cubicBezTo>
                <a:cubicBezTo>
                  <a:pt x="7606" y="10445"/>
                  <a:pt x="7603" y="10451"/>
                  <a:pt x="7599" y="10455"/>
                </a:cubicBezTo>
                <a:lnTo>
                  <a:pt x="7596" y="10455"/>
                </a:lnTo>
                <a:cubicBezTo>
                  <a:pt x="7555" y="10431"/>
                  <a:pt x="7515" y="10404"/>
                  <a:pt x="7481" y="10371"/>
                </a:cubicBezTo>
                <a:close/>
                <a:moveTo>
                  <a:pt x="7310" y="10421"/>
                </a:moveTo>
                <a:lnTo>
                  <a:pt x="7337" y="10435"/>
                </a:lnTo>
                <a:lnTo>
                  <a:pt x="7333" y="10438"/>
                </a:lnTo>
                <a:cubicBezTo>
                  <a:pt x="7324" y="10433"/>
                  <a:pt x="7319" y="10431"/>
                  <a:pt x="7318" y="10431"/>
                </a:cubicBezTo>
                <a:cubicBezTo>
                  <a:pt x="7317" y="10431"/>
                  <a:pt x="7321" y="10434"/>
                  <a:pt x="7330" y="10441"/>
                </a:cubicBezTo>
                <a:lnTo>
                  <a:pt x="7330" y="10445"/>
                </a:lnTo>
                <a:cubicBezTo>
                  <a:pt x="7327" y="10448"/>
                  <a:pt x="7323" y="10455"/>
                  <a:pt x="7320" y="10458"/>
                </a:cubicBezTo>
                <a:cubicBezTo>
                  <a:pt x="7319" y="10459"/>
                  <a:pt x="7319" y="10459"/>
                  <a:pt x="7318" y="10459"/>
                </a:cubicBezTo>
                <a:cubicBezTo>
                  <a:pt x="7315" y="10459"/>
                  <a:pt x="7312" y="10454"/>
                  <a:pt x="7310" y="10451"/>
                </a:cubicBezTo>
                <a:cubicBezTo>
                  <a:pt x="7316" y="10431"/>
                  <a:pt x="7303" y="10441"/>
                  <a:pt x="7310" y="10421"/>
                </a:cubicBezTo>
                <a:close/>
                <a:moveTo>
                  <a:pt x="7417" y="10435"/>
                </a:moveTo>
                <a:lnTo>
                  <a:pt x="7431" y="10445"/>
                </a:lnTo>
                <a:lnTo>
                  <a:pt x="7417" y="10462"/>
                </a:lnTo>
                <a:cubicBezTo>
                  <a:pt x="7414" y="10462"/>
                  <a:pt x="7411" y="10458"/>
                  <a:pt x="7407" y="10455"/>
                </a:cubicBezTo>
                <a:lnTo>
                  <a:pt x="7417" y="10435"/>
                </a:lnTo>
                <a:close/>
                <a:moveTo>
                  <a:pt x="7256" y="10458"/>
                </a:moveTo>
                <a:cubicBezTo>
                  <a:pt x="7254" y="10460"/>
                  <a:pt x="7252" y="10461"/>
                  <a:pt x="7250" y="10462"/>
                </a:cubicBezTo>
                <a:lnTo>
                  <a:pt x="7250" y="10462"/>
                </a:lnTo>
                <a:lnTo>
                  <a:pt x="7253" y="10458"/>
                </a:lnTo>
                <a:close/>
                <a:moveTo>
                  <a:pt x="7347" y="10451"/>
                </a:moveTo>
                <a:cubicBezTo>
                  <a:pt x="7344" y="10457"/>
                  <a:pt x="7338" y="10461"/>
                  <a:pt x="7335" y="10466"/>
                </a:cubicBezTo>
                <a:lnTo>
                  <a:pt x="7335" y="10466"/>
                </a:lnTo>
                <a:lnTo>
                  <a:pt x="7343" y="10451"/>
                </a:lnTo>
                <a:close/>
                <a:moveTo>
                  <a:pt x="7061" y="10468"/>
                </a:moveTo>
                <a:lnTo>
                  <a:pt x="7061" y="10472"/>
                </a:lnTo>
                <a:lnTo>
                  <a:pt x="7057" y="10475"/>
                </a:lnTo>
                <a:lnTo>
                  <a:pt x="7057" y="10472"/>
                </a:lnTo>
                <a:lnTo>
                  <a:pt x="7061" y="10468"/>
                </a:lnTo>
                <a:close/>
                <a:moveTo>
                  <a:pt x="7313" y="10468"/>
                </a:moveTo>
                <a:lnTo>
                  <a:pt x="7303" y="10482"/>
                </a:lnTo>
                <a:lnTo>
                  <a:pt x="7300" y="10482"/>
                </a:lnTo>
                <a:lnTo>
                  <a:pt x="7306" y="10468"/>
                </a:lnTo>
                <a:close/>
                <a:moveTo>
                  <a:pt x="7333" y="10472"/>
                </a:moveTo>
                <a:lnTo>
                  <a:pt x="7333" y="10475"/>
                </a:lnTo>
                <a:lnTo>
                  <a:pt x="7323" y="10485"/>
                </a:lnTo>
                <a:cubicBezTo>
                  <a:pt x="7327" y="10478"/>
                  <a:pt x="7330" y="10475"/>
                  <a:pt x="7333" y="10472"/>
                </a:cubicBezTo>
                <a:close/>
                <a:moveTo>
                  <a:pt x="7347" y="10455"/>
                </a:moveTo>
                <a:lnTo>
                  <a:pt x="7360" y="10462"/>
                </a:lnTo>
                <a:cubicBezTo>
                  <a:pt x="7350" y="10475"/>
                  <a:pt x="7343" y="10485"/>
                  <a:pt x="7337" y="10499"/>
                </a:cubicBezTo>
                <a:lnTo>
                  <a:pt x="7327" y="10495"/>
                </a:lnTo>
                <a:lnTo>
                  <a:pt x="7340" y="10472"/>
                </a:lnTo>
                <a:cubicBezTo>
                  <a:pt x="7343" y="10468"/>
                  <a:pt x="7347" y="10462"/>
                  <a:pt x="7347" y="10455"/>
                </a:cubicBezTo>
                <a:close/>
                <a:moveTo>
                  <a:pt x="7296" y="10492"/>
                </a:moveTo>
                <a:lnTo>
                  <a:pt x="7286" y="10502"/>
                </a:lnTo>
                <a:lnTo>
                  <a:pt x="7293" y="10492"/>
                </a:lnTo>
                <a:close/>
                <a:moveTo>
                  <a:pt x="7367" y="10465"/>
                </a:moveTo>
                <a:lnTo>
                  <a:pt x="7370" y="10468"/>
                </a:lnTo>
                <a:lnTo>
                  <a:pt x="7347" y="10505"/>
                </a:lnTo>
                <a:lnTo>
                  <a:pt x="7343" y="10505"/>
                </a:lnTo>
                <a:lnTo>
                  <a:pt x="7367" y="10465"/>
                </a:lnTo>
                <a:close/>
                <a:moveTo>
                  <a:pt x="7327" y="10502"/>
                </a:moveTo>
                <a:lnTo>
                  <a:pt x="7333" y="10509"/>
                </a:lnTo>
                <a:lnTo>
                  <a:pt x="7327" y="10515"/>
                </a:lnTo>
                <a:cubicBezTo>
                  <a:pt x="7327" y="10512"/>
                  <a:pt x="7323" y="10512"/>
                  <a:pt x="7320" y="10512"/>
                </a:cubicBezTo>
                <a:lnTo>
                  <a:pt x="7327" y="10502"/>
                </a:lnTo>
                <a:close/>
                <a:moveTo>
                  <a:pt x="7434" y="10445"/>
                </a:moveTo>
                <a:cubicBezTo>
                  <a:pt x="7488" y="10485"/>
                  <a:pt x="7528" y="10519"/>
                  <a:pt x="7525" y="10525"/>
                </a:cubicBezTo>
                <a:cubicBezTo>
                  <a:pt x="7495" y="10502"/>
                  <a:pt x="7461" y="10482"/>
                  <a:pt x="7428" y="10465"/>
                </a:cubicBezTo>
                <a:cubicBezTo>
                  <a:pt x="7428" y="10458"/>
                  <a:pt x="7431" y="10451"/>
                  <a:pt x="7434" y="10445"/>
                </a:cubicBezTo>
                <a:close/>
                <a:moveTo>
                  <a:pt x="7401" y="10485"/>
                </a:moveTo>
                <a:lnTo>
                  <a:pt x="7374" y="10529"/>
                </a:lnTo>
                <a:lnTo>
                  <a:pt x="7370" y="10529"/>
                </a:lnTo>
                <a:lnTo>
                  <a:pt x="7394" y="10485"/>
                </a:lnTo>
                <a:close/>
                <a:moveTo>
                  <a:pt x="7414" y="10492"/>
                </a:moveTo>
                <a:cubicBezTo>
                  <a:pt x="7461" y="10520"/>
                  <a:pt x="7501" y="10547"/>
                  <a:pt x="7485" y="10547"/>
                </a:cubicBezTo>
                <a:cubicBezTo>
                  <a:pt x="7481" y="10547"/>
                  <a:pt x="7471" y="10544"/>
                  <a:pt x="7454" y="10539"/>
                </a:cubicBezTo>
                <a:lnTo>
                  <a:pt x="7407" y="10509"/>
                </a:lnTo>
                <a:lnTo>
                  <a:pt x="7414" y="10492"/>
                </a:lnTo>
                <a:close/>
                <a:moveTo>
                  <a:pt x="7389" y="10554"/>
                </a:moveTo>
                <a:lnTo>
                  <a:pt x="7394" y="10559"/>
                </a:lnTo>
                <a:lnTo>
                  <a:pt x="7394" y="10559"/>
                </a:lnTo>
                <a:lnTo>
                  <a:pt x="7387" y="10556"/>
                </a:lnTo>
                <a:cubicBezTo>
                  <a:pt x="7387" y="10556"/>
                  <a:pt x="7388" y="10555"/>
                  <a:pt x="7389" y="10554"/>
                </a:cubicBezTo>
                <a:close/>
                <a:moveTo>
                  <a:pt x="7404" y="10512"/>
                </a:moveTo>
                <a:cubicBezTo>
                  <a:pt x="7438" y="10542"/>
                  <a:pt x="7495" y="10586"/>
                  <a:pt x="7471" y="10586"/>
                </a:cubicBezTo>
                <a:cubicBezTo>
                  <a:pt x="7458" y="10579"/>
                  <a:pt x="7451" y="10576"/>
                  <a:pt x="7438" y="10569"/>
                </a:cubicBezTo>
                <a:lnTo>
                  <a:pt x="7414" y="10552"/>
                </a:lnTo>
                <a:lnTo>
                  <a:pt x="7394" y="10539"/>
                </a:lnTo>
                <a:cubicBezTo>
                  <a:pt x="7397" y="10532"/>
                  <a:pt x="7401" y="10522"/>
                  <a:pt x="7404" y="10512"/>
                </a:cubicBezTo>
                <a:close/>
                <a:moveTo>
                  <a:pt x="7286" y="10579"/>
                </a:moveTo>
                <a:cubicBezTo>
                  <a:pt x="7283" y="10583"/>
                  <a:pt x="7283" y="10586"/>
                  <a:pt x="7283" y="10589"/>
                </a:cubicBezTo>
                <a:lnTo>
                  <a:pt x="7279" y="10589"/>
                </a:lnTo>
                <a:cubicBezTo>
                  <a:pt x="7279" y="10586"/>
                  <a:pt x="7283" y="10583"/>
                  <a:pt x="7286" y="10579"/>
                </a:cubicBezTo>
                <a:close/>
                <a:moveTo>
                  <a:pt x="7404" y="10566"/>
                </a:moveTo>
                <a:lnTo>
                  <a:pt x="7407" y="10569"/>
                </a:lnTo>
                <a:cubicBezTo>
                  <a:pt x="7407" y="10573"/>
                  <a:pt x="7404" y="10576"/>
                  <a:pt x="7404" y="10579"/>
                </a:cubicBezTo>
                <a:lnTo>
                  <a:pt x="7417" y="10576"/>
                </a:lnTo>
                <a:cubicBezTo>
                  <a:pt x="7438" y="10593"/>
                  <a:pt x="7452" y="10606"/>
                  <a:pt x="7443" y="10606"/>
                </a:cubicBezTo>
                <a:cubicBezTo>
                  <a:pt x="7438" y="10606"/>
                  <a:pt x="7425" y="10601"/>
                  <a:pt x="7401" y="10589"/>
                </a:cubicBezTo>
                <a:lnTo>
                  <a:pt x="7397" y="10589"/>
                </a:lnTo>
                <a:cubicBezTo>
                  <a:pt x="7391" y="10586"/>
                  <a:pt x="7384" y="10579"/>
                  <a:pt x="7380" y="10573"/>
                </a:cubicBezTo>
                <a:lnTo>
                  <a:pt x="7384" y="10566"/>
                </a:lnTo>
                <a:close/>
                <a:moveTo>
                  <a:pt x="6812" y="10612"/>
                </a:moveTo>
                <a:cubicBezTo>
                  <a:pt x="6819" y="10612"/>
                  <a:pt x="6829" y="10612"/>
                  <a:pt x="6842" y="10613"/>
                </a:cubicBezTo>
                <a:lnTo>
                  <a:pt x="6839" y="10613"/>
                </a:lnTo>
                <a:lnTo>
                  <a:pt x="6845" y="10633"/>
                </a:lnTo>
                <a:lnTo>
                  <a:pt x="6828" y="10626"/>
                </a:lnTo>
                <a:lnTo>
                  <a:pt x="6798" y="10620"/>
                </a:lnTo>
                <a:cubicBezTo>
                  <a:pt x="6788" y="10615"/>
                  <a:pt x="6791" y="10612"/>
                  <a:pt x="6812" y="10612"/>
                </a:cubicBezTo>
                <a:close/>
                <a:moveTo>
                  <a:pt x="7337" y="10663"/>
                </a:moveTo>
                <a:cubicBezTo>
                  <a:pt x="7341" y="10667"/>
                  <a:pt x="7345" y="10670"/>
                  <a:pt x="7349" y="10674"/>
                </a:cubicBezTo>
                <a:lnTo>
                  <a:pt x="7349" y="10674"/>
                </a:lnTo>
                <a:cubicBezTo>
                  <a:pt x="7346" y="10672"/>
                  <a:pt x="7343" y="10669"/>
                  <a:pt x="7340" y="10667"/>
                </a:cubicBezTo>
                <a:lnTo>
                  <a:pt x="7337" y="10667"/>
                </a:lnTo>
                <a:cubicBezTo>
                  <a:pt x="7337" y="10667"/>
                  <a:pt x="7337" y="10667"/>
                  <a:pt x="7337" y="10663"/>
                </a:cubicBezTo>
                <a:close/>
                <a:moveTo>
                  <a:pt x="7397" y="10724"/>
                </a:moveTo>
                <a:cubicBezTo>
                  <a:pt x="7384" y="10731"/>
                  <a:pt x="7374" y="10737"/>
                  <a:pt x="7364" y="10748"/>
                </a:cubicBezTo>
                <a:lnTo>
                  <a:pt x="7290" y="10775"/>
                </a:lnTo>
                <a:lnTo>
                  <a:pt x="7296" y="10761"/>
                </a:lnTo>
                <a:lnTo>
                  <a:pt x="7397" y="10724"/>
                </a:lnTo>
                <a:close/>
                <a:moveTo>
                  <a:pt x="7266" y="10812"/>
                </a:moveTo>
                <a:lnTo>
                  <a:pt x="7300" y="10828"/>
                </a:lnTo>
                <a:cubicBezTo>
                  <a:pt x="7296" y="10828"/>
                  <a:pt x="7296" y="10832"/>
                  <a:pt x="7296" y="10835"/>
                </a:cubicBezTo>
                <a:cubicBezTo>
                  <a:pt x="7290" y="10828"/>
                  <a:pt x="7279" y="10822"/>
                  <a:pt x="7269" y="10815"/>
                </a:cubicBezTo>
                <a:lnTo>
                  <a:pt x="7266" y="10815"/>
                </a:lnTo>
                <a:lnTo>
                  <a:pt x="7266" y="10812"/>
                </a:lnTo>
                <a:close/>
                <a:moveTo>
                  <a:pt x="330" y="10832"/>
                </a:moveTo>
                <a:cubicBezTo>
                  <a:pt x="329" y="10837"/>
                  <a:pt x="329" y="10843"/>
                  <a:pt x="331" y="10848"/>
                </a:cubicBezTo>
                <a:lnTo>
                  <a:pt x="331" y="10848"/>
                </a:lnTo>
                <a:cubicBezTo>
                  <a:pt x="331" y="10842"/>
                  <a:pt x="331" y="10837"/>
                  <a:pt x="330" y="10832"/>
                </a:cubicBezTo>
                <a:close/>
                <a:moveTo>
                  <a:pt x="7158" y="10812"/>
                </a:moveTo>
                <a:lnTo>
                  <a:pt x="7165" y="10818"/>
                </a:lnTo>
                <a:lnTo>
                  <a:pt x="7061" y="10859"/>
                </a:lnTo>
                <a:lnTo>
                  <a:pt x="7051" y="10852"/>
                </a:lnTo>
                <a:lnTo>
                  <a:pt x="7158" y="10812"/>
                </a:lnTo>
                <a:close/>
                <a:moveTo>
                  <a:pt x="7037" y="10859"/>
                </a:moveTo>
                <a:lnTo>
                  <a:pt x="7047" y="10865"/>
                </a:lnTo>
                <a:lnTo>
                  <a:pt x="7030" y="10872"/>
                </a:lnTo>
                <a:lnTo>
                  <a:pt x="7020" y="10865"/>
                </a:lnTo>
                <a:lnTo>
                  <a:pt x="7037" y="10859"/>
                </a:lnTo>
                <a:close/>
                <a:moveTo>
                  <a:pt x="7316" y="10835"/>
                </a:moveTo>
                <a:lnTo>
                  <a:pt x="7374" y="10862"/>
                </a:lnTo>
                <a:lnTo>
                  <a:pt x="7364" y="10879"/>
                </a:lnTo>
                <a:cubicBezTo>
                  <a:pt x="7347" y="10869"/>
                  <a:pt x="7330" y="10855"/>
                  <a:pt x="7313" y="10845"/>
                </a:cubicBezTo>
                <a:cubicBezTo>
                  <a:pt x="7313" y="10842"/>
                  <a:pt x="7316" y="10838"/>
                  <a:pt x="7316" y="10835"/>
                </a:cubicBezTo>
                <a:close/>
                <a:moveTo>
                  <a:pt x="6993" y="10872"/>
                </a:moveTo>
                <a:lnTo>
                  <a:pt x="7003" y="10882"/>
                </a:lnTo>
                <a:lnTo>
                  <a:pt x="6983" y="10889"/>
                </a:lnTo>
                <a:cubicBezTo>
                  <a:pt x="6980" y="10889"/>
                  <a:pt x="6977" y="10882"/>
                  <a:pt x="6973" y="10882"/>
                </a:cubicBezTo>
                <a:lnTo>
                  <a:pt x="6993" y="10872"/>
                </a:lnTo>
                <a:close/>
                <a:moveTo>
                  <a:pt x="6953" y="10891"/>
                </a:moveTo>
                <a:cubicBezTo>
                  <a:pt x="6956" y="10891"/>
                  <a:pt x="6962" y="10893"/>
                  <a:pt x="6970" y="10896"/>
                </a:cubicBezTo>
                <a:lnTo>
                  <a:pt x="6956" y="10899"/>
                </a:lnTo>
                <a:cubicBezTo>
                  <a:pt x="6949" y="10893"/>
                  <a:pt x="6949" y="10891"/>
                  <a:pt x="6953" y="10891"/>
                </a:cubicBezTo>
                <a:close/>
                <a:moveTo>
                  <a:pt x="7222" y="10929"/>
                </a:moveTo>
                <a:lnTo>
                  <a:pt x="7229" y="10933"/>
                </a:lnTo>
                <a:lnTo>
                  <a:pt x="7229" y="10946"/>
                </a:lnTo>
                <a:lnTo>
                  <a:pt x="7219" y="10939"/>
                </a:lnTo>
                <a:lnTo>
                  <a:pt x="7222" y="10929"/>
                </a:lnTo>
                <a:close/>
                <a:moveTo>
                  <a:pt x="7249" y="10882"/>
                </a:moveTo>
                <a:cubicBezTo>
                  <a:pt x="7276" y="10902"/>
                  <a:pt x="7303" y="10926"/>
                  <a:pt x="7330" y="10946"/>
                </a:cubicBezTo>
                <a:cubicBezTo>
                  <a:pt x="7327" y="10950"/>
                  <a:pt x="7327" y="10950"/>
                  <a:pt x="7327" y="10950"/>
                </a:cubicBezTo>
                <a:lnTo>
                  <a:pt x="7327" y="10953"/>
                </a:lnTo>
                <a:cubicBezTo>
                  <a:pt x="7296" y="10939"/>
                  <a:pt x="7269" y="10926"/>
                  <a:pt x="7246" y="10909"/>
                </a:cubicBezTo>
                <a:cubicBezTo>
                  <a:pt x="7246" y="10902"/>
                  <a:pt x="7249" y="10892"/>
                  <a:pt x="7249" y="10882"/>
                </a:cubicBezTo>
                <a:close/>
                <a:moveTo>
                  <a:pt x="7199" y="10946"/>
                </a:moveTo>
                <a:lnTo>
                  <a:pt x="7195" y="10956"/>
                </a:lnTo>
                <a:lnTo>
                  <a:pt x="7192" y="10963"/>
                </a:lnTo>
                <a:lnTo>
                  <a:pt x="7192" y="10966"/>
                </a:lnTo>
                <a:lnTo>
                  <a:pt x="7199" y="10946"/>
                </a:lnTo>
                <a:close/>
                <a:moveTo>
                  <a:pt x="7202" y="10943"/>
                </a:moveTo>
                <a:cubicBezTo>
                  <a:pt x="7199" y="10956"/>
                  <a:pt x="7199" y="10966"/>
                  <a:pt x="7202" y="10976"/>
                </a:cubicBezTo>
                <a:cubicBezTo>
                  <a:pt x="7202" y="10977"/>
                  <a:pt x="7203" y="10977"/>
                  <a:pt x="7203" y="10977"/>
                </a:cubicBezTo>
                <a:cubicBezTo>
                  <a:pt x="7206" y="10977"/>
                  <a:pt x="7210" y="10968"/>
                  <a:pt x="7216" y="10953"/>
                </a:cubicBezTo>
                <a:lnTo>
                  <a:pt x="7226" y="10956"/>
                </a:lnTo>
                <a:cubicBezTo>
                  <a:pt x="7226" y="10970"/>
                  <a:pt x="7226" y="10983"/>
                  <a:pt x="7222" y="10993"/>
                </a:cubicBezTo>
                <a:lnTo>
                  <a:pt x="7189" y="10966"/>
                </a:lnTo>
                <a:lnTo>
                  <a:pt x="7199" y="10946"/>
                </a:lnTo>
                <a:lnTo>
                  <a:pt x="7199" y="10946"/>
                </a:lnTo>
                <a:lnTo>
                  <a:pt x="7202" y="10943"/>
                </a:lnTo>
                <a:close/>
                <a:moveTo>
                  <a:pt x="7238" y="10937"/>
                </a:moveTo>
                <a:lnTo>
                  <a:pt x="7238" y="10937"/>
                </a:lnTo>
                <a:cubicBezTo>
                  <a:pt x="7264" y="10950"/>
                  <a:pt x="7287" y="10963"/>
                  <a:pt x="7310" y="10976"/>
                </a:cubicBezTo>
                <a:lnTo>
                  <a:pt x="7300" y="10997"/>
                </a:lnTo>
                <a:lnTo>
                  <a:pt x="7236" y="10950"/>
                </a:lnTo>
                <a:cubicBezTo>
                  <a:pt x="7236" y="10946"/>
                  <a:pt x="7236" y="10943"/>
                  <a:pt x="7238" y="10937"/>
                </a:cubicBezTo>
                <a:close/>
                <a:moveTo>
                  <a:pt x="7232" y="10963"/>
                </a:moveTo>
                <a:lnTo>
                  <a:pt x="7296" y="11000"/>
                </a:lnTo>
                <a:cubicBezTo>
                  <a:pt x="7286" y="11020"/>
                  <a:pt x="7276" y="11040"/>
                  <a:pt x="7263" y="11061"/>
                </a:cubicBezTo>
                <a:cubicBezTo>
                  <a:pt x="7229" y="11047"/>
                  <a:pt x="7189" y="11057"/>
                  <a:pt x="7155" y="11040"/>
                </a:cubicBezTo>
                <a:cubicBezTo>
                  <a:pt x="7162" y="11024"/>
                  <a:pt x="7168" y="11013"/>
                  <a:pt x="7175" y="11003"/>
                </a:cubicBezTo>
                <a:lnTo>
                  <a:pt x="7172" y="11000"/>
                </a:lnTo>
                <a:lnTo>
                  <a:pt x="7172" y="11000"/>
                </a:lnTo>
                <a:cubicBezTo>
                  <a:pt x="7213" y="11019"/>
                  <a:pt x="7235" y="11027"/>
                  <a:pt x="7243" y="11027"/>
                </a:cubicBezTo>
                <a:cubicBezTo>
                  <a:pt x="7255" y="11027"/>
                  <a:pt x="7245" y="11014"/>
                  <a:pt x="7226" y="10997"/>
                </a:cubicBezTo>
                <a:cubicBezTo>
                  <a:pt x="7226" y="10987"/>
                  <a:pt x="7229" y="10973"/>
                  <a:pt x="7232" y="10963"/>
                </a:cubicBezTo>
                <a:close/>
                <a:moveTo>
                  <a:pt x="2153" y="13481"/>
                </a:moveTo>
                <a:cubicBezTo>
                  <a:pt x="2143" y="13488"/>
                  <a:pt x="2133" y="13494"/>
                  <a:pt x="2124" y="13500"/>
                </a:cubicBezTo>
                <a:cubicBezTo>
                  <a:pt x="2134" y="13496"/>
                  <a:pt x="2144" y="13489"/>
                  <a:pt x="2153" y="13481"/>
                </a:cubicBezTo>
                <a:close/>
                <a:moveTo>
                  <a:pt x="4450" y="16543"/>
                </a:moveTo>
                <a:lnTo>
                  <a:pt x="4450" y="16543"/>
                </a:lnTo>
                <a:cubicBezTo>
                  <a:pt x="4470" y="16557"/>
                  <a:pt x="4500" y="16577"/>
                  <a:pt x="4550" y="16607"/>
                </a:cubicBezTo>
                <a:lnTo>
                  <a:pt x="4550" y="16610"/>
                </a:lnTo>
                <a:lnTo>
                  <a:pt x="4450" y="16543"/>
                </a:lnTo>
                <a:close/>
                <a:moveTo>
                  <a:pt x="4845" y="16690"/>
                </a:moveTo>
                <a:cubicBezTo>
                  <a:pt x="4854" y="16690"/>
                  <a:pt x="4864" y="16694"/>
                  <a:pt x="4873" y="16701"/>
                </a:cubicBezTo>
                <a:cubicBezTo>
                  <a:pt x="4833" y="16718"/>
                  <a:pt x="4900" y="16809"/>
                  <a:pt x="4927" y="16889"/>
                </a:cubicBezTo>
                <a:cubicBezTo>
                  <a:pt x="4877" y="16842"/>
                  <a:pt x="4823" y="16802"/>
                  <a:pt x="4769" y="16762"/>
                </a:cubicBezTo>
                <a:lnTo>
                  <a:pt x="4766" y="16765"/>
                </a:lnTo>
                <a:cubicBezTo>
                  <a:pt x="4783" y="16722"/>
                  <a:pt x="4814" y="16690"/>
                  <a:pt x="4845" y="16690"/>
                </a:cubicBezTo>
                <a:close/>
                <a:moveTo>
                  <a:pt x="12136" y="19709"/>
                </a:moveTo>
                <a:lnTo>
                  <a:pt x="12136" y="19709"/>
                </a:lnTo>
                <a:cubicBezTo>
                  <a:pt x="12129" y="19715"/>
                  <a:pt x="12120" y="19723"/>
                  <a:pt x="12112" y="19732"/>
                </a:cubicBezTo>
                <a:lnTo>
                  <a:pt x="12112" y="19732"/>
                </a:lnTo>
                <a:cubicBezTo>
                  <a:pt x="12120" y="19724"/>
                  <a:pt x="12128" y="19716"/>
                  <a:pt x="12136" y="19709"/>
                </a:cubicBezTo>
                <a:close/>
                <a:moveTo>
                  <a:pt x="12112" y="19732"/>
                </a:moveTo>
                <a:cubicBezTo>
                  <a:pt x="12103" y="19741"/>
                  <a:pt x="12094" y="19750"/>
                  <a:pt x="12085" y="19760"/>
                </a:cubicBezTo>
                <a:cubicBezTo>
                  <a:pt x="12095" y="19750"/>
                  <a:pt x="12103" y="19740"/>
                  <a:pt x="12112" y="19732"/>
                </a:cubicBezTo>
                <a:close/>
                <a:moveTo>
                  <a:pt x="8259" y="0"/>
                </a:moveTo>
                <a:cubicBezTo>
                  <a:pt x="8258" y="0"/>
                  <a:pt x="8257" y="2"/>
                  <a:pt x="8255" y="5"/>
                </a:cubicBezTo>
                <a:cubicBezTo>
                  <a:pt x="8252" y="5"/>
                  <a:pt x="8249" y="5"/>
                  <a:pt x="8246" y="5"/>
                </a:cubicBezTo>
                <a:cubicBezTo>
                  <a:pt x="7949" y="5"/>
                  <a:pt x="7642" y="159"/>
                  <a:pt x="7253" y="369"/>
                </a:cubicBezTo>
                <a:lnTo>
                  <a:pt x="7283" y="274"/>
                </a:lnTo>
                <a:cubicBezTo>
                  <a:pt x="7271" y="273"/>
                  <a:pt x="7258" y="273"/>
                  <a:pt x="7245" y="273"/>
                </a:cubicBezTo>
                <a:cubicBezTo>
                  <a:pt x="7063" y="273"/>
                  <a:pt x="6819" y="377"/>
                  <a:pt x="6640" y="399"/>
                </a:cubicBezTo>
                <a:cubicBezTo>
                  <a:pt x="6613" y="486"/>
                  <a:pt x="6516" y="520"/>
                  <a:pt x="6616" y="604"/>
                </a:cubicBezTo>
                <a:cubicBezTo>
                  <a:pt x="6552" y="586"/>
                  <a:pt x="6490" y="579"/>
                  <a:pt x="6433" y="579"/>
                </a:cubicBezTo>
                <a:cubicBezTo>
                  <a:pt x="6184" y="579"/>
                  <a:pt x="5996" y="725"/>
                  <a:pt x="5832" y="867"/>
                </a:cubicBezTo>
                <a:cubicBezTo>
                  <a:pt x="5651" y="1064"/>
                  <a:pt x="5497" y="1252"/>
                  <a:pt x="5207" y="1252"/>
                </a:cubicBezTo>
                <a:cubicBezTo>
                  <a:pt x="5191" y="1252"/>
                  <a:pt x="5173" y="1252"/>
                  <a:pt x="5156" y="1250"/>
                </a:cubicBezTo>
                <a:cubicBezTo>
                  <a:pt x="5201" y="1220"/>
                  <a:pt x="5233" y="1136"/>
                  <a:pt x="5207" y="1136"/>
                </a:cubicBezTo>
                <a:cubicBezTo>
                  <a:pt x="5204" y="1136"/>
                  <a:pt x="5201" y="1137"/>
                  <a:pt x="5196" y="1139"/>
                </a:cubicBezTo>
                <a:cubicBezTo>
                  <a:pt x="5085" y="1240"/>
                  <a:pt x="4984" y="1345"/>
                  <a:pt x="4890" y="1459"/>
                </a:cubicBezTo>
                <a:cubicBezTo>
                  <a:pt x="4947" y="1504"/>
                  <a:pt x="4971" y="1511"/>
                  <a:pt x="4998" y="1511"/>
                </a:cubicBezTo>
                <a:cubicBezTo>
                  <a:pt x="5010" y="1511"/>
                  <a:pt x="5022" y="1510"/>
                  <a:pt x="5038" y="1510"/>
                </a:cubicBezTo>
                <a:cubicBezTo>
                  <a:pt x="5057" y="1510"/>
                  <a:pt x="5083" y="1512"/>
                  <a:pt x="5119" y="1520"/>
                </a:cubicBezTo>
                <a:cubicBezTo>
                  <a:pt x="5122" y="1627"/>
                  <a:pt x="5075" y="1735"/>
                  <a:pt x="4991" y="1806"/>
                </a:cubicBezTo>
                <a:cubicBezTo>
                  <a:pt x="5082" y="1617"/>
                  <a:pt x="4856" y="1634"/>
                  <a:pt x="4739" y="1627"/>
                </a:cubicBezTo>
                <a:lnTo>
                  <a:pt x="4739" y="1627"/>
                </a:lnTo>
                <a:cubicBezTo>
                  <a:pt x="4776" y="1651"/>
                  <a:pt x="4786" y="1705"/>
                  <a:pt x="4816" y="1735"/>
                </a:cubicBezTo>
                <a:cubicBezTo>
                  <a:pt x="4789" y="1731"/>
                  <a:pt x="4768" y="1729"/>
                  <a:pt x="4751" y="1729"/>
                </a:cubicBezTo>
                <a:cubicBezTo>
                  <a:pt x="4558" y="1729"/>
                  <a:pt x="4937" y="1972"/>
                  <a:pt x="4628" y="2028"/>
                </a:cubicBezTo>
                <a:lnTo>
                  <a:pt x="4591" y="1964"/>
                </a:lnTo>
                <a:cubicBezTo>
                  <a:pt x="4530" y="2065"/>
                  <a:pt x="4527" y="2210"/>
                  <a:pt x="4426" y="2280"/>
                </a:cubicBezTo>
                <a:cubicBezTo>
                  <a:pt x="4281" y="2199"/>
                  <a:pt x="4459" y="2142"/>
                  <a:pt x="4375" y="2041"/>
                </a:cubicBezTo>
                <a:lnTo>
                  <a:pt x="4375" y="2041"/>
                </a:lnTo>
                <a:cubicBezTo>
                  <a:pt x="4258" y="2169"/>
                  <a:pt x="4347" y="2489"/>
                  <a:pt x="4133" y="2489"/>
                </a:cubicBezTo>
                <a:cubicBezTo>
                  <a:pt x="4132" y="2489"/>
                  <a:pt x="4131" y="2489"/>
                  <a:pt x="4129" y="2489"/>
                </a:cubicBezTo>
                <a:cubicBezTo>
                  <a:pt x="4146" y="2405"/>
                  <a:pt x="4220" y="2334"/>
                  <a:pt x="4241" y="2250"/>
                </a:cubicBezTo>
                <a:cubicBezTo>
                  <a:pt x="4213" y="2248"/>
                  <a:pt x="4188" y="2248"/>
                  <a:pt x="4167" y="2248"/>
                </a:cubicBezTo>
                <a:cubicBezTo>
                  <a:pt x="3991" y="2248"/>
                  <a:pt x="3996" y="2294"/>
                  <a:pt x="3897" y="2354"/>
                </a:cubicBezTo>
                <a:lnTo>
                  <a:pt x="3907" y="2348"/>
                </a:lnTo>
                <a:lnTo>
                  <a:pt x="3907" y="2348"/>
                </a:lnTo>
                <a:cubicBezTo>
                  <a:pt x="3816" y="2398"/>
                  <a:pt x="3729" y="2452"/>
                  <a:pt x="3645" y="2509"/>
                </a:cubicBezTo>
                <a:lnTo>
                  <a:pt x="3729" y="2486"/>
                </a:lnTo>
                <a:lnTo>
                  <a:pt x="3729" y="2486"/>
                </a:lnTo>
                <a:cubicBezTo>
                  <a:pt x="3903" y="2921"/>
                  <a:pt x="3507" y="2876"/>
                  <a:pt x="3533" y="3258"/>
                </a:cubicBezTo>
                <a:lnTo>
                  <a:pt x="3533" y="3258"/>
                </a:lnTo>
                <a:cubicBezTo>
                  <a:pt x="3520" y="3075"/>
                  <a:pt x="3497" y="3046"/>
                  <a:pt x="3462" y="3046"/>
                </a:cubicBezTo>
                <a:cubicBezTo>
                  <a:pt x="3446" y="3046"/>
                  <a:pt x="3428" y="3052"/>
                  <a:pt x="3406" y="3052"/>
                </a:cubicBezTo>
                <a:cubicBezTo>
                  <a:pt x="3381" y="3052"/>
                  <a:pt x="3352" y="3044"/>
                  <a:pt x="3318" y="3011"/>
                </a:cubicBezTo>
                <a:cubicBezTo>
                  <a:pt x="3258" y="3029"/>
                  <a:pt x="3183" y="3060"/>
                  <a:pt x="3136" y="3060"/>
                </a:cubicBezTo>
                <a:cubicBezTo>
                  <a:pt x="3115" y="3060"/>
                  <a:pt x="3099" y="3054"/>
                  <a:pt x="3093" y="3037"/>
                </a:cubicBezTo>
                <a:lnTo>
                  <a:pt x="3093" y="3037"/>
                </a:lnTo>
                <a:cubicBezTo>
                  <a:pt x="3130" y="3236"/>
                  <a:pt x="2867" y="3162"/>
                  <a:pt x="2928" y="3448"/>
                </a:cubicBezTo>
                <a:cubicBezTo>
                  <a:pt x="2923" y="3446"/>
                  <a:pt x="2919" y="3445"/>
                  <a:pt x="2914" y="3445"/>
                </a:cubicBezTo>
                <a:cubicBezTo>
                  <a:pt x="2881" y="3445"/>
                  <a:pt x="2852" y="3501"/>
                  <a:pt x="2806" y="3501"/>
                </a:cubicBezTo>
                <a:cubicBezTo>
                  <a:pt x="2787" y="3501"/>
                  <a:pt x="2764" y="3491"/>
                  <a:pt x="2736" y="3461"/>
                </a:cubicBezTo>
                <a:lnTo>
                  <a:pt x="2736" y="3461"/>
                </a:lnTo>
                <a:cubicBezTo>
                  <a:pt x="2710" y="3529"/>
                  <a:pt x="2720" y="3548"/>
                  <a:pt x="2746" y="3548"/>
                </a:cubicBezTo>
                <a:cubicBezTo>
                  <a:pt x="2775" y="3548"/>
                  <a:pt x="2825" y="3524"/>
                  <a:pt x="2861" y="3524"/>
                </a:cubicBezTo>
                <a:cubicBezTo>
                  <a:pt x="2875" y="3524"/>
                  <a:pt x="2886" y="3527"/>
                  <a:pt x="2894" y="3536"/>
                </a:cubicBezTo>
                <a:cubicBezTo>
                  <a:pt x="2894" y="3862"/>
                  <a:pt x="2336" y="3960"/>
                  <a:pt x="2376" y="4448"/>
                </a:cubicBezTo>
                <a:cubicBezTo>
                  <a:pt x="2305" y="4761"/>
                  <a:pt x="2427" y="4919"/>
                  <a:pt x="2420" y="5181"/>
                </a:cubicBezTo>
                <a:cubicBezTo>
                  <a:pt x="2406" y="5208"/>
                  <a:pt x="2393" y="5235"/>
                  <a:pt x="2383" y="5262"/>
                </a:cubicBezTo>
                <a:cubicBezTo>
                  <a:pt x="2289" y="5259"/>
                  <a:pt x="2265" y="5097"/>
                  <a:pt x="2265" y="5097"/>
                </a:cubicBezTo>
                <a:cubicBezTo>
                  <a:pt x="2117" y="5215"/>
                  <a:pt x="2077" y="5339"/>
                  <a:pt x="2070" y="5511"/>
                </a:cubicBezTo>
                <a:cubicBezTo>
                  <a:pt x="2053" y="5487"/>
                  <a:pt x="2032" y="5479"/>
                  <a:pt x="2005" y="5479"/>
                </a:cubicBezTo>
                <a:cubicBezTo>
                  <a:pt x="1977" y="5479"/>
                  <a:pt x="1944" y="5487"/>
                  <a:pt x="1902" y="5498"/>
                </a:cubicBezTo>
                <a:cubicBezTo>
                  <a:pt x="1868" y="5622"/>
                  <a:pt x="2066" y="5656"/>
                  <a:pt x="1928" y="5784"/>
                </a:cubicBezTo>
                <a:cubicBezTo>
                  <a:pt x="1878" y="5733"/>
                  <a:pt x="1794" y="5662"/>
                  <a:pt x="1757" y="5578"/>
                </a:cubicBezTo>
                <a:lnTo>
                  <a:pt x="1757" y="5578"/>
                </a:lnTo>
                <a:cubicBezTo>
                  <a:pt x="1753" y="5747"/>
                  <a:pt x="1801" y="5925"/>
                  <a:pt x="1797" y="6090"/>
                </a:cubicBezTo>
                <a:cubicBezTo>
                  <a:pt x="1795" y="6090"/>
                  <a:pt x="1793" y="6090"/>
                  <a:pt x="1790" y="6090"/>
                </a:cubicBezTo>
                <a:cubicBezTo>
                  <a:pt x="1689" y="6090"/>
                  <a:pt x="1685" y="5947"/>
                  <a:pt x="1642" y="5874"/>
                </a:cubicBezTo>
                <a:lnTo>
                  <a:pt x="1642" y="5874"/>
                </a:lnTo>
                <a:cubicBezTo>
                  <a:pt x="1626" y="6060"/>
                  <a:pt x="1568" y="6342"/>
                  <a:pt x="1706" y="6443"/>
                </a:cubicBezTo>
                <a:cubicBezTo>
                  <a:pt x="1729" y="6418"/>
                  <a:pt x="1754" y="6396"/>
                  <a:pt x="1776" y="6374"/>
                </a:cubicBezTo>
                <a:lnTo>
                  <a:pt x="1776" y="6374"/>
                </a:lnTo>
                <a:cubicBezTo>
                  <a:pt x="1773" y="6375"/>
                  <a:pt x="1769" y="6376"/>
                  <a:pt x="1765" y="6376"/>
                </a:cubicBezTo>
                <a:cubicBezTo>
                  <a:pt x="1723" y="6376"/>
                  <a:pt x="1653" y="6328"/>
                  <a:pt x="1646" y="6288"/>
                </a:cubicBezTo>
                <a:cubicBezTo>
                  <a:pt x="1591" y="6139"/>
                  <a:pt x="1707" y="6106"/>
                  <a:pt x="1785" y="6106"/>
                </a:cubicBezTo>
                <a:cubicBezTo>
                  <a:pt x="1803" y="6106"/>
                  <a:pt x="1819" y="6107"/>
                  <a:pt x="1831" y="6110"/>
                </a:cubicBezTo>
                <a:lnTo>
                  <a:pt x="1828" y="6224"/>
                </a:lnTo>
                <a:cubicBezTo>
                  <a:pt x="1830" y="6225"/>
                  <a:pt x="1833" y="6225"/>
                  <a:pt x="1836" y="6225"/>
                </a:cubicBezTo>
                <a:cubicBezTo>
                  <a:pt x="2184" y="6225"/>
                  <a:pt x="1929" y="5789"/>
                  <a:pt x="2023" y="5582"/>
                </a:cubicBezTo>
                <a:lnTo>
                  <a:pt x="2023" y="5582"/>
                </a:lnTo>
                <a:lnTo>
                  <a:pt x="2184" y="5726"/>
                </a:lnTo>
                <a:cubicBezTo>
                  <a:pt x="1972" y="6248"/>
                  <a:pt x="1807" y="6787"/>
                  <a:pt x="1683" y="7338"/>
                </a:cubicBezTo>
                <a:lnTo>
                  <a:pt x="1673" y="7359"/>
                </a:lnTo>
                <a:cubicBezTo>
                  <a:pt x="1572" y="7285"/>
                  <a:pt x="1474" y="7200"/>
                  <a:pt x="1366" y="7157"/>
                </a:cubicBezTo>
                <a:lnTo>
                  <a:pt x="1282" y="7106"/>
                </a:lnTo>
                <a:lnTo>
                  <a:pt x="1282" y="7133"/>
                </a:lnTo>
                <a:cubicBezTo>
                  <a:pt x="1263" y="7130"/>
                  <a:pt x="1242" y="7128"/>
                  <a:pt x="1221" y="7128"/>
                </a:cubicBezTo>
                <a:cubicBezTo>
                  <a:pt x="1141" y="7128"/>
                  <a:pt x="1050" y="7155"/>
                  <a:pt x="946" y="7227"/>
                </a:cubicBezTo>
                <a:lnTo>
                  <a:pt x="979" y="7537"/>
                </a:lnTo>
                <a:lnTo>
                  <a:pt x="821" y="7557"/>
                </a:lnTo>
                <a:lnTo>
                  <a:pt x="912" y="7352"/>
                </a:lnTo>
                <a:lnTo>
                  <a:pt x="912" y="7352"/>
                </a:lnTo>
                <a:cubicBezTo>
                  <a:pt x="744" y="7409"/>
                  <a:pt x="808" y="7534"/>
                  <a:pt x="841" y="7648"/>
                </a:cubicBezTo>
                <a:cubicBezTo>
                  <a:pt x="827" y="7645"/>
                  <a:pt x="812" y="7643"/>
                  <a:pt x="797" y="7643"/>
                </a:cubicBezTo>
                <a:cubicBezTo>
                  <a:pt x="747" y="7643"/>
                  <a:pt x="699" y="7660"/>
                  <a:pt x="660" y="7688"/>
                </a:cubicBezTo>
                <a:cubicBezTo>
                  <a:pt x="703" y="7806"/>
                  <a:pt x="754" y="7921"/>
                  <a:pt x="801" y="8035"/>
                </a:cubicBezTo>
                <a:cubicBezTo>
                  <a:pt x="721" y="8028"/>
                  <a:pt x="676" y="7932"/>
                  <a:pt x="613" y="7932"/>
                </a:cubicBezTo>
                <a:cubicBezTo>
                  <a:pt x="587" y="7932"/>
                  <a:pt x="559" y="7947"/>
                  <a:pt x="525" y="7988"/>
                </a:cubicBezTo>
                <a:cubicBezTo>
                  <a:pt x="592" y="8146"/>
                  <a:pt x="794" y="7968"/>
                  <a:pt x="794" y="8183"/>
                </a:cubicBezTo>
                <a:cubicBezTo>
                  <a:pt x="636" y="8257"/>
                  <a:pt x="549" y="8190"/>
                  <a:pt x="603" y="8368"/>
                </a:cubicBezTo>
                <a:cubicBezTo>
                  <a:pt x="532" y="8365"/>
                  <a:pt x="501" y="8329"/>
                  <a:pt x="488" y="8269"/>
                </a:cubicBezTo>
                <a:lnTo>
                  <a:pt x="488" y="8269"/>
                </a:lnTo>
                <a:cubicBezTo>
                  <a:pt x="510" y="8424"/>
                  <a:pt x="412" y="8615"/>
                  <a:pt x="532" y="8715"/>
                </a:cubicBezTo>
                <a:cubicBezTo>
                  <a:pt x="358" y="8799"/>
                  <a:pt x="451" y="9115"/>
                  <a:pt x="267" y="9115"/>
                </a:cubicBezTo>
                <a:cubicBezTo>
                  <a:pt x="252" y="9115"/>
                  <a:pt x="235" y="9113"/>
                  <a:pt x="216" y="9109"/>
                </a:cubicBezTo>
                <a:lnTo>
                  <a:pt x="216" y="9109"/>
                </a:lnTo>
                <a:cubicBezTo>
                  <a:pt x="266" y="9166"/>
                  <a:pt x="380" y="9388"/>
                  <a:pt x="374" y="9512"/>
                </a:cubicBezTo>
                <a:cubicBezTo>
                  <a:pt x="329" y="9471"/>
                  <a:pt x="296" y="9454"/>
                  <a:pt x="273" y="9454"/>
                </a:cubicBezTo>
                <a:cubicBezTo>
                  <a:pt x="147" y="9454"/>
                  <a:pt x="259" y="9934"/>
                  <a:pt x="37" y="9934"/>
                </a:cubicBezTo>
                <a:cubicBezTo>
                  <a:pt x="26" y="9934"/>
                  <a:pt x="13" y="9932"/>
                  <a:pt x="0" y="9930"/>
                </a:cubicBezTo>
                <a:lnTo>
                  <a:pt x="0" y="9930"/>
                </a:lnTo>
                <a:cubicBezTo>
                  <a:pt x="269" y="10112"/>
                  <a:pt x="158" y="10610"/>
                  <a:pt x="401" y="10899"/>
                </a:cubicBezTo>
                <a:cubicBezTo>
                  <a:pt x="379" y="10888"/>
                  <a:pt x="341" y="10870"/>
                  <a:pt x="331" y="10848"/>
                </a:cubicBezTo>
                <a:lnTo>
                  <a:pt x="331" y="10848"/>
                </a:lnTo>
                <a:cubicBezTo>
                  <a:pt x="346" y="11021"/>
                  <a:pt x="283" y="11098"/>
                  <a:pt x="276" y="11229"/>
                </a:cubicBezTo>
                <a:cubicBezTo>
                  <a:pt x="297" y="11224"/>
                  <a:pt x="317" y="11222"/>
                  <a:pt x="337" y="11222"/>
                </a:cubicBezTo>
                <a:cubicBezTo>
                  <a:pt x="530" y="11222"/>
                  <a:pt x="674" y="11430"/>
                  <a:pt x="852" y="11488"/>
                </a:cubicBezTo>
                <a:cubicBezTo>
                  <a:pt x="813" y="11599"/>
                  <a:pt x="760" y="11627"/>
                  <a:pt x="702" y="11627"/>
                </a:cubicBezTo>
                <a:cubicBezTo>
                  <a:pt x="640" y="11627"/>
                  <a:pt x="572" y="11596"/>
                  <a:pt x="504" y="11596"/>
                </a:cubicBezTo>
                <a:cubicBezTo>
                  <a:pt x="463" y="11596"/>
                  <a:pt x="422" y="11607"/>
                  <a:pt x="384" y="11643"/>
                </a:cubicBezTo>
                <a:cubicBezTo>
                  <a:pt x="402" y="11634"/>
                  <a:pt x="420" y="11630"/>
                  <a:pt x="438" y="11630"/>
                </a:cubicBezTo>
                <a:cubicBezTo>
                  <a:pt x="556" y="11630"/>
                  <a:pt x="682" y="11798"/>
                  <a:pt x="773" y="11798"/>
                </a:cubicBezTo>
                <a:cubicBezTo>
                  <a:pt x="796" y="11798"/>
                  <a:pt x="817" y="11787"/>
                  <a:pt x="835" y="11761"/>
                </a:cubicBezTo>
                <a:lnTo>
                  <a:pt x="835" y="11761"/>
                </a:lnTo>
                <a:cubicBezTo>
                  <a:pt x="801" y="11969"/>
                  <a:pt x="848" y="11915"/>
                  <a:pt x="734" y="12090"/>
                </a:cubicBezTo>
                <a:cubicBezTo>
                  <a:pt x="791" y="12061"/>
                  <a:pt x="829" y="12049"/>
                  <a:pt x="855" y="12049"/>
                </a:cubicBezTo>
                <a:cubicBezTo>
                  <a:pt x="951" y="12049"/>
                  <a:pt x="908" y="12195"/>
                  <a:pt x="1084" y="12198"/>
                </a:cubicBezTo>
                <a:cubicBezTo>
                  <a:pt x="1107" y="12467"/>
                  <a:pt x="902" y="12413"/>
                  <a:pt x="1131" y="12558"/>
                </a:cubicBezTo>
                <a:cubicBezTo>
                  <a:pt x="1135" y="12618"/>
                  <a:pt x="1102" y="12637"/>
                  <a:pt x="1060" y="12637"/>
                </a:cubicBezTo>
                <a:cubicBezTo>
                  <a:pt x="997" y="12637"/>
                  <a:pt x="916" y="12595"/>
                  <a:pt x="916" y="12595"/>
                </a:cubicBezTo>
                <a:lnTo>
                  <a:pt x="916" y="12595"/>
                </a:lnTo>
                <a:cubicBezTo>
                  <a:pt x="962" y="12656"/>
                  <a:pt x="1002" y="12678"/>
                  <a:pt x="1039" y="12678"/>
                </a:cubicBezTo>
                <a:cubicBezTo>
                  <a:pt x="1128" y="12678"/>
                  <a:pt x="1196" y="12544"/>
                  <a:pt x="1289" y="12518"/>
                </a:cubicBezTo>
                <a:lnTo>
                  <a:pt x="1289" y="12518"/>
                </a:lnTo>
                <a:cubicBezTo>
                  <a:pt x="1531" y="12703"/>
                  <a:pt x="1259" y="12726"/>
                  <a:pt x="1242" y="12881"/>
                </a:cubicBezTo>
                <a:cubicBezTo>
                  <a:pt x="1410" y="12986"/>
                  <a:pt x="1663" y="12952"/>
                  <a:pt x="1743" y="13046"/>
                </a:cubicBezTo>
                <a:cubicBezTo>
                  <a:pt x="1727" y="13073"/>
                  <a:pt x="1703" y="13097"/>
                  <a:pt x="1676" y="13113"/>
                </a:cubicBezTo>
                <a:cubicBezTo>
                  <a:pt x="1695" y="13103"/>
                  <a:pt x="1715" y="13098"/>
                  <a:pt x="1735" y="13098"/>
                </a:cubicBezTo>
                <a:cubicBezTo>
                  <a:pt x="1747" y="13098"/>
                  <a:pt x="1759" y="13100"/>
                  <a:pt x="1770" y="13103"/>
                </a:cubicBezTo>
                <a:cubicBezTo>
                  <a:pt x="1768" y="13097"/>
                  <a:pt x="1768" y="13095"/>
                  <a:pt x="1770" y="13095"/>
                </a:cubicBezTo>
                <a:cubicBezTo>
                  <a:pt x="1778" y="13095"/>
                  <a:pt x="1836" y="13184"/>
                  <a:pt x="1868" y="13225"/>
                </a:cubicBezTo>
                <a:cubicBezTo>
                  <a:pt x="1908" y="13288"/>
                  <a:pt x="1955" y="13349"/>
                  <a:pt x="2006" y="13403"/>
                </a:cubicBezTo>
                <a:cubicBezTo>
                  <a:pt x="2033" y="13430"/>
                  <a:pt x="2063" y="13453"/>
                  <a:pt x="2093" y="13470"/>
                </a:cubicBezTo>
                <a:cubicBezTo>
                  <a:pt x="2102" y="13477"/>
                  <a:pt x="2108" y="13480"/>
                  <a:pt x="2112" y="13480"/>
                </a:cubicBezTo>
                <a:cubicBezTo>
                  <a:pt x="2119" y="13480"/>
                  <a:pt x="2122" y="13475"/>
                  <a:pt x="2124" y="13467"/>
                </a:cubicBezTo>
                <a:lnTo>
                  <a:pt x="2167" y="13467"/>
                </a:lnTo>
                <a:cubicBezTo>
                  <a:pt x="2163" y="13472"/>
                  <a:pt x="2158" y="13477"/>
                  <a:pt x="2153" y="13481"/>
                </a:cubicBezTo>
                <a:lnTo>
                  <a:pt x="2153" y="13481"/>
                </a:lnTo>
                <a:cubicBezTo>
                  <a:pt x="2228" y="13432"/>
                  <a:pt x="2305" y="13388"/>
                  <a:pt x="2383" y="13349"/>
                </a:cubicBezTo>
                <a:cubicBezTo>
                  <a:pt x="2420" y="13406"/>
                  <a:pt x="2575" y="13447"/>
                  <a:pt x="2457" y="13538"/>
                </a:cubicBezTo>
                <a:cubicBezTo>
                  <a:pt x="2437" y="13477"/>
                  <a:pt x="2383" y="13490"/>
                  <a:pt x="2329" y="13480"/>
                </a:cubicBezTo>
                <a:lnTo>
                  <a:pt x="2329" y="13480"/>
                </a:lnTo>
                <a:lnTo>
                  <a:pt x="2427" y="13561"/>
                </a:lnTo>
                <a:cubicBezTo>
                  <a:pt x="2392" y="13602"/>
                  <a:pt x="2367" y="13617"/>
                  <a:pt x="2347" y="13617"/>
                </a:cubicBezTo>
                <a:cubicBezTo>
                  <a:pt x="2291" y="13617"/>
                  <a:pt x="2274" y="13501"/>
                  <a:pt x="2213" y="13501"/>
                </a:cubicBezTo>
                <a:cubicBezTo>
                  <a:pt x="2201" y="13501"/>
                  <a:pt x="2187" y="13506"/>
                  <a:pt x="2171" y="13517"/>
                </a:cubicBezTo>
                <a:cubicBezTo>
                  <a:pt x="2299" y="13669"/>
                  <a:pt x="2568" y="13857"/>
                  <a:pt x="2585" y="14025"/>
                </a:cubicBezTo>
                <a:cubicBezTo>
                  <a:pt x="2564" y="14040"/>
                  <a:pt x="2545" y="14046"/>
                  <a:pt x="2528" y="14046"/>
                </a:cubicBezTo>
                <a:cubicBezTo>
                  <a:pt x="2437" y="14046"/>
                  <a:pt x="2384" y="13879"/>
                  <a:pt x="2339" y="13879"/>
                </a:cubicBezTo>
                <a:cubicBezTo>
                  <a:pt x="2321" y="13879"/>
                  <a:pt x="2305" y="13905"/>
                  <a:pt x="2289" y="13975"/>
                </a:cubicBezTo>
                <a:lnTo>
                  <a:pt x="2255" y="13699"/>
                </a:lnTo>
                <a:cubicBezTo>
                  <a:pt x="2196" y="13785"/>
                  <a:pt x="2166" y="13812"/>
                  <a:pt x="2149" y="13812"/>
                </a:cubicBezTo>
                <a:cubicBezTo>
                  <a:pt x="2120" y="13812"/>
                  <a:pt x="2126" y="13737"/>
                  <a:pt x="2091" y="13737"/>
                </a:cubicBezTo>
                <a:cubicBezTo>
                  <a:pt x="2071" y="13737"/>
                  <a:pt x="2036" y="13763"/>
                  <a:pt x="1972" y="13844"/>
                </a:cubicBezTo>
                <a:cubicBezTo>
                  <a:pt x="2060" y="14204"/>
                  <a:pt x="2225" y="14174"/>
                  <a:pt x="2339" y="14524"/>
                </a:cubicBezTo>
                <a:cubicBezTo>
                  <a:pt x="2348" y="14525"/>
                  <a:pt x="2357" y="14525"/>
                  <a:pt x="2365" y="14525"/>
                </a:cubicBezTo>
                <a:cubicBezTo>
                  <a:pt x="2469" y="14525"/>
                  <a:pt x="2481" y="14438"/>
                  <a:pt x="2583" y="14438"/>
                </a:cubicBezTo>
                <a:cubicBezTo>
                  <a:pt x="2591" y="14438"/>
                  <a:pt x="2599" y="14438"/>
                  <a:pt x="2608" y="14439"/>
                </a:cubicBezTo>
                <a:cubicBezTo>
                  <a:pt x="3029" y="14766"/>
                  <a:pt x="2376" y="15052"/>
                  <a:pt x="2820" y="15224"/>
                </a:cubicBezTo>
                <a:cubicBezTo>
                  <a:pt x="2825" y="15224"/>
                  <a:pt x="2830" y="15224"/>
                  <a:pt x="2834" y="15224"/>
                </a:cubicBezTo>
                <a:cubicBezTo>
                  <a:pt x="2908" y="15224"/>
                  <a:pt x="2990" y="15202"/>
                  <a:pt x="3064" y="15202"/>
                </a:cubicBezTo>
                <a:cubicBezTo>
                  <a:pt x="3157" y="15202"/>
                  <a:pt x="3235" y="15237"/>
                  <a:pt x="3265" y="15392"/>
                </a:cubicBezTo>
                <a:lnTo>
                  <a:pt x="3029" y="15463"/>
                </a:lnTo>
                <a:cubicBezTo>
                  <a:pt x="3108" y="15577"/>
                  <a:pt x="3183" y="15594"/>
                  <a:pt x="3252" y="15594"/>
                </a:cubicBezTo>
                <a:cubicBezTo>
                  <a:pt x="3280" y="15594"/>
                  <a:pt x="3307" y="15591"/>
                  <a:pt x="3333" y="15591"/>
                </a:cubicBezTo>
                <a:cubicBezTo>
                  <a:pt x="3407" y="15591"/>
                  <a:pt x="3471" y="15613"/>
                  <a:pt x="3524" y="15779"/>
                </a:cubicBezTo>
                <a:cubicBezTo>
                  <a:pt x="3518" y="15780"/>
                  <a:pt x="3513" y="15780"/>
                  <a:pt x="3508" y="15780"/>
                </a:cubicBezTo>
                <a:cubicBezTo>
                  <a:pt x="3418" y="15780"/>
                  <a:pt x="3327" y="15672"/>
                  <a:pt x="3306" y="15672"/>
                </a:cubicBezTo>
                <a:cubicBezTo>
                  <a:pt x="3302" y="15672"/>
                  <a:pt x="3300" y="15675"/>
                  <a:pt x="3302" y="15685"/>
                </a:cubicBezTo>
                <a:cubicBezTo>
                  <a:pt x="3310" y="15808"/>
                  <a:pt x="3347" y="15836"/>
                  <a:pt x="3395" y="15836"/>
                </a:cubicBezTo>
                <a:cubicBezTo>
                  <a:pt x="3438" y="15836"/>
                  <a:pt x="3489" y="15815"/>
                  <a:pt x="3539" y="15815"/>
                </a:cubicBezTo>
                <a:cubicBezTo>
                  <a:pt x="3570" y="15815"/>
                  <a:pt x="3601" y="15824"/>
                  <a:pt x="3628" y="15853"/>
                </a:cubicBezTo>
                <a:lnTo>
                  <a:pt x="3507" y="16018"/>
                </a:lnTo>
                <a:cubicBezTo>
                  <a:pt x="3790" y="16267"/>
                  <a:pt x="4180" y="16432"/>
                  <a:pt x="4513" y="16647"/>
                </a:cubicBezTo>
                <a:cubicBezTo>
                  <a:pt x="4459" y="16681"/>
                  <a:pt x="4365" y="16691"/>
                  <a:pt x="4402" y="16795"/>
                </a:cubicBezTo>
                <a:cubicBezTo>
                  <a:pt x="4860" y="17034"/>
                  <a:pt x="5260" y="17448"/>
                  <a:pt x="5634" y="17798"/>
                </a:cubicBezTo>
                <a:lnTo>
                  <a:pt x="5879" y="17734"/>
                </a:lnTo>
                <a:lnTo>
                  <a:pt x="5879" y="17734"/>
                </a:lnTo>
                <a:cubicBezTo>
                  <a:pt x="5916" y="17758"/>
                  <a:pt x="5913" y="17842"/>
                  <a:pt x="5856" y="17849"/>
                </a:cubicBezTo>
                <a:cubicBezTo>
                  <a:pt x="5888" y="17883"/>
                  <a:pt x="5909" y="17897"/>
                  <a:pt x="5923" y="17897"/>
                </a:cubicBezTo>
                <a:cubicBezTo>
                  <a:pt x="5968" y="17897"/>
                  <a:pt x="5943" y="17753"/>
                  <a:pt x="6031" y="17738"/>
                </a:cubicBezTo>
                <a:lnTo>
                  <a:pt x="6031" y="17738"/>
                </a:lnTo>
                <a:cubicBezTo>
                  <a:pt x="6128" y="17778"/>
                  <a:pt x="6108" y="17896"/>
                  <a:pt x="6024" y="17906"/>
                </a:cubicBezTo>
                <a:cubicBezTo>
                  <a:pt x="6250" y="17923"/>
                  <a:pt x="6472" y="17956"/>
                  <a:pt x="6687" y="18013"/>
                </a:cubicBezTo>
                <a:cubicBezTo>
                  <a:pt x="6966" y="18098"/>
                  <a:pt x="7030" y="18111"/>
                  <a:pt x="7003" y="18242"/>
                </a:cubicBezTo>
                <a:lnTo>
                  <a:pt x="6953" y="18263"/>
                </a:lnTo>
                <a:cubicBezTo>
                  <a:pt x="6956" y="18279"/>
                  <a:pt x="6953" y="18279"/>
                  <a:pt x="6970" y="18289"/>
                </a:cubicBezTo>
                <a:cubicBezTo>
                  <a:pt x="6993" y="18306"/>
                  <a:pt x="7020" y="18320"/>
                  <a:pt x="7047" y="18330"/>
                </a:cubicBezTo>
                <a:cubicBezTo>
                  <a:pt x="7092" y="18338"/>
                  <a:pt x="7138" y="18344"/>
                  <a:pt x="7183" y="18344"/>
                </a:cubicBezTo>
                <a:cubicBezTo>
                  <a:pt x="7193" y="18344"/>
                  <a:pt x="7203" y="18344"/>
                  <a:pt x="7212" y="18343"/>
                </a:cubicBezTo>
                <a:cubicBezTo>
                  <a:pt x="7221" y="18343"/>
                  <a:pt x="7230" y="18343"/>
                  <a:pt x="7239" y="18343"/>
                </a:cubicBezTo>
                <a:cubicBezTo>
                  <a:pt x="7337" y="18343"/>
                  <a:pt x="7428" y="18349"/>
                  <a:pt x="7465" y="18485"/>
                </a:cubicBezTo>
                <a:lnTo>
                  <a:pt x="7407" y="18475"/>
                </a:lnTo>
                <a:lnTo>
                  <a:pt x="7407" y="18475"/>
                </a:lnTo>
                <a:cubicBezTo>
                  <a:pt x="7828" y="18956"/>
                  <a:pt x="8494" y="19148"/>
                  <a:pt x="8844" y="19565"/>
                </a:cubicBezTo>
                <a:cubicBezTo>
                  <a:pt x="8876" y="19530"/>
                  <a:pt x="8913" y="19516"/>
                  <a:pt x="8954" y="19516"/>
                </a:cubicBezTo>
                <a:cubicBezTo>
                  <a:pt x="9029" y="19516"/>
                  <a:pt x="9118" y="19564"/>
                  <a:pt x="9208" y="19605"/>
                </a:cubicBezTo>
                <a:cubicBezTo>
                  <a:pt x="9271" y="19633"/>
                  <a:pt x="9336" y="19655"/>
                  <a:pt x="9393" y="19655"/>
                </a:cubicBezTo>
                <a:cubicBezTo>
                  <a:pt x="9461" y="19655"/>
                  <a:pt x="9518" y="19624"/>
                  <a:pt x="9551" y="19535"/>
                </a:cubicBezTo>
                <a:cubicBezTo>
                  <a:pt x="9857" y="19787"/>
                  <a:pt x="9746" y="19824"/>
                  <a:pt x="10265" y="20002"/>
                </a:cubicBezTo>
                <a:cubicBezTo>
                  <a:pt x="10271" y="20003"/>
                  <a:pt x="10276" y="20004"/>
                  <a:pt x="10282" y="20004"/>
                </a:cubicBezTo>
                <a:cubicBezTo>
                  <a:pt x="10416" y="20004"/>
                  <a:pt x="10494" y="19789"/>
                  <a:pt x="10652" y="19760"/>
                </a:cubicBezTo>
                <a:lnTo>
                  <a:pt x="10658" y="19942"/>
                </a:lnTo>
                <a:cubicBezTo>
                  <a:pt x="10736" y="19878"/>
                  <a:pt x="10813" y="19807"/>
                  <a:pt x="10884" y="19737"/>
                </a:cubicBezTo>
                <a:lnTo>
                  <a:pt x="11022" y="19949"/>
                </a:lnTo>
                <a:lnTo>
                  <a:pt x="11180" y="19888"/>
                </a:lnTo>
                <a:cubicBezTo>
                  <a:pt x="11116" y="19885"/>
                  <a:pt x="11035" y="19817"/>
                  <a:pt x="11042" y="19763"/>
                </a:cubicBezTo>
                <a:cubicBezTo>
                  <a:pt x="11103" y="19738"/>
                  <a:pt x="11174" y="19727"/>
                  <a:pt x="11246" y="19727"/>
                </a:cubicBezTo>
                <a:cubicBezTo>
                  <a:pt x="11450" y="19727"/>
                  <a:pt x="11664" y="19812"/>
                  <a:pt x="11691" y="19881"/>
                </a:cubicBezTo>
                <a:cubicBezTo>
                  <a:pt x="11877" y="19784"/>
                  <a:pt x="12052" y="19673"/>
                  <a:pt x="12220" y="19565"/>
                </a:cubicBezTo>
                <a:lnTo>
                  <a:pt x="12220" y="19565"/>
                </a:lnTo>
                <a:cubicBezTo>
                  <a:pt x="12232" y="19622"/>
                  <a:pt x="12186" y="19663"/>
                  <a:pt x="12136" y="19709"/>
                </a:cubicBezTo>
                <a:lnTo>
                  <a:pt x="12136" y="19709"/>
                </a:lnTo>
                <a:cubicBezTo>
                  <a:pt x="12171" y="19678"/>
                  <a:pt x="12195" y="19667"/>
                  <a:pt x="12214" y="19667"/>
                </a:cubicBezTo>
                <a:cubicBezTo>
                  <a:pt x="12264" y="19667"/>
                  <a:pt x="12271" y="19750"/>
                  <a:pt x="12314" y="19750"/>
                </a:cubicBezTo>
                <a:cubicBezTo>
                  <a:pt x="12337" y="19750"/>
                  <a:pt x="12370" y="19728"/>
                  <a:pt x="12425" y="19659"/>
                </a:cubicBezTo>
                <a:cubicBezTo>
                  <a:pt x="12375" y="19639"/>
                  <a:pt x="12405" y="19551"/>
                  <a:pt x="12398" y="19514"/>
                </a:cubicBezTo>
                <a:lnTo>
                  <a:pt x="12398" y="19514"/>
                </a:lnTo>
                <a:cubicBezTo>
                  <a:pt x="12424" y="19522"/>
                  <a:pt x="12453" y="19526"/>
                  <a:pt x="12484" y="19526"/>
                </a:cubicBezTo>
                <a:cubicBezTo>
                  <a:pt x="12662" y="19526"/>
                  <a:pt x="12910" y="19403"/>
                  <a:pt x="13065" y="19262"/>
                </a:cubicBezTo>
                <a:lnTo>
                  <a:pt x="13088" y="19393"/>
                </a:lnTo>
                <a:cubicBezTo>
                  <a:pt x="13502" y="19208"/>
                  <a:pt x="13835" y="18835"/>
                  <a:pt x="14195" y="18518"/>
                </a:cubicBezTo>
                <a:lnTo>
                  <a:pt x="14195" y="18518"/>
                </a:lnTo>
                <a:cubicBezTo>
                  <a:pt x="14171" y="18528"/>
                  <a:pt x="14147" y="18532"/>
                  <a:pt x="14125" y="18532"/>
                </a:cubicBezTo>
                <a:cubicBezTo>
                  <a:pt x="13996" y="18532"/>
                  <a:pt x="13925" y="18379"/>
                  <a:pt x="14000" y="18293"/>
                </a:cubicBezTo>
                <a:lnTo>
                  <a:pt x="14000" y="18293"/>
                </a:lnTo>
                <a:lnTo>
                  <a:pt x="14175" y="18397"/>
                </a:lnTo>
                <a:cubicBezTo>
                  <a:pt x="14167" y="18342"/>
                  <a:pt x="14143" y="18335"/>
                  <a:pt x="14118" y="18335"/>
                </a:cubicBezTo>
                <a:cubicBezTo>
                  <a:pt x="14109" y="18335"/>
                  <a:pt x="14101" y="18336"/>
                  <a:pt x="14092" y="18336"/>
                </a:cubicBezTo>
                <a:cubicBezTo>
                  <a:pt x="14061" y="18336"/>
                  <a:pt x="14036" y="18324"/>
                  <a:pt x="14051" y="18212"/>
                </a:cubicBezTo>
                <a:cubicBezTo>
                  <a:pt x="14076" y="18193"/>
                  <a:pt x="14101" y="18185"/>
                  <a:pt x="14124" y="18185"/>
                </a:cubicBezTo>
                <a:cubicBezTo>
                  <a:pt x="14216" y="18185"/>
                  <a:pt x="14275" y="18318"/>
                  <a:pt x="14256" y="18407"/>
                </a:cubicBezTo>
                <a:lnTo>
                  <a:pt x="14354" y="18222"/>
                </a:lnTo>
                <a:cubicBezTo>
                  <a:pt x="14401" y="18256"/>
                  <a:pt x="14387" y="18310"/>
                  <a:pt x="14431" y="18370"/>
                </a:cubicBezTo>
                <a:cubicBezTo>
                  <a:pt x="14407" y="18229"/>
                  <a:pt x="14815" y="18273"/>
                  <a:pt x="14754" y="18040"/>
                </a:cubicBezTo>
                <a:lnTo>
                  <a:pt x="14754" y="18040"/>
                </a:lnTo>
                <a:lnTo>
                  <a:pt x="14804" y="18074"/>
                </a:lnTo>
                <a:cubicBezTo>
                  <a:pt x="15117" y="17764"/>
                  <a:pt x="15208" y="17573"/>
                  <a:pt x="15451" y="17307"/>
                </a:cubicBezTo>
                <a:cubicBezTo>
                  <a:pt x="15333" y="17189"/>
                  <a:pt x="15457" y="17112"/>
                  <a:pt x="15430" y="16940"/>
                </a:cubicBezTo>
                <a:cubicBezTo>
                  <a:pt x="15646" y="16785"/>
                  <a:pt x="15942" y="16661"/>
                  <a:pt x="16137" y="16408"/>
                </a:cubicBezTo>
                <a:cubicBezTo>
                  <a:pt x="16221" y="16186"/>
                  <a:pt x="16070" y="16267"/>
                  <a:pt x="16060" y="16125"/>
                </a:cubicBezTo>
                <a:lnTo>
                  <a:pt x="16060" y="16125"/>
                </a:lnTo>
                <a:cubicBezTo>
                  <a:pt x="16080" y="16140"/>
                  <a:pt x="16103" y="16145"/>
                  <a:pt x="16126" y="16145"/>
                </a:cubicBezTo>
                <a:cubicBezTo>
                  <a:pt x="16203" y="16145"/>
                  <a:pt x="16286" y="16084"/>
                  <a:pt x="16330" y="16084"/>
                </a:cubicBezTo>
                <a:cubicBezTo>
                  <a:pt x="16354" y="16084"/>
                  <a:pt x="16366" y="16102"/>
                  <a:pt x="16359" y="16159"/>
                </a:cubicBezTo>
                <a:cubicBezTo>
                  <a:pt x="16585" y="15853"/>
                  <a:pt x="16645" y="15765"/>
                  <a:pt x="16851" y="15318"/>
                </a:cubicBezTo>
                <a:lnTo>
                  <a:pt x="16851" y="15318"/>
                </a:lnTo>
                <a:cubicBezTo>
                  <a:pt x="16810" y="15319"/>
                  <a:pt x="16775" y="15327"/>
                  <a:pt x="16747" y="15327"/>
                </a:cubicBezTo>
                <a:cubicBezTo>
                  <a:pt x="16719" y="15327"/>
                  <a:pt x="16699" y="15319"/>
                  <a:pt x="16689" y="15291"/>
                </a:cubicBezTo>
                <a:cubicBezTo>
                  <a:pt x="16711" y="15235"/>
                  <a:pt x="16777" y="15203"/>
                  <a:pt x="16835" y="15203"/>
                </a:cubicBezTo>
                <a:cubicBezTo>
                  <a:pt x="16865" y="15203"/>
                  <a:pt x="16893" y="15212"/>
                  <a:pt x="16911" y="15230"/>
                </a:cubicBezTo>
                <a:lnTo>
                  <a:pt x="16911" y="15257"/>
                </a:lnTo>
                <a:cubicBezTo>
                  <a:pt x="17054" y="14711"/>
                  <a:pt x="17980" y="14530"/>
                  <a:pt x="17995" y="14008"/>
                </a:cubicBezTo>
                <a:lnTo>
                  <a:pt x="17995" y="14008"/>
                </a:lnTo>
                <a:lnTo>
                  <a:pt x="18103" y="13548"/>
                </a:lnTo>
                <a:cubicBezTo>
                  <a:pt x="18130" y="13516"/>
                  <a:pt x="18147" y="13503"/>
                  <a:pt x="18159" y="13503"/>
                </a:cubicBezTo>
                <a:cubicBezTo>
                  <a:pt x="18198" y="13503"/>
                  <a:pt x="18173" y="13647"/>
                  <a:pt x="18249" y="13647"/>
                </a:cubicBezTo>
                <a:cubicBezTo>
                  <a:pt x="18261" y="13647"/>
                  <a:pt x="18276" y="13644"/>
                  <a:pt x="18294" y="13635"/>
                </a:cubicBezTo>
                <a:cubicBezTo>
                  <a:pt x="18341" y="13097"/>
                  <a:pt x="18732" y="13009"/>
                  <a:pt x="18789" y="12582"/>
                </a:cubicBezTo>
                <a:cubicBezTo>
                  <a:pt x="19338" y="12538"/>
                  <a:pt x="19294" y="11612"/>
                  <a:pt x="19728" y="11374"/>
                </a:cubicBezTo>
                <a:lnTo>
                  <a:pt x="19624" y="11347"/>
                </a:lnTo>
                <a:cubicBezTo>
                  <a:pt x="19580" y="11205"/>
                  <a:pt x="19735" y="11256"/>
                  <a:pt x="19792" y="11195"/>
                </a:cubicBezTo>
                <a:cubicBezTo>
                  <a:pt x="19781" y="11191"/>
                  <a:pt x="19771" y="11190"/>
                  <a:pt x="19761" y="11190"/>
                </a:cubicBezTo>
                <a:cubicBezTo>
                  <a:pt x="19723" y="11190"/>
                  <a:pt x="19692" y="11212"/>
                  <a:pt x="19668" y="11212"/>
                </a:cubicBezTo>
                <a:cubicBezTo>
                  <a:pt x="19653" y="11212"/>
                  <a:pt x="19642" y="11203"/>
                  <a:pt x="19634" y="11175"/>
                </a:cubicBezTo>
                <a:cubicBezTo>
                  <a:pt x="19920" y="10307"/>
                  <a:pt x="20542" y="9519"/>
                  <a:pt x="20929" y="8641"/>
                </a:cubicBezTo>
                <a:cubicBezTo>
                  <a:pt x="21064" y="8318"/>
                  <a:pt x="20475" y="8294"/>
                  <a:pt x="20835" y="7951"/>
                </a:cubicBezTo>
                <a:lnTo>
                  <a:pt x="20835" y="7951"/>
                </a:lnTo>
                <a:lnTo>
                  <a:pt x="20987" y="8126"/>
                </a:lnTo>
                <a:cubicBezTo>
                  <a:pt x="20960" y="7449"/>
                  <a:pt x="21397" y="6615"/>
                  <a:pt x="21141" y="5868"/>
                </a:cubicBezTo>
                <a:lnTo>
                  <a:pt x="21141" y="5868"/>
                </a:lnTo>
                <a:cubicBezTo>
                  <a:pt x="21192" y="5908"/>
                  <a:pt x="21249" y="5908"/>
                  <a:pt x="21246" y="5982"/>
                </a:cubicBezTo>
                <a:cubicBezTo>
                  <a:pt x="21388" y="5817"/>
                  <a:pt x="21212" y="5403"/>
                  <a:pt x="21101" y="5403"/>
                </a:cubicBezTo>
                <a:cubicBezTo>
                  <a:pt x="21099" y="5403"/>
                  <a:pt x="21097" y="5403"/>
                  <a:pt x="21094" y="5403"/>
                </a:cubicBezTo>
                <a:cubicBezTo>
                  <a:pt x="21088" y="5289"/>
                  <a:pt x="21192" y="5363"/>
                  <a:pt x="21239" y="5282"/>
                </a:cubicBezTo>
                <a:cubicBezTo>
                  <a:pt x="21290" y="5104"/>
                  <a:pt x="20990" y="4919"/>
                  <a:pt x="21104" y="4808"/>
                </a:cubicBezTo>
                <a:cubicBezTo>
                  <a:pt x="21107" y="4805"/>
                  <a:pt x="21110" y="4803"/>
                  <a:pt x="21114" y="4803"/>
                </a:cubicBezTo>
                <a:cubicBezTo>
                  <a:pt x="21124" y="4803"/>
                  <a:pt x="21138" y="4815"/>
                  <a:pt x="21150" y="4830"/>
                </a:cubicBezTo>
                <a:lnTo>
                  <a:pt x="21150" y="4830"/>
                </a:lnTo>
                <a:cubicBezTo>
                  <a:pt x="21092" y="4725"/>
                  <a:pt x="21059" y="4500"/>
                  <a:pt x="20985" y="4500"/>
                </a:cubicBezTo>
                <a:cubicBezTo>
                  <a:pt x="20969" y="4500"/>
                  <a:pt x="20952" y="4510"/>
                  <a:pt x="20933" y="4532"/>
                </a:cubicBezTo>
                <a:cubicBezTo>
                  <a:pt x="20926" y="4236"/>
                  <a:pt x="20687" y="4050"/>
                  <a:pt x="20684" y="3811"/>
                </a:cubicBezTo>
                <a:cubicBezTo>
                  <a:pt x="20478" y="3769"/>
                  <a:pt x="20531" y="3418"/>
                  <a:pt x="20356" y="3418"/>
                </a:cubicBezTo>
                <a:cubicBezTo>
                  <a:pt x="20337" y="3418"/>
                  <a:pt x="20315" y="3422"/>
                  <a:pt x="20290" y="3431"/>
                </a:cubicBezTo>
                <a:cubicBezTo>
                  <a:pt x="20536" y="3313"/>
                  <a:pt x="20213" y="2889"/>
                  <a:pt x="19994" y="2836"/>
                </a:cubicBezTo>
                <a:cubicBezTo>
                  <a:pt x="20095" y="2836"/>
                  <a:pt x="19967" y="2661"/>
                  <a:pt x="20098" y="2647"/>
                </a:cubicBezTo>
                <a:cubicBezTo>
                  <a:pt x="20009" y="2530"/>
                  <a:pt x="19896" y="2449"/>
                  <a:pt x="19810" y="2449"/>
                </a:cubicBezTo>
                <a:cubicBezTo>
                  <a:pt x="19773" y="2449"/>
                  <a:pt x="19740" y="2464"/>
                  <a:pt x="19718" y="2499"/>
                </a:cubicBezTo>
                <a:cubicBezTo>
                  <a:pt x="19715" y="2250"/>
                  <a:pt x="19529" y="2156"/>
                  <a:pt x="19365" y="2088"/>
                </a:cubicBezTo>
                <a:cubicBezTo>
                  <a:pt x="19203" y="2014"/>
                  <a:pt x="19072" y="1954"/>
                  <a:pt x="19109" y="1732"/>
                </a:cubicBezTo>
                <a:cubicBezTo>
                  <a:pt x="18584" y="1493"/>
                  <a:pt x="18035" y="1321"/>
                  <a:pt x="17466" y="1213"/>
                </a:cubicBezTo>
                <a:cubicBezTo>
                  <a:pt x="17492" y="1151"/>
                  <a:pt x="17542" y="1130"/>
                  <a:pt x="17602" y="1130"/>
                </a:cubicBezTo>
                <a:cubicBezTo>
                  <a:pt x="17661" y="1130"/>
                  <a:pt x="17731" y="1150"/>
                  <a:pt x="17800" y="1170"/>
                </a:cubicBezTo>
                <a:cubicBezTo>
                  <a:pt x="17869" y="1196"/>
                  <a:pt x="17938" y="1221"/>
                  <a:pt x="17995" y="1221"/>
                </a:cubicBezTo>
                <a:cubicBezTo>
                  <a:pt x="18049" y="1221"/>
                  <a:pt x="18092" y="1199"/>
                  <a:pt x="18116" y="1136"/>
                </a:cubicBezTo>
                <a:cubicBezTo>
                  <a:pt x="17927" y="1093"/>
                  <a:pt x="17760" y="1085"/>
                  <a:pt x="17605" y="1085"/>
                </a:cubicBezTo>
                <a:cubicBezTo>
                  <a:pt x="17517" y="1085"/>
                  <a:pt x="17432" y="1088"/>
                  <a:pt x="17350" y="1088"/>
                </a:cubicBezTo>
                <a:cubicBezTo>
                  <a:pt x="17168" y="1088"/>
                  <a:pt x="16995" y="1076"/>
                  <a:pt x="16810" y="998"/>
                </a:cubicBezTo>
                <a:cubicBezTo>
                  <a:pt x="16706" y="941"/>
                  <a:pt x="16908" y="907"/>
                  <a:pt x="16958" y="870"/>
                </a:cubicBezTo>
                <a:cubicBezTo>
                  <a:pt x="16556" y="867"/>
                  <a:pt x="16206" y="714"/>
                  <a:pt x="15846" y="714"/>
                </a:cubicBezTo>
                <a:cubicBezTo>
                  <a:pt x="15779" y="714"/>
                  <a:pt x="15711" y="719"/>
                  <a:pt x="15642" y="732"/>
                </a:cubicBezTo>
                <a:cubicBezTo>
                  <a:pt x="15646" y="709"/>
                  <a:pt x="15696" y="688"/>
                  <a:pt x="15740" y="675"/>
                </a:cubicBezTo>
                <a:cubicBezTo>
                  <a:pt x="15696" y="673"/>
                  <a:pt x="15649" y="655"/>
                  <a:pt x="15612" y="655"/>
                </a:cubicBezTo>
                <a:cubicBezTo>
                  <a:pt x="15578" y="655"/>
                  <a:pt x="15553" y="671"/>
                  <a:pt x="15548" y="729"/>
                </a:cubicBezTo>
                <a:lnTo>
                  <a:pt x="15632" y="709"/>
                </a:lnTo>
                <a:lnTo>
                  <a:pt x="15632" y="709"/>
                </a:lnTo>
                <a:cubicBezTo>
                  <a:pt x="15727" y="889"/>
                  <a:pt x="15317" y="1010"/>
                  <a:pt x="15248" y="1102"/>
                </a:cubicBezTo>
                <a:lnTo>
                  <a:pt x="15248" y="1102"/>
                </a:lnTo>
                <a:cubicBezTo>
                  <a:pt x="15397" y="796"/>
                  <a:pt x="14856" y="974"/>
                  <a:pt x="15117" y="571"/>
                </a:cubicBezTo>
                <a:lnTo>
                  <a:pt x="15117" y="571"/>
                </a:lnTo>
                <a:cubicBezTo>
                  <a:pt x="15064" y="591"/>
                  <a:pt x="14990" y="638"/>
                  <a:pt x="14993" y="722"/>
                </a:cubicBezTo>
                <a:cubicBezTo>
                  <a:pt x="14916" y="688"/>
                  <a:pt x="14895" y="638"/>
                  <a:pt x="14986" y="557"/>
                </a:cubicBezTo>
                <a:lnTo>
                  <a:pt x="14986" y="557"/>
                </a:lnTo>
                <a:cubicBezTo>
                  <a:pt x="14710" y="588"/>
                  <a:pt x="14766" y="708"/>
                  <a:pt x="14573" y="708"/>
                </a:cubicBezTo>
                <a:cubicBezTo>
                  <a:pt x="14557" y="708"/>
                  <a:pt x="14539" y="707"/>
                  <a:pt x="14518" y="705"/>
                </a:cubicBezTo>
                <a:cubicBezTo>
                  <a:pt x="14522" y="648"/>
                  <a:pt x="14579" y="628"/>
                  <a:pt x="14613" y="561"/>
                </a:cubicBezTo>
                <a:lnTo>
                  <a:pt x="14613" y="561"/>
                </a:lnTo>
                <a:cubicBezTo>
                  <a:pt x="14499" y="643"/>
                  <a:pt x="14387" y="725"/>
                  <a:pt x="14239" y="725"/>
                </a:cubicBezTo>
                <a:cubicBezTo>
                  <a:pt x="14199" y="725"/>
                  <a:pt x="14157" y="719"/>
                  <a:pt x="14111" y="705"/>
                </a:cubicBezTo>
                <a:cubicBezTo>
                  <a:pt x="14123" y="676"/>
                  <a:pt x="14107" y="634"/>
                  <a:pt x="14146" y="628"/>
                </a:cubicBezTo>
                <a:lnTo>
                  <a:pt x="14146" y="628"/>
                </a:lnTo>
                <a:cubicBezTo>
                  <a:pt x="13834" y="634"/>
                  <a:pt x="13597" y="822"/>
                  <a:pt x="13294" y="822"/>
                </a:cubicBezTo>
                <a:cubicBezTo>
                  <a:pt x="13233" y="822"/>
                  <a:pt x="13169" y="814"/>
                  <a:pt x="13102" y="796"/>
                </a:cubicBezTo>
                <a:cubicBezTo>
                  <a:pt x="13219" y="540"/>
                  <a:pt x="12957" y="712"/>
                  <a:pt x="12933" y="493"/>
                </a:cubicBezTo>
                <a:lnTo>
                  <a:pt x="12708" y="567"/>
                </a:lnTo>
                <a:lnTo>
                  <a:pt x="12802" y="672"/>
                </a:lnTo>
                <a:cubicBezTo>
                  <a:pt x="12635" y="672"/>
                  <a:pt x="12491" y="794"/>
                  <a:pt x="12347" y="794"/>
                </a:cubicBezTo>
                <a:cubicBezTo>
                  <a:pt x="12321" y="794"/>
                  <a:pt x="12294" y="789"/>
                  <a:pt x="12267" y="779"/>
                </a:cubicBezTo>
                <a:lnTo>
                  <a:pt x="12408" y="682"/>
                </a:lnTo>
                <a:lnTo>
                  <a:pt x="12408" y="682"/>
                </a:lnTo>
                <a:lnTo>
                  <a:pt x="12045" y="746"/>
                </a:lnTo>
                <a:lnTo>
                  <a:pt x="12257" y="813"/>
                </a:lnTo>
                <a:cubicBezTo>
                  <a:pt x="12091" y="925"/>
                  <a:pt x="12246" y="1056"/>
                  <a:pt x="12109" y="1056"/>
                </a:cubicBezTo>
                <a:cubicBezTo>
                  <a:pt x="12090" y="1056"/>
                  <a:pt x="12066" y="1054"/>
                  <a:pt x="12035" y="1049"/>
                </a:cubicBezTo>
                <a:cubicBezTo>
                  <a:pt x="12085" y="1022"/>
                  <a:pt x="11833" y="1062"/>
                  <a:pt x="11762" y="937"/>
                </a:cubicBezTo>
                <a:cubicBezTo>
                  <a:pt x="11713" y="989"/>
                  <a:pt x="11647" y="1051"/>
                  <a:pt x="11582" y="1051"/>
                </a:cubicBezTo>
                <a:cubicBezTo>
                  <a:pt x="11549" y="1051"/>
                  <a:pt x="11516" y="1035"/>
                  <a:pt x="11486" y="991"/>
                </a:cubicBezTo>
                <a:cubicBezTo>
                  <a:pt x="11486" y="914"/>
                  <a:pt x="11580" y="766"/>
                  <a:pt x="11580" y="715"/>
                </a:cubicBezTo>
                <a:lnTo>
                  <a:pt x="11580" y="715"/>
                </a:lnTo>
                <a:cubicBezTo>
                  <a:pt x="11570" y="758"/>
                  <a:pt x="11543" y="773"/>
                  <a:pt x="11505" y="773"/>
                </a:cubicBezTo>
                <a:cubicBezTo>
                  <a:pt x="11411" y="773"/>
                  <a:pt x="11254" y="683"/>
                  <a:pt x="11127" y="683"/>
                </a:cubicBezTo>
                <a:cubicBezTo>
                  <a:pt x="11091" y="683"/>
                  <a:pt x="11057" y="690"/>
                  <a:pt x="11027" y="710"/>
                </a:cubicBezTo>
                <a:lnTo>
                  <a:pt x="11027" y="710"/>
                </a:lnTo>
                <a:cubicBezTo>
                  <a:pt x="11074" y="673"/>
                  <a:pt x="11104" y="619"/>
                  <a:pt x="11116" y="561"/>
                </a:cubicBezTo>
                <a:lnTo>
                  <a:pt x="11116" y="561"/>
                </a:lnTo>
                <a:lnTo>
                  <a:pt x="10981" y="661"/>
                </a:lnTo>
                <a:cubicBezTo>
                  <a:pt x="10917" y="577"/>
                  <a:pt x="10914" y="550"/>
                  <a:pt x="10961" y="470"/>
                </a:cubicBezTo>
                <a:cubicBezTo>
                  <a:pt x="10926" y="450"/>
                  <a:pt x="10900" y="442"/>
                  <a:pt x="10882" y="442"/>
                </a:cubicBezTo>
                <a:cubicBezTo>
                  <a:pt x="10799" y="442"/>
                  <a:pt x="10854" y="598"/>
                  <a:pt x="10791" y="598"/>
                </a:cubicBezTo>
                <a:cubicBezTo>
                  <a:pt x="10770" y="598"/>
                  <a:pt x="10736" y="581"/>
                  <a:pt x="10679" y="534"/>
                </a:cubicBezTo>
                <a:cubicBezTo>
                  <a:pt x="10705" y="530"/>
                  <a:pt x="10702" y="507"/>
                  <a:pt x="10763" y="500"/>
                </a:cubicBezTo>
                <a:cubicBezTo>
                  <a:pt x="10460" y="349"/>
                  <a:pt x="10123" y="386"/>
                  <a:pt x="9844" y="258"/>
                </a:cubicBezTo>
                <a:cubicBezTo>
                  <a:pt x="9826" y="156"/>
                  <a:pt x="9871" y="140"/>
                  <a:pt x="9925" y="140"/>
                </a:cubicBezTo>
                <a:cubicBezTo>
                  <a:pt x="9952" y="140"/>
                  <a:pt x="9980" y="144"/>
                  <a:pt x="10005" y="144"/>
                </a:cubicBezTo>
                <a:cubicBezTo>
                  <a:pt x="10051" y="144"/>
                  <a:pt x="10082" y="130"/>
                  <a:pt x="10059" y="52"/>
                </a:cubicBezTo>
                <a:cubicBezTo>
                  <a:pt x="9999" y="48"/>
                  <a:pt x="9939" y="46"/>
                  <a:pt x="9878" y="46"/>
                </a:cubicBezTo>
                <a:cubicBezTo>
                  <a:pt x="9498" y="46"/>
                  <a:pt x="9111" y="125"/>
                  <a:pt x="8767" y="125"/>
                </a:cubicBezTo>
                <a:cubicBezTo>
                  <a:pt x="8735" y="125"/>
                  <a:pt x="8704" y="125"/>
                  <a:pt x="8673" y="123"/>
                </a:cubicBezTo>
                <a:lnTo>
                  <a:pt x="8673" y="123"/>
                </a:lnTo>
                <a:lnTo>
                  <a:pt x="8750" y="147"/>
                </a:lnTo>
                <a:cubicBezTo>
                  <a:pt x="8736" y="230"/>
                  <a:pt x="8707" y="259"/>
                  <a:pt x="8668" y="259"/>
                </a:cubicBezTo>
                <a:cubicBezTo>
                  <a:pt x="8582" y="259"/>
                  <a:pt x="8447" y="116"/>
                  <a:pt x="8315" y="116"/>
                </a:cubicBezTo>
                <a:cubicBezTo>
                  <a:pt x="8283" y="116"/>
                  <a:pt x="8251" y="125"/>
                  <a:pt x="8220" y="146"/>
                </a:cubicBezTo>
                <a:lnTo>
                  <a:pt x="8220" y="146"/>
                </a:lnTo>
                <a:cubicBezTo>
                  <a:pt x="8261" y="113"/>
                  <a:pt x="8267" y="0"/>
                  <a:pt x="82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25" name="Google Shape;725;p33"/>
          <p:cNvGrpSpPr/>
          <p:nvPr/>
        </p:nvGrpSpPr>
        <p:grpSpPr>
          <a:xfrm>
            <a:off x="3392418" y="4285808"/>
            <a:ext cx="773397" cy="547192"/>
            <a:chOff x="10675068" y="418658"/>
            <a:chExt cx="773397" cy="547192"/>
          </a:xfrm>
        </p:grpSpPr>
        <p:sp>
          <p:nvSpPr>
            <p:cNvPr id="726" name="Google Shape;726;p33"/>
            <p:cNvSpPr/>
            <p:nvPr/>
          </p:nvSpPr>
          <p:spPr>
            <a:xfrm>
              <a:off x="11161452" y="418658"/>
              <a:ext cx="287013" cy="253207"/>
            </a:xfrm>
            <a:custGeom>
              <a:avLst/>
              <a:gdLst/>
              <a:ahLst/>
              <a:cxnLst/>
              <a:rect l="l" t="t" r="r" b="b"/>
              <a:pathLst>
                <a:path w="6792" h="5992" extrusionOk="0">
                  <a:moveTo>
                    <a:pt x="3597" y="765"/>
                  </a:moveTo>
                  <a:cubicBezTo>
                    <a:pt x="3946" y="765"/>
                    <a:pt x="4249" y="965"/>
                    <a:pt x="4466" y="1264"/>
                  </a:cubicBezTo>
                  <a:cubicBezTo>
                    <a:pt x="4130" y="1294"/>
                    <a:pt x="3800" y="1392"/>
                    <a:pt x="3497" y="1546"/>
                  </a:cubicBezTo>
                  <a:cubicBezTo>
                    <a:pt x="3462" y="1542"/>
                    <a:pt x="3427" y="1540"/>
                    <a:pt x="3392" y="1540"/>
                  </a:cubicBezTo>
                  <a:cubicBezTo>
                    <a:pt x="3237" y="1540"/>
                    <a:pt x="3082" y="1581"/>
                    <a:pt x="2945" y="1661"/>
                  </a:cubicBezTo>
                  <a:cubicBezTo>
                    <a:pt x="2797" y="1583"/>
                    <a:pt x="2639" y="1519"/>
                    <a:pt x="2478" y="1476"/>
                  </a:cubicBezTo>
                  <a:cubicBezTo>
                    <a:pt x="2579" y="1321"/>
                    <a:pt x="2700" y="1183"/>
                    <a:pt x="2838" y="1065"/>
                  </a:cubicBezTo>
                  <a:lnTo>
                    <a:pt x="2841" y="1065"/>
                  </a:lnTo>
                  <a:cubicBezTo>
                    <a:pt x="3107" y="855"/>
                    <a:pt x="3362" y="765"/>
                    <a:pt x="3597" y="765"/>
                  </a:cubicBezTo>
                  <a:close/>
                  <a:moveTo>
                    <a:pt x="5079" y="2216"/>
                  </a:moveTo>
                  <a:lnTo>
                    <a:pt x="5079" y="2216"/>
                  </a:lnTo>
                  <a:cubicBezTo>
                    <a:pt x="5170" y="2236"/>
                    <a:pt x="5251" y="2280"/>
                    <a:pt x="5325" y="2337"/>
                  </a:cubicBezTo>
                  <a:cubicBezTo>
                    <a:pt x="5658" y="2620"/>
                    <a:pt x="5739" y="3545"/>
                    <a:pt x="5540" y="3932"/>
                  </a:cubicBezTo>
                  <a:cubicBezTo>
                    <a:pt x="5419" y="4165"/>
                    <a:pt x="5224" y="4360"/>
                    <a:pt x="5002" y="4515"/>
                  </a:cubicBezTo>
                  <a:cubicBezTo>
                    <a:pt x="4985" y="4303"/>
                    <a:pt x="4938" y="4094"/>
                    <a:pt x="4857" y="3899"/>
                  </a:cubicBezTo>
                  <a:cubicBezTo>
                    <a:pt x="4941" y="3710"/>
                    <a:pt x="4981" y="3508"/>
                    <a:pt x="4985" y="3303"/>
                  </a:cubicBezTo>
                  <a:cubicBezTo>
                    <a:pt x="5069" y="2946"/>
                    <a:pt x="5103" y="2580"/>
                    <a:pt x="5079" y="2216"/>
                  </a:cubicBezTo>
                  <a:close/>
                  <a:moveTo>
                    <a:pt x="2690" y="3821"/>
                  </a:moveTo>
                  <a:cubicBezTo>
                    <a:pt x="2854" y="3990"/>
                    <a:pt x="3033" y="4033"/>
                    <a:pt x="3309" y="4091"/>
                  </a:cubicBezTo>
                  <a:cubicBezTo>
                    <a:pt x="3320" y="4093"/>
                    <a:pt x="3331" y="4094"/>
                    <a:pt x="3343" y="4094"/>
                  </a:cubicBezTo>
                  <a:cubicBezTo>
                    <a:pt x="3448" y="4094"/>
                    <a:pt x="3567" y="4001"/>
                    <a:pt x="3528" y="3885"/>
                  </a:cubicBezTo>
                  <a:lnTo>
                    <a:pt x="3528" y="3885"/>
                  </a:lnTo>
                  <a:cubicBezTo>
                    <a:pt x="3639" y="3976"/>
                    <a:pt x="3642" y="4138"/>
                    <a:pt x="3602" y="4484"/>
                  </a:cubicBezTo>
                  <a:cubicBezTo>
                    <a:pt x="3612" y="4548"/>
                    <a:pt x="3615" y="4616"/>
                    <a:pt x="3612" y="4683"/>
                  </a:cubicBezTo>
                  <a:cubicBezTo>
                    <a:pt x="3511" y="4737"/>
                    <a:pt x="3403" y="4784"/>
                    <a:pt x="3295" y="4821"/>
                  </a:cubicBezTo>
                  <a:cubicBezTo>
                    <a:pt x="3013" y="4760"/>
                    <a:pt x="2750" y="4622"/>
                    <a:pt x="2538" y="4427"/>
                  </a:cubicBezTo>
                  <a:cubicBezTo>
                    <a:pt x="2538" y="4336"/>
                    <a:pt x="2548" y="4245"/>
                    <a:pt x="2572" y="4158"/>
                  </a:cubicBezTo>
                  <a:cubicBezTo>
                    <a:pt x="2605" y="4043"/>
                    <a:pt x="2646" y="3929"/>
                    <a:pt x="2690" y="3821"/>
                  </a:cubicBezTo>
                  <a:close/>
                  <a:moveTo>
                    <a:pt x="3505" y="0"/>
                  </a:moveTo>
                  <a:cubicBezTo>
                    <a:pt x="3161" y="0"/>
                    <a:pt x="2766" y="142"/>
                    <a:pt x="2323" y="476"/>
                  </a:cubicBezTo>
                  <a:cubicBezTo>
                    <a:pt x="1996" y="722"/>
                    <a:pt x="1737" y="1052"/>
                    <a:pt x="1576" y="1429"/>
                  </a:cubicBezTo>
                  <a:cubicBezTo>
                    <a:pt x="1343" y="1462"/>
                    <a:pt x="1121" y="1536"/>
                    <a:pt x="913" y="1647"/>
                  </a:cubicBezTo>
                  <a:cubicBezTo>
                    <a:pt x="219" y="2028"/>
                    <a:pt x="1" y="2633"/>
                    <a:pt x="88" y="3273"/>
                  </a:cubicBezTo>
                  <a:cubicBezTo>
                    <a:pt x="118" y="3529"/>
                    <a:pt x="192" y="3778"/>
                    <a:pt x="314" y="4006"/>
                  </a:cubicBezTo>
                  <a:cubicBezTo>
                    <a:pt x="805" y="5050"/>
                    <a:pt x="1955" y="5991"/>
                    <a:pt x="3045" y="5991"/>
                  </a:cubicBezTo>
                  <a:cubicBezTo>
                    <a:pt x="3238" y="5991"/>
                    <a:pt x="3430" y="5962"/>
                    <a:pt x="3615" y="5898"/>
                  </a:cubicBezTo>
                  <a:cubicBezTo>
                    <a:pt x="3675" y="5905"/>
                    <a:pt x="3734" y="5909"/>
                    <a:pt x="3793" y="5909"/>
                  </a:cubicBezTo>
                  <a:cubicBezTo>
                    <a:pt x="4248" y="5909"/>
                    <a:pt x="4667" y="5683"/>
                    <a:pt x="4914" y="5117"/>
                  </a:cubicBezTo>
                  <a:cubicBezTo>
                    <a:pt x="4954" y="5016"/>
                    <a:pt x="4985" y="4912"/>
                    <a:pt x="4998" y="4804"/>
                  </a:cubicBezTo>
                  <a:cubicBezTo>
                    <a:pt x="6058" y="4242"/>
                    <a:pt x="6792" y="3078"/>
                    <a:pt x="5978" y="1954"/>
                  </a:cubicBezTo>
                  <a:cubicBezTo>
                    <a:pt x="5725" y="1593"/>
                    <a:pt x="5338" y="1348"/>
                    <a:pt x="4901" y="1280"/>
                  </a:cubicBezTo>
                  <a:cubicBezTo>
                    <a:pt x="4657" y="554"/>
                    <a:pt x="4182" y="0"/>
                    <a:pt x="35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33"/>
            <p:cNvSpPr/>
            <p:nvPr/>
          </p:nvSpPr>
          <p:spPr>
            <a:xfrm>
              <a:off x="10808897" y="459606"/>
              <a:ext cx="231444" cy="205202"/>
            </a:xfrm>
            <a:custGeom>
              <a:avLst/>
              <a:gdLst/>
              <a:ahLst/>
              <a:cxnLst/>
              <a:rect l="l" t="t" r="r" b="b"/>
              <a:pathLst>
                <a:path w="5477" h="4856" extrusionOk="0">
                  <a:moveTo>
                    <a:pt x="2460" y="2389"/>
                  </a:moveTo>
                  <a:cubicBezTo>
                    <a:pt x="2775" y="2389"/>
                    <a:pt x="3101" y="2639"/>
                    <a:pt x="3329" y="2906"/>
                  </a:cubicBezTo>
                  <a:cubicBezTo>
                    <a:pt x="3329" y="2940"/>
                    <a:pt x="3329" y="2974"/>
                    <a:pt x="3326" y="3007"/>
                  </a:cubicBezTo>
                  <a:cubicBezTo>
                    <a:pt x="3127" y="3303"/>
                    <a:pt x="2796" y="3528"/>
                    <a:pt x="2465" y="3528"/>
                  </a:cubicBezTo>
                  <a:cubicBezTo>
                    <a:pt x="2298" y="3528"/>
                    <a:pt x="2131" y="3471"/>
                    <a:pt x="1980" y="3337"/>
                  </a:cubicBezTo>
                  <a:cubicBezTo>
                    <a:pt x="1906" y="3270"/>
                    <a:pt x="1845" y="3189"/>
                    <a:pt x="1801" y="3101"/>
                  </a:cubicBezTo>
                  <a:cubicBezTo>
                    <a:pt x="1852" y="2883"/>
                    <a:pt x="1933" y="2674"/>
                    <a:pt x="2054" y="2560"/>
                  </a:cubicBezTo>
                  <a:cubicBezTo>
                    <a:pt x="2181" y="2439"/>
                    <a:pt x="2319" y="2389"/>
                    <a:pt x="2460" y="2389"/>
                  </a:cubicBezTo>
                  <a:close/>
                  <a:moveTo>
                    <a:pt x="2543" y="1"/>
                  </a:moveTo>
                  <a:cubicBezTo>
                    <a:pt x="1988" y="1"/>
                    <a:pt x="1433" y="162"/>
                    <a:pt x="984" y="490"/>
                  </a:cubicBezTo>
                  <a:cubicBezTo>
                    <a:pt x="146" y="1102"/>
                    <a:pt x="1" y="2041"/>
                    <a:pt x="260" y="2869"/>
                  </a:cubicBezTo>
                  <a:cubicBezTo>
                    <a:pt x="334" y="3505"/>
                    <a:pt x="664" y="4118"/>
                    <a:pt x="1199" y="4491"/>
                  </a:cubicBezTo>
                  <a:cubicBezTo>
                    <a:pt x="1560" y="4743"/>
                    <a:pt x="1959" y="4855"/>
                    <a:pt x="2355" y="4855"/>
                  </a:cubicBezTo>
                  <a:cubicBezTo>
                    <a:pt x="2919" y="4855"/>
                    <a:pt x="3478" y="4627"/>
                    <a:pt x="3915" y="4246"/>
                  </a:cubicBezTo>
                  <a:cubicBezTo>
                    <a:pt x="4015" y="4440"/>
                    <a:pt x="4223" y="4572"/>
                    <a:pt x="4428" y="4572"/>
                  </a:cubicBezTo>
                  <a:cubicBezTo>
                    <a:pt x="4589" y="4572"/>
                    <a:pt x="4749" y="4491"/>
                    <a:pt x="4854" y="4296"/>
                  </a:cubicBezTo>
                  <a:cubicBezTo>
                    <a:pt x="5476" y="3142"/>
                    <a:pt x="5342" y="1631"/>
                    <a:pt x="4369" y="699"/>
                  </a:cubicBezTo>
                  <a:cubicBezTo>
                    <a:pt x="3885" y="236"/>
                    <a:pt x="3214" y="1"/>
                    <a:pt x="25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33"/>
            <p:cNvSpPr/>
            <p:nvPr/>
          </p:nvSpPr>
          <p:spPr>
            <a:xfrm>
              <a:off x="11043257" y="709136"/>
              <a:ext cx="320608" cy="256714"/>
            </a:xfrm>
            <a:custGeom>
              <a:avLst/>
              <a:gdLst/>
              <a:ahLst/>
              <a:cxnLst/>
              <a:rect l="l" t="t" r="r" b="b"/>
              <a:pathLst>
                <a:path w="7587" h="6075" extrusionOk="0">
                  <a:moveTo>
                    <a:pt x="3292" y="1898"/>
                  </a:moveTo>
                  <a:cubicBezTo>
                    <a:pt x="3387" y="1975"/>
                    <a:pt x="3467" y="2066"/>
                    <a:pt x="3531" y="2170"/>
                  </a:cubicBezTo>
                  <a:cubicBezTo>
                    <a:pt x="3406" y="2274"/>
                    <a:pt x="3250" y="2328"/>
                    <a:pt x="3093" y="2328"/>
                  </a:cubicBezTo>
                  <a:cubicBezTo>
                    <a:pt x="3009" y="2328"/>
                    <a:pt x="2925" y="2313"/>
                    <a:pt x="2845" y="2282"/>
                  </a:cubicBezTo>
                  <a:cubicBezTo>
                    <a:pt x="2973" y="2133"/>
                    <a:pt x="3124" y="2006"/>
                    <a:pt x="3289" y="1901"/>
                  </a:cubicBezTo>
                  <a:lnTo>
                    <a:pt x="3292" y="1898"/>
                  </a:lnTo>
                  <a:close/>
                  <a:moveTo>
                    <a:pt x="4601" y="1555"/>
                  </a:moveTo>
                  <a:cubicBezTo>
                    <a:pt x="4877" y="1578"/>
                    <a:pt x="5143" y="1662"/>
                    <a:pt x="5362" y="1831"/>
                  </a:cubicBezTo>
                  <a:cubicBezTo>
                    <a:pt x="5655" y="2063"/>
                    <a:pt x="5843" y="2335"/>
                    <a:pt x="6001" y="2628"/>
                  </a:cubicBezTo>
                  <a:cubicBezTo>
                    <a:pt x="5938" y="2609"/>
                    <a:pt x="5874" y="2599"/>
                    <a:pt x="5811" y="2599"/>
                  </a:cubicBezTo>
                  <a:cubicBezTo>
                    <a:pt x="5536" y="2599"/>
                    <a:pt x="5281" y="2775"/>
                    <a:pt x="5194" y="3049"/>
                  </a:cubicBezTo>
                  <a:cubicBezTo>
                    <a:pt x="5116" y="3284"/>
                    <a:pt x="4948" y="3507"/>
                    <a:pt x="4763" y="3705"/>
                  </a:cubicBezTo>
                  <a:cubicBezTo>
                    <a:pt x="4871" y="3493"/>
                    <a:pt x="4945" y="3261"/>
                    <a:pt x="4982" y="3025"/>
                  </a:cubicBezTo>
                  <a:cubicBezTo>
                    <a:pt x="5063" y="2477"/>
                    <a:pt x="4898" y="1972"/>
                    <a:pt x="4601" y="1555"/>
                  </a:cubicBezTo>
                  <a:close/>
                  <a:moveTo>
                    <a:pt x="1785" y="2133"/>
                  </a:moveTo>
                  <a:cubicBezTo>
                    <a:pt x="1933" y="2709"/>
                    <a:pt x="2401" y="3187"/>
                    <a:pt x="3084" y="3217"/>
                  </a:cubicBezTo>
                  <a:cubicBezTo>
                    <a:pt x="3096" y="3217"/>
                    <a:pt x="3108" y="3217"/>
                    <a:pt x="3120" y="3217"/>
                  </a:cubicBezTo>
                  <a:cubicBezTo>
                    <a:pt x="3276" y="3217"/>
                    <a:pt x="3432" y="3197"/>
                    <a:pt x="3582" y="3153"/>
                  </a:cubicBezTo>
                  <a:lnTo>
                    <a:pt x="3582" y="3153"/>
                  </a:lnTo>
                  <a:cubicBezTo>
                    <a:pt x="3511" y="3355"/>
                    <a:pt x="3403" y="3544"/>
                    <a:pt x="3262" y="3705"/>
                  </a:cubicBezTo>
                  <a:cubicBezTo>
                    <a:pt x="3056" y="3838"/>
                    <a:pt x="2819" y="3918"/>
                    <a:pt x="2588" y="3918"/>
                  </a:cubicBezTo>
                  <a:cubicBezTo>
                    <a:pt x="2237" y="3918"/>
                    <a:pt x="1897" y="3733"/>
                    <a:pt x="1690" y="3261"/>
                  </a:cubicBezTo>
                  <a:cubicBezTo>
                    <a:pt x="1492" y="2803"/>
                    <a:pt x="1566" y="2416"/>
                    <a:pt x="1785" y="2137"/>
                  </a:cubicBezTo>
                  <a:lnTo>
                    <a:pt x="1785" y="2133"/>
                  </a:lnTo>
                  <a:close/>
                  <a:moveTo>
                    <a:pt x="4610" y="1"/>
                  </a:moveTo>
                  <a:cubicBezTo>
                    <a:pt x="4103" y="1"/>
                    <a:pt x="3579" y="134"/>
                    <a:pt x="3151" y="380"/>
                  </a:cubicBezTo>
                  <a:cubicBezTo>
                    <a:pt x="3101" y="374"/>
                    <a:pt x="3052" y="371"/>
                    <a:pt x="3002" y="371"/>
                  </a:cubicBezTo>
                  <a:cubicBezTo>
                    <a:pt x="2801" y="371"/>
                    <a:pt x="2603" y="421"/>
                    <a:pt x="2424" y="518"/>
                  </a:cubicBezTo>
                  <a:cubicBezTo>
                    <a:pt x="1734" y="572"/>
                    <a:pt x="1071" y="905"/>
                    <a:pt x="698" y="1538"/>
                  </a:cubicBezTo>
                  <a:cubicBezTo>
                    <a:pt x="1" y="2706"/>
                    <a:pt x="563" y="4395"/>
                    <a:pt x="1805" y="4930"/>
                  </a:cubicBezTo>
                  <a:cubicBezTo>
                    <a:pt x="2057" y="5038"/>
                    <a:pt x="2325" y="5094"/>
                    <a:pt x="2597" y="5094"/>
                  </a:cubicBezTo>
                  <a:cubicBezTo>
                    <a:pt x="2688" y="5094"/>
                    <a:pt x="2780" y="5088"/>
                    <a:pt x="2872" y="5075"/>
                  </a:cubicBezTo>
                  <a:lnTo>
                    <a:pt x="2872" y="5075"/>
                  </a:lnTo>
                  <a:cubicBezTo>
                    <a:pt x="2845" y="5145"/>
                    <a:pt x="2841" y="5223"/>
                    <a:pt x="2858" y="5297"/>
                  </a:cubicBezTo>
                  <a:cubicBezTo>
                    <a:pt x="2973" y="5738"/>
                    <a:pt x="3494" y="5963"/>
                    <a:pt x="3905" y="6044"/>
                  </a:cubicBezTo>
                  <a:cubicBezTo>
                    <a:pt x="4005" y="6065"/>
                    <a:pt x="4105" y="6074"/>
                    <a:pt x="4204" y="6074"/>
                  </a:cubicBezTo>
                  <a:cubicBezTo>
                    <a:pt x="4623" y="6074"/>
                    <a:pt x="5030" y="5903"/>
                    <a:pt x="5376" y="5664"/>
                  </a:cubicBezTo>
                  <a:cubicBezTo>
                    <a:pt x="6065" y="5186"/>
                    <a:pt x="6526" y="4408"/>
                    <a:pt x="6493" y="3584"/>
                  </a:cubicBezTo>
                  <a:lnTo>
                    <a:pt x="6493" y="3584"/>
                  </a:lnTo>
                  <a:cubicBezTo>
                    <a:pt x="6658" y="3813"/>
                    <a:pt x="6836" y="4045"/>
                    <a:pt x="6870" y="4267"/>
                  </a:cubicBezTo>
                  <a:cubicBezTo>
                    <a:pt x="6878" y="4327"/>
                    <a:pt x="6930" y="4355"/>
                    <a:pt x="6984" y="4355"/>
                  </a:cubicBezTo>
                  <a:cubicBezTo>
                    <a:pt x="7040" y="4355"/>
                    <a:pt x="7097" y="4325"/>
                    <a:pt x="7109" y="4267"/>
                  </a:cubicBezTo>
                  <a:cubicBezTo>
                    <a:pt x="7179" y="3914"/>
                    <a:pt x="7482" y="3655"/>
                    <a:pt x="7533" y="3268"/>
                  </a:cubicBezTo>
                  <a:cubicBezTo>
                    <a:pt x="7587" y="2827"/>
                    <a:pt x="7412" y="2335"/>
                    <a:pt x="7250" y="1938"/>
                  </a:cubicBezTo>
                  <a:cubicBezTo>
                    <a:pt x="6900" y="1090"/>
                    <a:pt x="6240" y="377"/>
                    <a:pt x="5345" y="104"/>
                  </a:cubicBezTo>
                  <a:cubicBezTo>
                    <a:pt x="5114" y="34"/>
                    <a:pt x="4864" y="1"/>
                    <a:pt x="461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3"/>
            <p:cNvSpPr/>
            <p:nvPr/>
          </p:nvSpPr>
          <p:spPr>
            <a:xfrm>
              <a:off x="10675068" y="726884"/>
              <a:ext cx="241966" cy="201780"/>
            </a:xfrm>
            <a:custGeom>
              <a:avLst/>
              <a:gdLst/>
              <a:ahLst/>
              <a:cxnLst/>
              <a:rect l="l" t="t" r="r" b="b"/>
              <a:pathLst>
                <a:path w="5726" h="4775" extrusionOk="0">
                  <a:moveTo>
                    <a:pt x="3582" y="2501"/>
                  </a:moveTo>
                  <a:cubicBezTo>
                    <a:pt x="3656" y="2868"/>
                    <a:pt x="3555" y="3241"/>
                    <a:pt x="3097" y="3376"/>
                  </a:cubicBezTo>
                  <a:cubicBezTo>
                    <a:pt x="3043" y="3392"/>
                    <a:pt x="2990" y="3399"/>
                    <a:pt x="2938" y="3399"/>
                  </a:cubicBezTo>
                  <a:cubicBezTo>
                    <a:pt x="2766" y="3399"/>
                    <a:pt x="2609" y="3320"/>
                    <a:pt x="2488" y="3201"/>
                  </a:cubicBezTo>
                  <a:cubicBezTo>
                    <a:pt x="2518" y="3174"/>
                    <a:pt x="2549" y="3147"/>
                    <a:pt x="2579" y="3120"/>
                  </a:cubicBezTo>
                  <a:lnTo>
                    <a:pt x="2784" y="3120"/>
                  </a:lnTo>
                  <a:cubicBezTo>
                    <a:pt x="3225" y="3120"/>
                    <a:pt x="3488" y="2837"/>
                    <a:pt x="3582" y="2501"/>
                  </a:cubicBezTo>
                  <a:close/>
                  <a:moveTo>
                    <a:pt x="2286" y="0"/>
                  </a:moveTo>
                  <a:cubicBezTo>
                    <a:pt x="1843" y="0"/>
                    <a:pt x="1403" y="123"/>
                    <a:pt x="1017" y="364"/>
                  </a:cubicBezTo>
                  <a:cubicBezTo>
                    <a:pt x="963" y="361"/>
                    <a:pt x="910" y="350"/>
                    <a:pt x="856" y="347"/>
                  </a:cubicBezTo>
                  <a:cubicBezTo>
                    <a:pt x="846" y="347"/>
                    <a:pt x="837" y="346"/>
                    <a:pt x="828" y="346"/>
                  </a:cubicBezTo>
                  <a:cubicBezTo>
                    <a:pt x="465" y="346"/>
                    <a:pt x="262" y="732"/>
                    <a:pt x="334" y="1047"/>
                  </a:cubicBezTo>
                  <a:cubicBezTo>
                    <a:pt x="95" y="1458"/>
                    <a:pt x="1" y="1966"/>
                    <a:pt x="142" y="2538"/>
                  </a:cubicBezTo>
                  <a:cubicBezTo>
                    <a:pt x="263" y="3036"/>
                    <a:pt x="566" y="3450"/>
                    <a:pt x="967" y="3618"/>
                  </a:cubicBezTo>
                  <a:cubicBezTo>
                    <a:pt x="1342" y="4303"/>
                    <a:pt x="2026" y="4775"/>
                    <a:pt x="2797" y="4775"/>
                  </a:cubicBezTo>
                  <a:cubicBezTo>
                    <a:pt x="3167" y="4775"/>
                    <a:pt x="3556" y="4667"/>
                    <a:pt x="3942" y="4423"/>
                  </a:cubicBezTo>
                  <a:cubicBezTo>
                    <a:pt x="5726" y="3288"/>
                    <a:pt x="4898" y="886"/>
                    <a:pt x="3191" y="179"/>
                  </a:cubicBezTo>
                  <a:cubicBezTo>
                    <a:pt x="2900" y="59"/>
                    <a:pt x="2592" y="0"/>
                    <a:pt x="228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30" name="Google Shape;730;p33"/>
          <p:cNvGrpSpPr/>
          <p:nvPr/>
        </p:nvGrpSpPr>
        <p:grpSpPr>
          <a:xfrm>
            <a:off x="7840826" y="1272606"/>
            <a:ext cx="2027086" cy="2053176"/>
            <a:chOff x="7840826" y="1272606"/>
            <a:chExt cx="2027086" cy="2053176"/>
          </a:xfrm>
        </p:grpSpPr>
        <p:sp>
          <p:nvSpPr>
            <p:cNvPr id="731" name="Google Shape;731;p33"/>
            <p:cNvSpPr/>
            <p:nvPr/>
          </p:nvSpPr>
          <p:spPr>
            <a:xfrm>
              <a:off x="7840826" y="1430753"/>
              <a:ext cx="2027086" cy="1895029"/>
            </a:xfrm>
            <a:custGeom>
              <a:avLst/>
              <a:gdLst/>
              <a:ahLst/>
              <a:cxnLst/>
              <a:rect l="l" t="t" r="r" b="b"/>
              <a:pathLst>
                <a:path w="21398" h="20004" extrusionOk="0">
                  <a:moveTo>
                    <a:pt x="14157" y="627"/>
                  </a:moveTo>
                  <a:cubicBezTo>
                    <a:pt x="14153" y="627"/>
                    <a:pt x="14150" y="627"/>
                    <a:pt x="14146" y="628"/>
                  </a:cubicBezTo>
                  <a:lnTo>
                    <a:pt x="14146" y="628"/>
                  </a:lnTo>
                  <a:cubicBezTo>
                    <a:pt x="14151" y="628"/>
                    <a:pt x="14157" y="628"/>
                    <a:pt x="14162" y="628"/>
                  </a:cubicBezTo>
                  <a:cubicBezTo>
                    <a:pt x="14164" y="628"/>
                    <a:pt x="14166" y="628"/>
                    <a:pt x="14168" y="628"/>
                  </a:cubicBezTo>
                  <a:cubicBezTo>
                    <a:pt x="14164" y="627"/>
                    <a:pt x="14161" y="627"/>
                    <a:pt x="14157" y="627"/>
                  </a:cubicBezTo>
                  <a:close/>
                  <a:moveTo>
                    <a:pt x="5805" y="1102"/>
                  </a:moveTo>
                  <a:cubicBezTo>
                    <a:pt x="5836" y="1139"/>
                    <a:pt x="5859" y="1176"/>
                    <a:pt x="5879" y="1220"/>
                  </a:cubicBezTo>
                  <a:cubicBezTo>
                    <a:pt x="5839" y="1244"/>
                    <a:pt x="5795" y="1267"/>
                    <a:pt x="5755" y="1294"/>
                  </a:cubicBezTo>
                  <a:cubicBezTo>
                    <a:pt x="5738" y="1244"/>
                    <a:pt x="5745" y="1180"/>
                    <a:pt x="5805" y="1102"/>
                  </a:cubicBezTo>
                  <a:close/>
                  <a:moveTo>
                    <a:pt x="2676" y="4407"/>
                  </a:moveTo>
                  <a:lnTo>
                    <a:pt x="2817" y="4421"/>
                  </a:lnTo>
                  <a:cubicBezTo>
                    <a:pt x="2790" y="4471"/>
                    <a:pt x="2763" y="4522"/>
                    <a:pt x="2733" y="4572"/>
                  </a:cubicBezTo>
                  <a:cubicBezTo>
                    <a:pt x="2699" y="4525"/>
                    <a:pt x="2679" y="4464"/>
                    <a:pt x="2676" y="4407"/>
                  </a:cubicBezTo>
                  <a:close/>
                  <a:moveTo>
                    <a:pt x="21150" y="4830"/>
                  </a:moveTo>
                  <a:cubicBezTo>
                    <a:pt x="21159" y="4846"/>
                    <a:pt x="21168" y="4859"/>
                    <a:pt x="21179" y="4868"/>
                  </a:cubicBezTo>
                  <a:cubicBezTo>
                    <a:pt x="21172" y="4858"/>
                    <a:pt x="21162" y="4843"/>
                    <a:pt x="21150" y="4830"/>
                  </a:cubicBezTo>
                  <a:close/>
                  <a:moveTo>
                    <a:pt x="2173" y="5468"/>
                  </a:moveTo>
                  <a:cubicBezTo>
                    <a:pt x="2211" y="5468"/>
                    <a:pt x="2250" y="5479"/>
                    <a:pt x="2285" y="5498"/>
                  </a:cubicBezTo>
                  <a:cubicBezTo>
                    <a:pt x="2255" y="5562"/>
                    <a:pt x="2228" y="5625"/>
                    <a:pt x="2201" y="5689"/>
                  </a:cubicBezTo>
                  <a:cubicBezTo>
                    <a:pt x="2174" y="5619"/>
                    <a:pt x="2147" y="5545"/>
                    <a:pt x="2124" y="5474"/>
                  </a:cubicBezTo>
                  <a:cubicBezTo>
                    <a:pt x="2140" y="5470"/>
                    <a:pt x="2156" y="5468"/>
                    <a:pt x="2173" y="5468"/>
                  </a:cubicBezTo>
                  <a:close/>
                  <a:moveTo>
                    <a:pt x="1797" y="6352"/>
                  </a:moveTo>
                  <a:lnTo>
                    <a:pt x="1797" y="6352"/>
                  </a:lnTo>
                  <a:cubicBezTo>
                    <a:pt x="1791" y="6360"/>
                    <a:pt x="1783" y="6367"/>
                    <a:pt x="1776" y="6374"/>
                  </a:cubicBezTo>
                  <a:lnTo>
                    <a:pt x="1776" y="6374"/>
                  </a:lnTo>
                  <a:cubicBezTo>
                    <a:pt x="1787" y="6372"/>
                    <a:pt x="1794" y="6365"/>
                    <a:pt x="1797" y="6352"/>
                  </a:cubicBezTo>
                  <a:close/>
                  <a:moveTo>
                    <a:pt x="485" y="8250"/>
                  </a:moveTo>
                  <a:cubicBezTo>
                    <a:pt x="486" y="8257"/>
                    <a:pt x="487" y="8263"/>
                    <a:pt x="488" y="8269"/>
                  </a:cubicBezTo>
                  <a:lnTo>
                    <a:pt x="488" y="8269"/>
                  </a:lnTo>
                  <a:cubicBezTo>
                    <a:pt x="487" y="8263"/>
                    <a:pt x="486" y="8257"/>
                    <a:pt x="485" y="8250"/>
                  </a:cubicBezTo>
                  <a:close/>
                  <a:moveTo>
                    <a:pt x="7666" y="9573"/>
                  </a:moveTo>
                  <a:cubicBezTo>
                    <a:pt x="7670" y="9580"/>
                    <a:pt x="7677" y="9587"/>
                    <a:pt x="7683" y="9597"/>
                  </a:cubicBezTo>
                  <a:lnTo>
                    <a:pt x="7693" y="9627"/>
                  </a:lnTo>
                  <a:cubicBezTo>
                    <a:pt x="7691" y="9627"/>
                    <a:pt x="7690" y="9628"/>
                    <a:pt x="7687" y="9628"/>
                  </a:cubicBezTo>
                  <a:cubicBezTo>
                    <a:pt x="7686" y="9628"/>
                    <a:pt x="7683" y="9628"/>
                    <a:pt x="7680" y="9627"/>
                  </a:cubicBezTo>
                  <a:cubicBezTo>
                    <a:pt x="7673" y="9607"/>
                    <a:pt x="7670" y="9590"/>
                    <a:pt x="7666" y="9573"/>
                  </a:cubicBezTo>
                  <a:close/>
                  <a:moveTo>
                    <a:pt x="7592" y="9637"/>
                  </a:moveTo>
                  <a:lnTo>
                    <a:pt x="7592" y="9637"/>
                  </a:lnTo>
                  <a:cubicBezTo>
                    <a:pt x="7606" y="9664"/>
                    <a:pt x="7609" y="9681"/>
                    <a:pt x="7616" y="9701"/>
                  </a:cubicBezTo>
                  <a:lnTo>
                    <a:pt x="7613" y="9698"/>
                  </a:lnTo>
                  <a:cubicBezTo>
                    <a:pt x="7606" y="9677"/>
                    <a:pt x="7599" y="9661"/>
                    <a:pt x="7592" y="9637"/>
                  </a:cubicBezTo>
                  <a:close/>
                  <a:moveTo>
                    <a:pt x="7569" y="9714"/>
                  </a:moveTo>
                  <a:cubicBezTo>
                    <a:pt x="7579" y="9728"/>
                    <a:pt x="7589" y="9741"/>
                    <a:pt x="7596" y="9758"/>
                  </a:cubicBezTo>
                  <a:lnTo>
                    <a:pt x="7582" y="9748"/>
                  </a:lnTo>
                  <a:lnTo>
                    <a:pt x="7582" y="9748"/>
                  </a:lnTo>
                  <a:cubicBezTo>
                    <a:pt x="7582" y="9748"/>
                    <a:pt x="7582" y="9748"/>
                    <a:pt x="7582" y="9748"/>
                  </a:cubicBezTo>
                  <a:lnTo>
                    <a:pt x="7569" y="9714"/>
                  </a:lnTo>
                  <a:close/>
                  <a:moveTo>
                    <a:pt x="7582" y="9748"/>
                  </a:moveTo>
                  <a:lnTo>
                    <a:pt x="7599" y="9762"/>
                  </a:lnTo>
                  <a:lnTo>
                    <a:pt x="7616" y="9792"/>
                  </a:lnTo>
                  <a:lnTo>
                    <a:pt x="7596" y="9778"/>
                  </a:lnTo>
                  <a:cubicBezTo>
                    <a:pt x="7592" y="9772"/>
                    <a:pt x="7586" y="9758"/>
                    <a:pt x="7582" y="9748"/>
                  </a:cubicBezTo>
                  <a:close/>
                  <a:moveTo>
                    <a:pt x="7616" y="9714"/>
                  </a:moveTo>
                  <a:cubicBezTo>
                    <a:pt x="7619" y="9718"/>
                    <a:pt x="7623" y="9718"/>
                    <a:pt x="7623" y="9718"/>
                  </a:cubicBezTo>
                  <a:lnTo>
                    <a:pt x="7623" y="9721"/>
                  </a:lnTo>
                  <a:cubicBezTo>
                    <a:pt x="7636" y="9751"/>
                    <a:pt x="7643" y="9772"/>
                    <a:pt x="7650" y="9795"/>
                  </a:cubicBezTo>
                  <a:lnTo>
                    <a:pt x="7636" y="9785"/>
                  </a:lnTo>
                  <a:cubicBezTo>
                    <a:pt x="7633" y="9765"/>
                    <a:pt x="7626" y="9738"/>
                    <a:pt x="7616" y="9714"/>
                  </a:cubicBezTo>
                  <a:close/>
                  <a:moveTo>
                    <a:pt x="7643" y="9795"/>
                  </a:moveTo>
                  <a:lnTo>
                    <a:pt x="7656" y="9805"/>
                  </a:lnTo>
                  <a:cubicBezTo>
                    <a:pt x="7656" y="9805"/>
                    <a:pt x="7656" y="9812"/>
                    <a:pt x="7660" y="9815"/>
                  </a:cubicBezTo>
                  <a:lnTo>
                    <a:pt x="7660" y="9819"/>
                  </a:lnTo>
                  <a:lnTo>
                    <a:pt x="7646" y="9812"/>
                  </a:lnTo>
                  <a:cubicBezTo>
                    <a:pt x="7646" y="9805"/>
                    <a:pt x="7643" y="9799"/>
                    <a:pt x="7643" y="9795"/>
                  </a:cubicBezTo>
                  <a:close/>
                  <a:moveTo>
                    <a:pt x="7680" y="9640"/>
                  </a:moveTo>
                  <a:lnTo>
                    <a:pt x="7700" y="9644"/>
                  </a:lnTo>
                  <a:cubicBezTo>
                    <a:pt x="7707" y="9661"/>
                    <a:pt x="7710" y="9681"/>
                    <a:pt x="7714" y="9698"/>
                  </a:cubicBezTo>
                  <a:lnTo>
                    <a:pt x="7714" y="9714"/>
                  </a:lnTo>
                  <a:cubicBezTo>
                    <a:pt x="7714" y="9681"/>
                    <a:pt x="7720" y="9667"/>
                    <a:pt x="7727" y="9664"/>
                  </a:cubicBezTo>
                  <a:cubicBezTo>
                    <a:pt x="7737" y="9674"/>
                    <a:pt x="7751" y="9684"/>
                    <a:pt x="7764" y="9694"/>
                  </a:cubicBezTo>
                  <a:cubicBezTo>
                    <a:pt x="7781" y="9718"/>
                    <a:pt x="7798" y="9745"/>
                    <a:pt x="7815" y="9775"/>
                  </a:cubicBezTo>
                  <a:cubicBezTo>
                    <a:pt x="7791" y="9768"/>
                    <a:pt x="7767" y="9755"/>
                    <a:pt x="7744" y="9745"/>
                  </a:cubicBezTo>
                  <a:lnTo>
                    <a:pt x="7744" y="9745"/>
                  </a:lnTo>
                  <a:cubicBezTo>
                    <a:pt x="7790" y="9785"/>
                    <a:pt x="7839" y="9826"/>
                    <a:pt x="7818" y="9826"/>
                  </a:cubicBezTo>
                  <a:cubicBezTo>
                    <a:pt x="7814" y="9826"/>
                    <a:pt x="7809" y="9824"/>
                    <a:pt x="7801" y="9822"/>
                  </a:cubicBezTo>
                  <a:lnTo>
                    <a:pt x="7697" y="9755"/>
                  </a:lnTo>
                  <a:cubicBezTo>
                    <a:pt x="7697" y="9741"/>
                    <a:pt x="7700" y="9728"/>
                    <a:pt x="7703" y="9711"/>
                  </a:cubicBezTo>
                  <a:cubicBezTo>
                    <a:pt x="7717" y="9725"/>
                    <a:pt x="7730" y="9735"/>
                    <a:pt x="7744" y="9745"/>
                  </a:cubicBezTo>
                  <a:lnTo>
                    <a:pt x="7703" y="9704"/>
                  </a:lnTo>
                  <a:lnTo>
                    <a:pt x="7697" y="9687"/>
                  </a:lnTo>
                  <a:cubicBezTo>
                    <a:pt x="7707" y="9687"/>
                    <a:pt x="7714" y="9687"/>
                    <a:pt x="7700" y="9674"/>
                  </a:cubicBezTo>
                  <a:lnTo>
                    <a:pt x="7693" y="9674"/>
                  </a:lnTo>
                  <a:cubicBezTo>
                    <a:pt x="7687" y="9664"/>
                    <a:pt x="7683" y="9650"/>
                    <a:pt x="7680" y="9640"/>
                  </a:cubicBezTo>
                  <a:close/>
                  <a:moveTo>
                    <a:pt x="7687" y="9812"/>
                  </a:moveTo>
                  <a:cubicBezTo>
                    <a:pt x="7694" y="9819"/>
                    <a:pt x="7701" y="9826"/>
                    <a:pt x="7708" y="9833"/>
                  </a:cubicBezTo>
                  <a:lnTo>
                    <a:pt x="7708" y="9833"/>
                  </a:lnTo>
                  <a:cubicBezTo>
                    <a:pt x="7701" y="9828"/>
                    <a:pt x="7694" y="9823"/>
                    <a:pt x="7687" y="9818"/>
                  </a:cubicBezTo>
                  <a:lnTo>
                    <a:pt x="7687" y="9818"/>
                  </a:lnTo>
                  <a:cubicBezTo>
                    <a:pt x="7687" y="9815"/>
                    <a:pt x="7687" y="9812"/>
                    <a:pt x="7687" y="9812"/>
                  </a:cubicBezTo>
                  <a:close/>
                  <a:moveTo>
                    <a:pt x="7603" y="9799"/>
                  </a:moveTo>
                  <a:lnTo>
                    <a:pt x="7626" y="9815"/>
                  </a:lnTo>
                  <a:cubicBezTo>
                    <a:pt x="7629" y="9819"/>
                    <a:pt x="7633" y="9822"/>
                    <a:pt x="7636" y="9829"/>
                  </a:cubicBezTo>
                  <a:lnTo>
                    <a:pt x="7633" y="9825"/>
                  </a:lnTo>
                  <a:cubicBezTo>
                    <a:pt x="7619" y="9825"/>
                    <a:pt x="7619" y="9829"/>
                    <a:pt x="7616" y="9836"/>
                  </a:cubicBezTo>
                  <a:cubicBezTo>
                    <a:pt x="7613" y="9822"/>
                    <a:pt x="7606" y="9809"/>
                    <a:pt x="7603" y="9799"/>
                  </a:cubicBezTo>
                  <a:close/>
                  <a:moveTo>
                    <a:pt x="7683" y="9825"/>
                  </a:moveTo>
                  <a:lnTo>
                    <a:pt x="7697" y="9836"/>
                  </a:lnTo>
                  <a:cubicBezTo>
                    <a:pt x="7693" y="9836"/>
                    <a:pt x="7690" y="9829"/>
                    <a:pt x="7683" y="9829"/>
                  </a:cubicBezTo>
                  <a:cubicBezTo>
                    <a:pt x="7680" y="9825"/>
                    <a:pt x="7683" y="9825"/>
                    <a:pt x="7683" y="9825"/>
                  </a:cubicBezTo>
                  <a:close/>
                  <a:moveTo>
                    <a:pt x="7653" y="9829"/>
                  </a:moveTo>
                  <a:lnTo>
                    <a:pt x="7666" y="9836"/>
                  </a:lnTo>
                  <a:lnTo>
                    <a:pt x="7670" y="9856"/>
                  </a:lnTo>
                  <a:cubicBezTo>
                    <a:pt x="7666" y="9852"/>
                    <a:pt x="7660" y="9849"/>
                    <a:pt x="7656" y="9846"/>
                  </a:cubicBezTo>
                  <a:cubicBezTo>
                    <a:pt x="7656" y="9839"/>
                    <a:pt x="7653" y="9832"/>
                    <a:pt x="7653" y="9829"/>
                  </a:cubicBezTo>
                  <a:close/>
                  <a:moveTo>
                    <a:pt x="7680" y="9846"/>
                  </a:moveTo>
                  <a:cubicBezTo>
                    <a:pt x="7698" y="9857"/>
                    <a:pt x="7710" y="9865"/>
                    <a:pt x="7701" y="9865"/>
                  </a:cubicBezTo>
                  <a:cubicBezTo>
                    <a:pt x="7698" y="9865"/>
                    <a:pt x="7690" y="9864"/>
                    <a:pt x="7677" y="9860"/>
                  </a:cubicBezTo>
                  <a:lnTo>
                    <a:pt x="7677" y="9860"/>
                  </a:lnTo>
                  <a:cubicBezTo>
                    <a:pt x="7677" y="9854"/>
                    <a:pt x="7677" y="9849"/>
                    <a:pt x="7680" y="9846"/>
                  </a:cubicBezTo>
                  <a:close/>
                  <a:moveTo>
                    <a:pt x="7406" y="9849"/>
                  </a:moveTo>
                  <a:cubicBezTo>
                    <a:pt x="7411" y="9849"/>
                    <a:pt x="7430" y="9860"/>
                    <a:pt x="7454" y="9876"/>
                  </a:cubicBezTo>
                  <a:cubicBezTo>
                    <a:pt x="7465" y="9886"/>
                    <a:pt x="7471" y="9896"/>
                    <a:pt x="7478" y="9906"/>
                  </a:cubicBezTo>
                  <a:lnTo>
                    <a:pt x="7475" y="9906"/>
                  </a:lnTo>
                  <a:lnTo>
                    <a:pt x="7417" y="9866"/>
                  </a:lnTo>
                  <a:cubicBezTo>
                    <a:pt x="7405" y="9854"/>
                    <a:pt x="7402" y="9849"/>
                    <a:pt x="7406" y="9849"/>
                  </a:cubicBezTo>
                  <a:close/>
                  <a:moveTo>
                    <a:pt x="7438" y="9667"/>
                  </a:moveTo>
                  <a:cubicBezTo>
                    <a:pt x="7498" y="9745"/>
                    <a:pt x="7555" y="9829"/>
                    <a:pt x="7609" y="9913"/>
                  </a:cubicBezTo>
                  <a:lnTo>
                    <a:pt x="7576" y="9852"/>
                  </a:lnTo>
                  <a:lnTo>
                    <a:pt x="7613" y="9913"/>
                  </a:lnTo>
                  <a:cubicBezTo>
                    <a:pt x="7613" y="9913"/>
                    <a:pt x="7609" y="9916"/>
                    <a:pt x="7606" y="9916"/>
                  </a:cubicBezTo>
                  <a:cubicBezTo>
                    <a:pt x="7552" y="9842"/>
                    <a:pt x="7454" y="9708"/>
                    <a:pt x="7448" y="9691"/>
                  </a:cubicBezTo>
                  <a:lnTo>
                    <a:pt x="7448" y="9691"/>
                  </a:lnTo>
                  <a:lnTo>
                    <a:pt x="7569" y="9859"/>
                  </a:lnTo>
                  <a:cubicBezTo>
                    <a:pt x="7498" y="9751"/>
                    <a:pt x="7518" y="9795"/>
                    <a:pt x="7438" y="9667"/>
                  </a:cubicBezTo>
                  <a:close/>
                  <a:moveTo>
                    <a:pt x="7384" y="9849"/>
                  </a:moveTo>
                  <a:lnTo>
                    <a:pt x="7485" y="9920"/>
                  </a:lnTo>
                  <a:cubicBezTo>
                    <a:pt x="7485" y="9923"/>
                    <a:pt x="7487" y="9926"/>
                    <a:pt x="7488" y="9929"/>
                  </a:cubicBezTo>
                  <a:lnTo>
                    <a:pt x="7488" y="9929"/>
                  </a:lnTo>
                  <a:lnTo>
                    <a:pt x="7479" y="9923"/>
                  </a:lnTo>
                  <a:lnTo>
                    <a:pt x="7479" y="9923"/>
                  </a:lnTo>
                  <a:lnTo>
                    <a:pt x="7488" y="9930"/>
                  </a:lnTo>
                  <a:cubicBezTo>
                    <a:pt x="7488" y="9929"/>
                    <a:pt x="7488" y="9929"/>
                    <a:pt x="7488" y="9929"/>
                  </a:cubicBezTo>
                  <a:lnTo>
                    <a:pt x="7488" y="9929"/>
                  </a:lnTo>
                  <a:lnTo>
                    <a:pt x="7495" y="9933"/>
                  </a:lnTo>
                  <a:lnTo>
                    <a:pt x="7502" y="9947"/>
                  </a:lnTo>
                  <a:cubicBezTo>
                    <a:pt x="7461" y="9920"/>
                    <a:pt x="7424" y="9889"/>
                    <a:pt x="7387" y="9862"/>
                  </a:cubicBezTo>
                  <a:lnTo>
                    <a:pt x="7387" y="9862"/>
                  </a:lnTo>
                  <a:lnTo>
                    <a:pt x="7479" y="9923"/>
                  </a:lnTo>
                  <a:lnTo>
                    <a:pt x="7479" y="9923"/>
                  </a:lnTo>
                  <a:lnTo>
                    <a:pt x="7384" y="9849"/>
                  </a:lnTo>
                  <a:close/>
                  <a:moveTo>
                    <a:pt x="7279" y="9852"/>
                  </a:moveTo>
                  <a:lnTo>
                    <a:pt x="7279" y="9852"/>
                  </a:lnTo>
                  <a:cubicBezTo>
                    <a:pt x="7394" y="9903"/>
                    <a:pt x="7451" y="9937"/>
                    <a:pt x="7515" y="9970"/>
                  </a:cubicBezTo>
                  <a:cubicBezTo>
                    <a:pt x="7522" y="9990"/>
                    <a:pt x="7525" y="10007"/>
                    <a:pt x="7505" y="10011"/>
                  </a:cubicBezTo>
                  <a:lnTo>
                    <a:pt x="7528" y="10017"/>
                  </a:lnTo>
                  <a:cubicBezTo>
                    <a:pt x="7607" y="10067"/>
                    <a:pt x="7626" y="10082"/>
                    <a:pt x="7617" y="10082"/>
                  </a:cubicBezTo>
                  <a:cubicBezTo>
                    <a:pt x="7602" y="10082"/>
                    <a:pt x="7500" y="10033"/>
                    <a:pt x="7478" y="10033"/>
                  </a:cubicBezTo>
                  <a:cubicBezTo>
                    <a:pt x="7470" y="10033"/>
                    <a:pt x="7473" y="10040"/>
                    <a:pt x="7495" y="10058"/>
                  </a:cubicBezTo>
                  <a:cubicBezTo>
                    <a:pt x="7458" y="10031"/>
                    <a:pt x="7424" y="10007"/>
                    <a:pt x="7384" y="9984"/>
                  </a:cubicBezTo>
                  <a:lnTo>
                    <a:pt x="7384" y="9984"/>
                  </a:lnTo>
                  <a:cubicBezTo>
                    <a:pt x="7414" y="9990"/>
                    <a:pt x="7441" y="9997"/>
                    <a:pt x="7468" y="10007"/>
                  </a:cubicBezTo>
                  <a:cubicBezTo>
                    <a:pt x="7249" y="9886"/>
                    <a:pt x="7589" y="10017"/>
                    <a:pt x="7279" y="9852"/>
                  </a:cubicBezTo>
                  <a:close/>
                  <a:moveTo>
                    <a:pt x="7340" y="9980"/>
                  </a:moveTo>
                  <a:cubicBezTo>
                    <a:pt x="7350" y="9980"/>
                    <a:pt x="7362" y="9981"/>
                    <a:pt x="7377" y="9984"/>
                  </a:cubicBezTo>
                  <a:cubicBezTo>
                    <a:pt x="7330" y="9990"/>
                    <a:pt x="7417" y="10078"/>
                    <a:pt x="7475" y="10165"/>
                  </a:cubicBezTo>
                  <a:lnTo>
                    <a:pt x="7407" y="10118"/>
                  </a:lnTo>
                  <a:cubicBezTo>
                    <a:pt x="7393" y="10114"/>
                    <a:pt x="7382" y="10113"/>
                    <a:pt x="7373" y="10113"/>
                  </a:cubicBezTo>
                  <a:cubicBezTo>
                    <a:pt x="7360" y="10113"/>
                    <a:pt x="7352" y="10116"/>
                    <a:pt x="7343" y="10118"/>
                  </a:cubicBezTo>
                  <a:lnTo>
                    <a:pt x="7306" y="10098"/>
                  </a:lnTo>
                  <a:cubicBezTo>
                    <a:pt x="7340" y="10064"/>
                    <a:pt x="7370" y="10041"/>
                    <a:pt x="7370" y="10041"/>
                  </a:cubicBezTo>
                  <a:lnTo>
                    <a:pt x="7370" y="10041"/>
                  </a:lnTo>
                  <a:cubicBezTo>
                    <a:pt x="7370" y="10041"/>
                    <a:pt x="7337" y="10061"/>
                    <a:pt x="7303" y="10098"/>
                  </a:cubicBezTo>
                  <a:lnTo>
                    <a:pt x="7290" y="10091"/>
                  </a:lnTo>
                  <a:cubicBezTo>
                    <a:pt x="7296" y="10085"/>
                    <a:pt x="7303" y="10078"/>
                    <a:pt x="7306" y="10071"/>
                  </a:cubicBezTo>
                  <a:lnTo>
                    <a:pt x="7306" y="10071"/>
                  </a:lnTo>
                  <a:lnTo>
                    <a:pt x="7286" y="10091"/>
                  </a:lnTo>
                  <a:cubicBezTo>
                    <a:pt x="7228" y="10060"/>
                    <a:pt x="7170" y="10030"/>
                    <a:pt x="7188" y="10030"/>
                  </a:cubicBezTo>
                  <a:cubicBezTo>
                    <a:pt x="7193" y="10030"/>
                    <a:pt x="7204" y="10032"/>
                    <a:pt x="7222" y="10037"/>
                  </a:cubicBezTo>
                  <a:lnTo>
                    <a:pt x="7249" y="10054"/>
                  </a:lnTo>
                  <a:cubicBezTo>
                    <a:pt x="7314" y="10045"/>
                    <a:pt x="7268" y="9980"/>
                    <a:pt x="7340" y="9980"/>
                  </a:cubicBezTo>
                  <a:close/>
                  <a:moveTo>
                    <a:pt x="7279" y="10125"/>
                  </a:moveTo>
                  <a:cubicBezTo>
                    <a:pt x="7293" y="10125"/>
                    <a:pt x="7306" y="10128"/>
                    <a:pt x="7320" y="10128"/>
                  </a:cubicBezTo>
                  <a:cubicBezTo>
                    <a:pt x="7317" y="10131"/>
                    <a:pt x="7314" y="10136"/>
                    <a:pt x="7308" y="10136"/>
                  </a:cubicBezTo>
                  <a:cubicBezTo>
                    <a:pt x="7307" y="10136"/>
                    <a:pt x="7305" y="10136"/>
                    <a:pt x="7303" y="10135"/>
                  </a:cubicBezTo>
                  <a:lnTo>
                    <a:pt x="7303" y="10135"/>
                  </a:lnTo>
                  <a:cubicBezTo>
                    <a:pt x="7316" y="10145"/>
                    <a:pt x="7323" y="10152"/>
                    <a:pt x="7330" y="10159"/>
                  </a:cubicBezTo>
                  <a:cubicBezTo>
                    <a:pt x="7350" y="10175"/>
                    <a:pt x="7374" y="10189"/>
                    <a:pt x="7397" y="10202"/>
                  </a:cubicBezTo>
                  <a:lnTo>
                    <a:pt x="7387" y="10212"/>
                  </a:lnTo>
                  <a:cubicBezTo>
                    <a:pt x="7370" y="10206"/>
                    <a:pt x="7350" y="10199"/>
                    <a:pt x="7330" y="10196"/>
                  </a:cubicBezTo>
                  <a:lnTo>
                    <a:pt x="7327" y="10196"/>
                  </a:lnTo>
                  <a:lnTo>
                    <a:pt x="7340" y="10179"/>
                  </a:lnTo>
                  <a:lnTo>
                    <a:pt x="7323" y="10196"/>
                  </a:lnTo>
                  <a:lnTo>
                    <a:pt x="7313" y="10196"/>
                  </a:lnTo>
                  <a:lnTo>
                    <a:pt x="7303" y="10189"/>
                  </a:lnTo>
                  <a:cubicBezTo>
                    <a:pt x="7296" y="10182"/>
                    <a:pt x="7290" y="10179"/>
                    <a:pt x="7283" y="10172"/>
                  </a:cubicBezTo>
                  <a:cubicBezTo>
                    <a:pt x="7273" y="10165"/>
                    <a:pt x="7266" y="10155"/>
                    <a:pt x="7259" y="10145"/>
                  </a:cubicBezTo>
                  <a:cubicBezTo>
                    <a:pt x="7259" y="10138"/>
                    <a:pt x="7253" y="10132"/>
                    <a:pt x="7256" y="10128"/>
                  </a:cubicBezTo>
                  <a:lnTo>
                    <a:pt x="7276" y="10128"/>
                  </a:lnTo>
                  <a:lnTo>
                    <a:pt x="7279" y="10125"/>
                  </a:lnTo>
                  <a:close/>
                  <a:moveTo>
                    <a:pt x="7280" y="10223"/>
                  </a:moveTo>
                  <a:cubicBezTo>
                    <a:pt x="7282" y="10223"/>
                    <a:pt x="7293" y="10223"/>
                    <a:pt x="7303" y="10226"/>
                  </a:cubicBezTo>
                  <a:lnTo>
                    <a:pt x="7296" y="10229"/>
                  </a:lnTo>
                  <a:cubicBezTo>
                    <a:pt x="7293" y="10226"/>
                    <a:pt x="7286" y="10226"/>
                    <a:pt x="7280" y="10223"/>
                  </a:cubicBezTo>
                  <a:close/>
                  <a:moveTo>
                    <a:pt x="7397" y="10206"/>
                  </a:moveTo>
                  <a:cubicBezTo>
                    <a:pt x="7411" y="10216"/>
                    <a:pt x="7431" y="10226"/>
                    <a:pt x="7458" y="10239"/>
                  </a:cubicBezTo>
                  <a:cubicBezTo>
                    <a:pt x="7428" y="10226"/>
                    <a:pt x="7414" y="10223"/>
                    <a:pt x="7391" y="10216"/>
                  </a:cubicBezTo>
                  <a:cubicBezTo>
                    <a:pt x="7391" y="10212"/>
                    <a:pt x="7394" y="10209"/>
                    <a:pt x="7397" y="10206"/>
                  </a:cubicBezTo>
                  <a:close/>
                  <a:moveTo>
                    <a:pt x="6990" y="10260"/>
                  </a:moveTo>
                  <a:lnTo>
                    <a:pt x="6990" y="10263"/>
                  </a:lnTo>
                  <a:lnTo>
                    <a:pt x="6987" y="10266"/>
                  </a:lnTo>
                  <a:lnTo>
                    <a:pt x="6987" y="10263"/>
                  </a:lnTo>
                  <a:lnTo>
                    <a:pt x="6990" y="10260"/>
                  </a:lnTo>
                  <a:close/>
                  <a:moveTo>
                    <a:pt x="7360" y="10324"/>
                  </a:moveTo>
                  <a:cubicBezTo>
                    <a:pt x="7357" y="10334"/>
                    <a:pt x="7353" y="10337"/>
                    <a:pt x="7347" y="10347"/>
                  </a:cubicBezTo>
                  <a:cubicBezTo>
                    <a:pt x="7343" y="10347"/>
                    <a:pt x="7333" y="10340"/>
                    <a:pt x="7327" y="10340"/>
                  </a:cubicBezTo>
                  <a:cubicBezTo>
                    <a:pt x="7323" y="10340"/>
                    <a:pt x="7330" y="10334"/>
                    <a:pt x="7330" y="10330"/>
                  </a:cubicBezTo>
                  <a:cubicBezTo>
                    <a:pt x="7340" y="10327"/>
                    <a:pt x="7350" y="10327"/>
                    <a:pt x="7360" y="10324"/>
                  </a:cubicBezTo>
                  <a:close/>
                  <a:moveTo>
                    <a:pt x="7370" y="10324"/>
                  </a:moveTo>
                  <a:cubicBezTo>
                    <a:pt x="7376" y="10338"/>
                    <a:pt x="7374" y="10348"/>
                    <a:pt x="7358" y="10348"/>
                  </a:cubicBezTo>
                  <a:cubicBezTo>
                    <a:pt x="7356" y="10348"/>
                    <a:pt x="7353" y="10348"/>
                    <a:pt x="7350" y="10347"/>
                  </a:cubicBezTo>
                  <a:lnTo>
                    <a:pt x="7364" y="10324"/>
                  </a:lnTo>
                  <a:close/>
                  <a:moveTo>
                    <a:pt x="7303" y="10381"/>
                  </a:moveTo>
                  <a:lnTo>
                    <a:pt x="7316" y="10387"/>
                  </a:lnTo>
                  <a:cubicBezTo>
                    <a:pt x="7310" y="10394"/>
                    <a:pt x="7306" y="10398"/>
                    <a:pt x="7300" y="10404"/>
                  </a:cubicBezTo>
                  <a:lnTo>
                    <a:pt x="7293" y="10401"/>
                  </a:lnTo>
                  <a:lnTo>
                    <a:pt x="7303" y="10381"/>
                  </a:lnTo>
                  <a:close/>
                  <a:moveTo>
                    <a:pt x="7323" y="10391"/>
                  </a:moveTo>
                  <a:cubicBezTo>
                    <a:pt x="7333" y="10398"/>
                    <a:pt x="7343" y="10401"/>
                    <a:pt x="7360" y="10404"/>
                  </a:cubicBezTo>
                  <a:cubicBezTo>
                    <a:pt x="7353" y="10411"/>
                    <a:pt x="7347" y="10418"/>
                    <a:pt x="7343" y="10421"/>
                  </a:cubicBezTo>
                  <a:lnTo>
                    <a:pt x="7313" y="10411"/>
                  </a:lnTo>
                  <a:lnTo>
                    <a:pt x="7323" y="10391"/>
                  </a:lnTo>
                  <a:close/>
                  <a:moveTo>
                    <a:pt x="7290" y="10404"/>
                  </a:moveTo>
                  <a:lnTo>
                    <a:pt x="7300" y="10411"/>
                  </a:lnTo>
                  <a:lnTo>
                    <a:pt x="7279" y="10431"/>
                  </a:lnTo>
                  <a:lnTo>
                    <a:pt x="7273" y="10428"/>
                  </a:lnTo>
                  <a:lnTo>
                    <a:pt x="7290" y="10404"/>
                  </a:lnTo>
                  <a:close/>
                  <a:moveTo>
                    <a:pt x="7367" y="10408"/>
                  </a:moveTo>
                  <a:lnTo>
                    <a:pt x="7387" y="10418"/>
                  </a:lnTo>
                  <a:cubicBezTo>
                    <a:pt x="7384" y="10425"/>
                    <a:pt x="7377" y="10431"/>
                    <a:pt x="7374" y="10438"/>
                  </a:cubicBezTo>
                  <a:lnTo>
                    <a:pt x="7357" y="10428"/>
                  </a:lnTo>
                  <a:lnTo>
                    <a:pt x="7367" y="10408"/>
                  </a:lnTo>
                  <a:close/>
                  <a:moveTo>
                    <a:pt x="7391" y="10418"/>
                  </a:moveTo>
                  <a:lnTo>
                    <a:pt x="7397" y="10421"/>
                  </a:lnTo>
                  <a:lnTo>
                    <a:pt x="7387" y="10441"/>
                  </a:lnTo>
                  <a:lnTo>
                    <a:pt x="7380" y="10438"/>
                  </a:lnTo>
                  <a:lnTo>
                    <a:pt x="7391" y="10418"/>
                  </a:lnTo>
                  <a:close/>
                  <a:moveTo>
                    <a:pt x="7351" y="10437"/>
                  </a:moveTo>
                  <a:cubicBezTo>
                    <a:pt x="7353" y="10437"/>
                    <a:pt x="7361" y="10445"/>
                    <a:pt x="7367" y="10448"/>
                  </a:cubicBezTo>
                  <a:lnTo>
                    <a:pt x="7350" y="10441"/>
                  </a:lnTo>
                  <a:lnTo>
                    <a:pt x="7350" y="10438"/>
                  </a:lnTo>
                  <a:cubicBezTo>
                    <a:pt x="7350" y="10438"/>
                    <a:pt x="7350" y="10437"/>
                    <a:pt x="7351" y="10437"/>
                  </a:cubicBezTo>
                  <a:close/>
                  <a:moveTo>
                    <a:pt x="7414" y="10428"/>
                  </a:moveTo>
                  <a:lnTo>
                    <a:pt x="7401" y="10448"/>
                  </a:lnTo>
                  <a:lnTo>
                    <a:pt x="7397" y="10448"/>
                  </a:lnTo>
                  <a:cubicBezTo>
                    <a:pt x="7401" y="10438"/>
                    <a:pt x="7404" y="10435"/>
                    <a:pt x="7407" y="10428"/>
                  </a:cubicBezTo>
                  <a:close/>
                  <a:moveTo>
                    <a:pt x="7481" y="10371"/>
                  </a:moveTo>
                  <a:cubicBezTo>
                    <a:pt x="7515" y="10391"/>
                    <a:pt x="7566" y="10418"/>
                    <a:pt x="7606" y="10441"/>
                  </a:cubicBezTo>
                  <a:cubicBezTo>
                    <a:pt x="7606" y="10445"/>
                    <a:pt x="7603" y="10451"/>
                    <a:pt x="7599" y="10455"/>
                  </a:cubicBezTo>
                  <a:lnTo>
                    <a:pt x="7596" y="10455"/>
                  </a:lnTo>
                  <a:cubicBezTo>
                    <a:pt x="7555" y="10431"/>
                    <a:pt x="7515" y="10404"/>
                    <a:pt x="7481" y="10371"/>
                  </a:cubicBezTo>
                  <a:close/>
                  <a:moveTo>
                    <a:pt x="7310" y="10421"/>
                  </a:moveTo>
                  <a:lnTo>
                    <a:pt x="7337" y="10435"/>
                  </a:lnTo>
                  <a:lnTo>
                    <a:pt x="7333" y="10438"/>
                  </a:lnTo>
                  <a:cubicBezTo>
                    <a:pt x="7324" y="10433"/>
                    <a:pt x="7319" y="10431"/>
                    <a:pt x="7318" y="10431"/>
                  </a:cubicBezTo>
                  <a:cubicBezTo>
                    <a:pt x="7317" y="10431"/>
                    <a:pt x="7321" y="10434"/>
                    <a:pt x="7330" y="10441"/>
                  </a:cubicBezTo>
                  <a:lnTo>
                    <a:pt x="7330" y="10445"/>
                  </a:lnTo>
                  <a:cubicBezTo>
                    <a:pt x="7327" y="10448"/>
                    <a:pt x="7323" y="10455"/>
                    <a:pt x="7320" y="10458"/>
                  </a:cubicBezTo>
                  <a:cubicBezTo>
                    <a:pt x="7319" y="10459"/>
                    <a:pt x="7319" y="10459"/>
                    <a:pt x="7318" y="10459"/>
                  </a:cubicBezTo>
                  <a:cubicBezTo>
                    <a:pt x="7315" y="10459"/>
                    <a:pt x="7312" y="10454"/>
                    <a:pt x="7310" y="10451"/>
                  </a:cubicBezTo>
                  <a:cubicBezTo>
                    <a:pt x="7316" y="10431"/>
                    <a:pt x="7303" y="10441"/>
                    <a:pt x="7310" y="10421"/>
                  </a:cubicBezTo>
                  <a:close/>
                  <a:moveTo>
                    <a:pt x="7417" y="10435"/>
                  </a:moveTo>
                  <a:lnTo>
                    <a:pt x="7431" y="10445"/>
                  </a:lnTo>
                  <a:lnTo>
                    <a:pt x="7417" y="10462"/>
                  </a:lnTo>
                  <a:cubicBezTo>
                    <a:pt x="7414" y="10462"/>
                    <a:pt x="7411" y="10458"/>
                    <a:pt x="7407" y="10455"/>
                  </a:cubicBezTo>
                  <a:lnTo>
                    <a:pt x="7417" y="10435"/>
                  </a:lnTo>
                  <a:close/>
                  <a:moveTo>
                    <a:pt x="7256" y="10458"/>
                  </a:moveTo>
                  <a:cubicBezTo>
                    <a:pt x="7254" y="10460"/>
                    <a:pt x="7252" y="10461"/>
                    <a:pt x="7250" y="10462"/>
                  </a:cubicBezTo>
                  <a:lnTo>
                    <a:pt x="7250" y="10462"/>
                  </a:lnTo>
                  <a:lnTo>
                    <a:pt x="7253" y="10458"/>
                  </a:lnTo>
                  <a:close/>
                  <a:moveTo>
                    <a:pt x="7347" y="10451"/>
                  </a:moveTo>
                  <a:cubicBezTo>
                    <a:pt x="7344" y="10457"/>
                    <a:pt x="7338" y="10461"/>
                    <a:pt x="7335" y="10466"/>
                  </a:cubicBezTo>
                  <a:lnTo>
                    <a:pt x="7335" y="10466"/>
                  </a:lnTo>
                  <a:lnTo>
                    <a:pt x="7343" y="10451"/>
                  </a:lnTo>
                  <a:close/>
                  <a:moveTo>
                    <a:pt x="7061" y="10468"/>
                  </a:moveTo>
                  <a:lnTo>
                    <a:pt x="7061" y="10472"/>
                  </a:lnTo>
                  <a:lnTo>
                    <a:pt x="7057" y="10475"/>
                  </a:lnTo>
                  <a:lnTo>
                    <a:pt x="7057" y="10472"/>
                  </a:lnTo>
                  <a:lnTo>
                    <a:pt x="7061" y="10468"/>
                  </a:lnTo>
                  <a:close/>
                  <a:moveTo>
                    <a:pt x="7313" y="10468"/>
                  </a:moveTo>
                  <a:lnTo>
                    <a:pt x="7303" y="10482"/>
                  </a:lnTo>
                  <a:lnTo>
                    <a:pt x="7300" y="10482"/>
                  </a:lnTo>
                  <a:lnTo>
                    <a:pt x="7306" y="10468"/>
                  </a:lnTo>
                  <a:close/>
                  <a:moveTo>
                    <a:pt x="7333" y="10472"/>
                  </a:moveTo>
                  <a:lnTo>
                    <a:pt x="7333" y="10475"/>
                  </a:lnTo>
                  <a:lnTo>
                    <a:pt x="7323" y="10485"/>
                  </a:lnTo>
                  <a:cubicBezTo>
                    <a:pt x="7327" y="10478"/>
                    <a:pt x="7330" y="10475"/>
                    <a:pt x="7333" y="10472"/>
                  </a:cubicBezTo>
                  <a:close/>
                  <a:moveTo>
                    <a:pt x="7347" y="10455"/>
                  </a:moveTo>
                  <a:lnTo>
                    <a:pt x="7360" y="10462"/>
                  </a:lnTo>
                  <a:cubicBezTo>
                    <a:pt x="7350" y="10475"/>
                    <a:pt x="7343" y="10485"/>
                    <a:pt x="7337" y="10499"/>
                  </a:cubicBezTo>
                  <a:lnTo>
                    <a:pt x="7327" y="10495"/>
                  </a:lnTo>
                  <a:lnTo>
                    <a:pt x="7340" y="10472"/>
                  </a:lnTo>
                  <a:cubicBezTo>
                    <a:pt x="7343" y="10468"/>
                    <a:pt x="7347" y="10462"/>
                    <a:pt x="7347" y="10455"/>
                  </a:cubicBezTo>
                  <a:close/>
                  <a:moveTo>
                    <a:pt x="7296" y="10492"/>
                  </a:moveTo>
                  <a:lnTo>
                    <a:pt x="7286" y="10502"/>
                  </a:lnTo>
                  <a:lnTo>
                    <a:pt x="7293" y="10492"/>
                  </a:lnTo>
                  <a:close/>
                  <a:moveTo>
                    <a:pt x="7367" y="10465"/>
                  </a:moveTo>
                  <a:lnTo>
                    <a:pt x="7370" y="10468"/>
                  </a:lnTo>
                  <a:lnTo>
                    <a:pt x="7347" y="10505"/>
                  </a:lnTo>
                  <a:lnTo>
                    <a:pt x="7343" y="10505"/>
                  </a:lnTo>
                  <a:lnTo>
                    <a:pt x="7367" y="10465"/>
                  </a:lnTo>
                  <a:close/>
                  <a:moveTo>
                    <a:pt x="7327" y="10502"/>
                  </a:moveTo>
                  <a:lnTo>
                    <a:pt x="7333" y="10509"/>
                  </a:lnTo>
                  <a:lnTo>
                    <a:pt x="7327" y="10515"/>
                  </a:lnTo>
                  <a:cubicBezTo>
                    <a:pt x="7327" y="10512"/>
                    <a:pt x="7323" y="10512"/>
                    <a:pt x="7320" y="10512"/>
                  </a:cubicBezTo>
                  <a:lnTo>
                    <a:pt x="7327" y="10502"/>
                  </a:lnTo>
                  <a:close/>
                  <a:moveTo>
                    <a:pt x="7434" y="10445"/>
                  </a:moveTo>
                  <a:cubicBezTo>
                    <a:pt x="7488" y="10485"/>
                    <a:pt x="7528" y="10519"/>
                    <a:pt x="7525" y="10525"/>
                  </a:cubicBezTo>
                  <a:cubicBezTo>
                    <a:pt x="7495" y="10502"/>
                    <a:pt x="7461" y="10482"/>
                    <a:pt x="7428" y="10465"/>
                  </a:cubicBezTo>
                  <a:cubicBezTo>
                    <a:pt x="7428" y="10458"/>
                    <a:pt x="7431" y="10451"/>
                    <a:pt x="7434" y="10445"/>
                  </a:cubicBezTo>
                  <a:close/>
                  <a:moveTo>
                    <a:pt x="7401" y="10485"/>
                  </a:moveTo>
                  <a:lnTo>
                    <a:pt x="7374" y="10529"/>
                  </a:lnTo>
                  <a:lnTo>
                    <a:pt x="7370" y="10529"/>
                  </a:lnTo>
                  <a:lnTo>
                    <a:pt x="7394" y="10485"/>
                  </a:lnTo>
                  <a:close/>
                  <a:moveTo>
                    <a:pt x="7414" y="10492"/>
                  </a:moveTo>
                  <a:cubicBezTo>
                    <a:pt x="7461" y="10520"/>
                    <a:pt x="7501" y="10547"/>
                    <a:pt x="7485" y="10547"/>
                  </a:cubicBezTo>
                  <a:cubicBezTo>
                    <a:pt x="7481" y="10547"/>
                    <a:pt x="7471" y="10544"/>
                    <a:pt x="7454" y="10539"/>
                  </a:cubicBezTo>
                  <a:lnTo>
                    <a:pt x="7407" y="10509"/>
                  </a:lnTo>
                  <a:lnTo>
                    <a:pt x="7414" y="10492"/>
                  </a:lnTo>
                  <a:close/>
                  <a:moveTo>
                    <a:pt x="7389" y="10554"/>
                  </a:moveTo>
                  <a:lnTo>
                    <a:pt x="7394" y="10559"/>
                  </a:lnTo>
                  <a:lnTo>
                    <a:pt x="7394" y="10559"/>
                  </a:lnTo>
                  <a:lnTo>
                    <a:pt x="7387" y="10556"/>
                  </a:lnTo>
                  <a:cubicBezTo>
                    <a:pt x="7387" y="10556"/>
                    <a:pt x="7388" y="10555"/>
                    <a:pt x="7389" y="10554"/>
                  </a:cubicBezTo>
                  <a:close/>
                  <a:moveTo>
                    <a:pt x="7404" y="10512"/>
                  </a:moveTo>
                  <a:cubicBezTo>
                    <a:pt x="7438" y="10542"/>
                    <a:pt x="7495" y="10586"/>
                    <a:pt x="7471" y="10586"/>
                  </a:cubicBezTo>
                  <a:cubicBezTo>
                    <a:pt x="7458" y="10579"/>
                    <a:pt x="7451" y="10576"/>
                    <a:pt x="7438" y="10569"/>
                  </a:cubicBezTo>
                  <a:lnTo>
                    <a:pt x="7414" y="10552"/>
                  </a:lnTo>
                  <a:lnTo>
                    <a:pt x="7394" y="10539"/>
                  </a:lnTo>
                  <a:cubicBezTo>
                    <a:pt x="7397" y="10532"/>
                    <a:pt x="7401" y="10522"/>
                    <a:pt x="7404" y="10512"/>
                  </a:cubicBezTo>
                  <a:close/>
                  <a:moveTo>
                    <a:pt x="7286" y="10579"/>
                  </a:moveTo>
                  <a:cubicBezTo>
                    <a:pt x="7283" y="10583"/>
                    <a:pt x="7283" y="10586"/>
                    <a:pt x="7283" y="10589"/>
                  </a:cubicBezTo>
                  <a:lnTo>
                    <a:pt x="7279" y="10589"/>
                  </a:lnTo>
                  <a:cubicBezTo>
                    <a:pt x="7279" y="10586"/>
                    <a:pt x="7283" y="10583"/>
                    <a:pt x="7286" y="10579"/>
                  </a:cubicBezTo>
                  <a:close/>
                  <a:moveTo>
                    <a:pt x="7404" y="10566"/>
                  </a:moveTo>
                  <a:lnTo>
                    <a:pt x="7407" y="10569"/>
                  </a:lnTo>
                  <a:cubicBezTo>
                    <a:pt x="7407" y="10573"/>
                    <a:pt x="7404" y="10576"/>
                    <a:pt x="7404" y="10579"/>
                  </a:cubicBezTo>
                  <a:lnTo>
                    <a:pt x="7417" y="10576"/>
                  </a:lnTo>
                  <a:cubicBezTo>
                    <a:pt x="7438" y="10593"/>
                    <a:pt x="7452" y="10606"/>
                    <a:pt x="7443" y="10606"/>
                  </a:cubicBezTo>
                  <a:cubicBezTo>
                    <a:pt x="7438" y="10606"/>
                    <a:pt x="7425" y="10601"/>
                    <a:pt x="7401" y="10589"/>
                  </a:cubicBezTo>
                  <a:lnTo>
                    <a:pt x="7397" y="10589"/>
                  </a:lnTo>
                  <a:cubicBezTo>
                    <a:pt x="7391" y="10586"/>
                    <a:pt x="7384" y="10579"/>
                    <a:pt x="7380" y="10573"/>
                  </a:cubicBezTo>
                  <a:lnTo>
                    <a:pt x="7384" y="10566"/>
                  </a:lnTo>
                  <a:close/>
                  <a:moveTo>
                    <a:pt x="6812" y="10612"/>
                  </a:moveTo>
                  <a:cubicBezTo>
                    <a:pt x="6819" y="10612"/>
                    <a:pt x="6829" y="10612"/>
                    <a:pt x="6842" y="10613"/>
                  </a:cubicBezTo>
                  <a:lnTo>
                    <a:pt x="6839" y="10613"/>
                  </a:lnTo>
                  <a:lnTo>
                    <a:pt x="6845" y="10633"/>
                  </a:lnTo>
                  <a:lnTo>
                    <a:pt x="6828" y="10626"/>
                  </a:lnTo>
                  <a:lnTo>
                    <a:pt x="6798" y="10620"/>
                  </a:lnTo>
                  <a:cubicBezTo>
                    <a:pt x="6788" y="10615"/>
                    <a:pt x="6791" y="10612"/>
                    <a:pt x="6812" y="10612"/>
                  </a:cubicBezTo>
                  <a:close/>
                  <a:moveTo>
                    <a:pt x="7337" y="10663"/>
                  </a:moveTo>
                  <a:cubicBezTo>
                    <a:pt x="7341" y="10667"/>
                    <a:pt x="7345" y="10670"/>
                    <a:pt x="7349" y="10674"/>
                  </a:cubicBezTo>
                  <a:lnTo>
                    <a:pt x="7349" y="10674"/>
                  </a:lnTo>
                  <a:cubicBezTo>
                    <a:pt x="7346" y="10672"/>
                    <a:pt x="7343" y="10669"/>
                    <a:pt x="7340" y="10667"/>
                  </a:cubicBezTo>
                  <a:lnTo>
                    <a:pt x="7337" y="10667"/>
                  </a:lnTo>
                  <a:cubicBezTo>
                    <a:pt x="7337" y="10667"/>
                    <a:pt x="7337" y="10667"/>
                    <a:pt x="7337" y="10663"/>
                  </a:cubicBezTo>
                  <a:close/>
                  <a:moveTo>
                    <a:pt x="7397" y="10724"/>
                  </a:moveTo>
                  <a:cubicBezTo>
                    <a:pt x="7384" y="10731"/>
                    <a:pt x="7374" y="10737"/>
                    <a:pt x="7364" y="10748"/>
                  </a:cubicBezTo>
                  <a:lnTo>
                    <a:pt x="7290" y="10775"/>
                  </a:lnTo>
                  <a:lnTo>
                    <a:pt x="7296" y="10761"/>
                  </a:lnTo>
                  <a:lnTo>
                    <a:pt x="7397" y="10724"/>
                  </a:lnTo>
                  <a:close/>
                  <a:moveTo>
                    <a:pt x="7266" y="10812"/>
                  </a:moveTo>
                  <a:lnTo>
                    <a:pt x="7300" y="10828"/>
                  </a:lnTo>
                  <a:cubicBezTo>
                    <a:pt x="7296" y="10828"/>
                    <a:pt x="7296" y="10832"/>
                    <a:pt x="7296" y="10835"/>
                  </a:cubicBezTo>
                  <a:cubicBezTo>
                    <a:pt x="7290" y="10828"/>
                    <a:pt x="7279" y="10822"/>
                    <a:pt x="7269" y="10815"/>
                  </a:cubicBezTo>
                  <a:lnTo>
                    <a:pt x="7266" y="10815"/>
                  </a:lnTo>
                  <a:lnTo>
                    <a:pt x="7266" y="10812"/>
                  </a:lnTo>
                  <a:close/>
                  <a:moveTo>
                    <a:pt x="330" y="10832"/>
                  </a:moveTo>
                  <a:cubicBezTo>
                    <a:pt x="329" y="10837"/>
                    <a:pt x="329" y="10843"/>
                    <a:pt x="331" y="10848"/>
                  </a:cubicBezTo>
                  <a:lnTo>
                    <a:pt x="331" y="10848"/>
                  </a:lnTo>
                  <a:cubicBezTo>
                    <a:pt x="331" y="10842"/>
                    <a:pt x="331" y="10837"/>
                    <a:pt x="330" y="10832"/>
                  </a:cubicBezTo>
                  <a:close/>
                  <a:moveTo>
                    <a:pt x="7158" y="10812"/>
                  </a:moveTo>
                  <a:lnTo>
                    <a:pt x="7165" y="10818"/>
                  </a:lnTo>
                  <a:lnTo>
                    <a:pt x="7061" y="10859"/>
                  </a:lnTo>
                  <a:lnTo>
                    <a:pt x="7051" y="10852"/>
                  </a:lnTo>
                  <a:lnTo>
                    <a:pt x="7158" y="10812"/>
                  </a:lnTo>
                  <a:close/>
                  <a:moveTo>
                    <a:pt x="7037" y="10859"/>
                  </a:moveTo>
                  <a:lnTo>
                    <a:pt x="7047" y="10865"/>
                  </a:lnTo>
                  <a:lnTo>
                    <a:pt x="7030" y="10872"/>
                  </a:lnTo>
                  <a:lnTo>
                    <a:pt x="7020" y="10865"/>
                  </a:lnTo>
                  <a:lnTo>
                    <a:pt x="7037" y="10859"/>
                  </a:lnTo>
                  <a:close/>
                  <a:moveTo>
                    <a:pt x="7316" y="10835"/>
                  </a:moveTo>
                  <a:lnTo>
                    <a:pt x="7374" y="10862"/>
                  </a:lnTo>
                  <a:lnTo>
                    <a:pt x="7364" y="10879"/>
                  </a:lnTo>
                  <a:cubicBezTo>
                    <a:pt x="7347" y="10869"/>
                    <a:pt x="7330" y="10855"/>
                    <a:pt x="7313" y="10845"/>
                  </a:cubicBezTo>
                  <a:cubicBezTo>
                    <a:pt x="7313" y="10842"/>
                    <a:pt x="7316" y="10838"/>
                    <a:pt x="7316" y="10835"/>
                  </a:cubicBezTo>
                  <a:close/>
                  <a:moveTo>
                    <a:pt x="6993" y="10872"/>
                  </a:moveTo>
                  <a:lnTo>
                    <a:pt x="7003" y="10882"/>
                  </a:lnTo>
                  <a:lnTo>
                    <a:pt x="6983" y="10889"/>
                  </a:lnTo>
                  <a:cubicBezTo>
                    <a:pt x="6980" y="10889"/>
                    <a:pt x="6977" y="10882"/>
                    <a:pt x="6973" y="10882"/>
                  </a:cubicBezTo>
                  <a:lnTo>
                    <a:pt x="6993" y="10872"/>
                  </a:lnTo>
                  <a:close/>
                  <a:moveTo>
                    <a:pt x="6953" y="10891"/>
                  </a:moveTo>
                  <a:cubicBezTo>
                    <a:pt x="6956" y="10891"/>
                    <a:pt x="6962" y="10893"/>
                    <a:pt x="6970" y="10896"/>
                  </a:cubicBezTo>
                  <a:lnTo>
                    <a:pt x="6956" y="10899"/>
                  </a:lnTo>
                  <a:cubicBezTo>
                    <a:pt x="6949" y="10893"/>
                    <a:pt x="6949" y="10891"/>
                    <a:pt x="6953" y="10891"/>
                  </a:cubicBezTo>
                  <a:close/>
                  <a:moveTo>
                    <a:pt x="7222" y="10929"/>
                  </a:moveTo>
                  <a:lnTo>
                    <a:pt x="7229" y="10933"/>
                  </a:lnTo>
                  <a:lnTo>
                    <a:pt x="7229" y="10946"/>
                  </a:lnTo>
                  <a:lnTo>
                    <a:pt x="7219" y="10939"/>
                  </a:lnTo>
                  <a:lnTo>
                    <a:pt x="7222" y="10929"/>
                  </a:lnTo>
                  <a:close/>
                  <a:moveTo>
                    <a:pt x="7249" y="10882"/>
                  </a:moveTo>
                  <a:cubicBezTo>
                    <a:pt x="7276" y="10902"/>
                    <a:pt x="7303" y="10926"/>
                    <a:pt x="7330" y="10946"/>
                  </a:cubicBezTo>
                  <a:cubicBezTo>
                    <a:pt x="7327" y="10950"/>
                    <a:pt x="7327" y="10950"/>
                    <a:pt x="7327" y="10950"/>
                  </a:cubicBezTo>
                  <a:lnTo>
                    <a:pt x="7327" y="10953"/>
                  </a:lnTo>
                  <a:cubicBezTo>
                    <a:pt x="7296" y="10939"/>
                    <a:pt x="7269" y="10926"/>
                    <a:pt x="7246" y="10909"/>
                  </a:cubicBezTo>
                  <a:cubicBezTo>
                    <a:pt x="7246" y="10902"/>
                    <a:pt x="7249" y="10892"/>
                    <a:pt x="7249" y="10882"/>
                  </a:cubicBezTo>
                  <a:close/>
                  <a:moveTo>
                    <a:pt x="7199" y="10946"/>
                  </a:moveTo>
                  <a:lnTo>
                    <a:pt x="7195" y="10956"/>
                  </a:lnTo>
                  <a:lnTo>
                    <a:pt x="7192" y="10963"/>
                  </a:lnTo>
                  <a:lnTo>
                    <a:pt x="7192" y="10966"/>
                  </a:lnTo>
                  <a:lnTo>
                    <a:pt x="7199" y="10946"/>
                  </a:lnTo>
                  <a:close/>
                  <a:moveTo>
                    <a:pt x="7202" y="10943"/>
                  </a:moveTo>
                  <a:cubicBezTo>
                    <a:pt x="7199" y="10956"/>
                    <a:pt x="7199" y="10966"/>
                    <a:pt x="7202" y="10976"/>
                  </a:cubicBezTo>
                  <a:cubicBezTo>
                    <a:pt x="7202" y="10977"/>
                    <a:pt x="7203" y="10977"/>
                    <a:pt x="7203" y="10977"/>
                  </a:cubicBezTo>
                  <a:cubicBezTo>
                    <a:pt x="7206" y="10977"/>
                    <a:pt x="7210" y="10968"/>
                    <a:pt x="7216" y="10953"/>
                  </a:cubicBezTo>
                  <a:lnTo>
                    <a:pt x="7226" y="10956"/>
                  </a:lnTo>
                  <a:cubicBezTo>
                    <a:pt x="7226" y="10970"/>
                    <a:pt x="7226" y="10983"/>
                    <a:pt x="7222" y="10993"/>
                  </a:cubicBezTo>
                  <a:lnTo>
                    <a:pt x="7189" y="10966"/>
                  </a:lnTo>
                  <a:lnTo>
                    <a:pt x="7199" y="10946"/>
                  </a:lnTo>
                  <a:lnTo>
                    <a:pt x="7199" y="10946"/>
                  </a:lnTo>
                  <a:lnTo>
                    <a:pt x="7202" y="10943"/>
                  </a:lnTo>
                  <a:close/>
                  <a:moveTo>
                    <a:pt x="7238" y="10937"/>
                  </a:moveTo>
                  <a:lnTo>
                    <a:pt x="7238" y="10937"/>
                  </a:lnTo>
                  <a:cubicBezTo>
                    <a:pt x="7264" y="10950"/>
                    <a:pt x="7287" y="10963"/>
                    <a:pt x="7310" y="10976"/>
                  </a:cubicBezTo>
                  <a:lnTo>
                    <a:pt x="7300" y="10997"/>
                  </a:lnTo>
                  <a:lnTo>
                    <a:pt x="7236" y="10950"/>
                  </a:lnTo>
                  <a:cubicBezTo>
                    <a:pt x="7236" y="10946"/>
                    <a:pt x="7236" y="10943"/>
                    <a:pt x="7238" y="10937"/>
                  </a:cubicBezTo>
                  <a:close/>
                  <a:moveTo>
                    <a:pt x="7232" y="10963"/>
                  </a:moveTo>
                  <a:lnTo>
                    <a:pt x="7296" y="11000"/>
                  </a:lnTo>
                  <a:cubicBezTo>
                    <a:pt x="7286" y="11020"/>
                    <a:pt x="7276" y="11040"/>
                    <a:pt x="7263" y="11061"/>
                  </a:cubicBezTo>
                  <a:cubicBezTo>
                    <a:pt x="7229" y="11047"/>
                    <a:pt x="7189" y="11057"/>
                    <a:pt x="7155" y="11040"/>
                  </a:cubicBezTo>
                  <a:cubicBezTo>
                    <a:pt x="7162" y="11024"/>
                    <a:pt x="7168" y="11013"/>
                    <a:pt x="7175" y="11003"/>
                  </a:cubicBezTo>
                  <a:lnTo>
                    <a:pt x="7172" y="11000"/>
                  </a:lnTo>
                  <a:lnTo>
                    <a:pt x="7172" y="11000"/>
                  </a:lnTo>
                  <a:cubicBezTo>
                    <a:pt x="7213" y="11019"/>
                    <a:pt x="7235" y="11027"/>
                    <a:pt x="7243" y="11027"/>
                  </a:cubicBezTo>
                  <a:cubicBezTo>
                    <a:pt x="7255" y="11027"/>
                    <a:pt x="7245" y="11014"/>
                    <a:pt x="7226" y="10997"/>
                  </a:cubicBezTo>
                  <a:cubicBezTo>
                    <a:pt x="7226" y="10987"/>
                    <a:pt x="7229" y="10973"/>
                    <a:pt x="7232" y="10963"/>
                  </a:cubicBezTo>
                  <a:close/>
                  <a:moveTo>
                    <a:pt x="2153" y="13481"/>
                  </a:moveTo>
                  <a:cubicBezTo>
                    <a:pt x="2143" y="13488"/>
                    <a:pt x="2133" y="13494"/>
                    <a:pt x="2124" y="13500"/>
                  </a:cubicBezTo>
                  <a:cubicBezTo>
                    <a:pt x="2134" y="13496"/>
                    <a:pt x="2144" y="13489"/>
                    <a:pt x="2153" y="13481"/>
                  </a:cubicBezTo>
                  <a:close/>
                  <a:moveTo>
                    <a:pt x="4450" y="16543"/>
                  </a:moveTo>
                  <a:lnTo>
                    <a:pt x="4450" y="16543"/>
                  </a:lnTo>
                  <a:cubicBezTo>
                    <a:pt x="4470" y="16557"/>
                    <a:pt x="4500" y="16577"/>
                    <a:pt x="4550" y="16607"/>
                  </a:cubicBezTo>
                  <a:lnTo>
                    <a:pt x="4550" y="16610"/>
                  </a:lnTo>
                  <a:lnTo>
                    <a:pt x="4450" y="16543"/>
                  </a:lnTo>
                  <a:close/>
                  <a:moveTo>
                    <a:pt x="4845" y="16690"/>
                  </a:moveTo>
                  <a:cubicBezTo>
                    <a:pt x="4854" y="16690"/>
                    <a:pt x="4864" y="16694"/>
                    <a:pt x="4873" y="16701"/>
                  </a:cubicBezTo>
                  <a:cubicBezTo>
                    <a:pt x="4833" y="16718"/>
                    <a:pt x="4900" y="16809"/>
                    <a:pt x="4927" y="16889"/>
                  </a:cubicBezTo>
                  <a:cubicBezTo>
                    <a:pt x="4877" y="16842"/>
                    <a:pt x="4823" y="16802"/>
                    <a:pt x="4769" y="16762"/>
                  </a:cubicBezTo>
                  <a:lnTo>
                    <a:pt x="4766" y="16765"/>
                  </a:lnTo>
                  <a:cubicBezTo>
                    <a:pt x="4783" y="16722"/>
                    <a:pt x="4814" y="16690"/>
                    <a:pt x="4845" y="16690"/>
                  </a:cubicBezTo>
                  <a:close/>
                  <a:moveTo>
                    <a:pt x="12136" y="19709"/>
                  </a:moveTo>
                  <a:lnTo>
                    <a:pt x="12136" y="19709"/>
                  </a:lnTo>
                  <a:cubicBezTo>
                    <a:pt x="12129" y="19715"/>
                    <a:pt x="12120" y="19723"/>
                    <a:pt x="12112" y="19732"/>
                  </a:cubicBezTo>
                  <a:lnTo>
                    <a:pt x="12112" y="19732"/>
                  </a:lnTo>
                  <a:cubicBezTo>
                    <a:pt x="12120" y="19724"/>
                    <a:pt x="12128" y="19716"/>
                    <a:pt x="12136" y="19709"/>
                  </a:cubicBezTo>
                  <a:close/>
                  <a:moveTo>
                    <a:pt x="12112" y="19732"/>
                  </a:moveTo>
                  <a:cubicBezTo>
                    <a:pt x="12103" y="19741"/>
                    <a:pt x="12094" y="19750"/>
                    <a:pt x="12085" y="19760"/>
                  </a:cubicBezTo>
                  <a:cubicBezTo>
                    <a:pt x="12095" y="19750"/>
                    <a:pt x="12103" y="19740"/>
                    <a:pt x="12112" y="19732"/>
                  </a:cubicBezTo>
                  <a:close/>
                  <a:moveTo>
                    <a:pt x="8259" y="0"/>
                  </a:moveTo>
                  <a:cubicBezTo>
                    <a:pt x="8258" y="0"/>
                    <a:pt x="8257" y="2"/>
                    <a:pt x="8255" y="5"/>
                  </a:cubicBezTo>
                  <a:cubicBezTo>
                    <a:pt x="8252" y="5"/>
                    <a:pt x="8249" y="5"/>
                    <a:pt x="8246" y="5"/>
                  </a:cubicBezTo>
                  <a:cubicBezTo>
                    <a:pt x="7949" y="5"/>
                    <a:pt x="7642" y="159"/>
                    <a:pt x="7253" y="369"/>
                  </a:cubicBezTo>
                  <a:lnTo>
                    <a:pt x="7283" y="274"/>
                  </a:lnTo>
                  <a:cubicBezTo>
                    <a:pt x="7271" y="273"/>
                    <a:pt x="7258" y="273"/>
                    <a:pt x="7245" y="273"/>
                  </a:cubicBezTo>
                  <a:cubicBezTo>
                    <a:pt x="7063" y="273"/>
                    <a:pt x="6819" y="377"/>
                    <a:pt x="6640" y="399"/>
                  </a:cubicBezTo>
                  <a:cubicBezTo>
                    <a:pt x="6613" y="486"/>
                    <a:pt x="6516" y="520"/>
                    <a:pt x="6616" y="604"/>
                  </a:cubicBezTo>
                  <a:cubicBezTo>
                    <a:pt x="6552" y="586"/>
                    <a:pt x="6490" y="579"/>
                    <a:pt x="6433" y="579"/>
                  </a:cubicBezTo>
                  <a:cubicBezTo>
                    <a:pt x="6184" y="579"/>
                    <a:pt x="5996" y="725"/>
                    <a:pt x="5832" y="867"/>
                  </a:cubicBezTo>
                  <a:cubicBezTo>
                    <a:pt x="5651" y="1064"/>
                    <a:pt x="5497" y="1252"/>
                    <a:pt x="5207" y="1252"/>
                  </a:cubicBezTo>
                  <a:cubicBezTo>
                    <a:pt x="5191" y="1252"/>
                    <a:pt x="5173" y="1252"/>
                    <a:pt x="5156" y="1250"/>
                  </a:cubicBezTo>
                  <a:cubicBezTo>
                    <a:pt x="5201" y="1220"/>
                    <a:pt x="5233" y="1136"/>
                    <a:pt x="5207" y="1136"/>
                  </a:cubicBezTo>
                  <a:cubicBezTo>
                    <a:pt x="5204" y="1136"/>
                    <a:pt x="5201" y="1137"/>
                    <a:pt x="5196" y="1139"/>
                  </a:cubicBezTo>
                  <a:cubicBezTo>
                    <a:pt x="5085" y="1240"/>
                    <a:pt x="4984" y="1345"/>
                    <a:pt x="4890" y="1459"/>
                  </a:cubicBezTo>
                  <a:cubicBezTo>
                    <a:pt x="4947" y="1504"/>
                    <a:pt x="4971" y="1511"/>
                    <a:pt x="4998" y="1511"/>
                  </a:cubicBezTo>
                  <a:cubicBezTo>
                    <a:pt x="5010" y="1511"/>
                    <a:pt x="5022" y="1510"/>
                    <a:pt x="5038" y="1510"/>
                  </a:cubicBezTo>
                  <a:cubicBezTo>
                    <a:pt x="5057" y="1510"/>
                    <a:pt x="5083" y="1512"/>
                    <a:pt x="5119" y="1520"/>
                  </a:cubicBezTo>
                  <a:cubicBezTo>
                    <a:pt x="5122" y="1627"/>
                    <a:pt x="5075" y="1735"/>
                    <a:pt x="4991" y="1806"/>
                  </a:cubicBezTo>
                  <a:cubicBezTo>
                    <a:pt x="5082" y="1617"/>
                    <a:pt x="4856" y="1634"/>
                    <a:pt x="4739" y="1627"/>
                  </a:cubicBezTo>
                  <a:lnTo>
                    <a:pt x="4739" y="1627"/>
                  </a:lnTo>
                  <a:cubicBezTo>
                    <a:pt x="4776" y="1651"/>
                    <a:pt x="4786" y="1705"/>
                    <a:pt x="4816" y="1735"/>
                  </a:cubicBezTo>
                  <a:cubicBezTo>
                    <a:pt x="4789" y="1731"/>
                    <a:pt x="4768" y="1729"/>
                    <a:pt x="4751" y="1729"/>
                  </a:cubicBezTo>
                  <a:cubicBezTo>
                    <a:pt x="4558" y="1729"/>
                    <a:pt x="4937" y="1972"/>
                    <a:pt x="4628" y="2028"/>
                  </a:cubicBezTo>
                  <a:lnTo>
                    <a:pt x="4591" y="1964"/>
                  </a:lnTo>
                  <a:cubicBezTo>
                    <a:pt x="4530" y="2065"/>
                    <a:pt x="4527" y="2210"/>
                    <a:pt x="4426" y="2280"/>
                  </a:cubicBezTo>
                  <a:cubicBezTo>
                    <a:pt x="4281" y="2199"/>
                    <a:pt x="4459" y="2142"/>
                    <a:pt x="4375" y="2041"/>
                  </a:cubicBezTo>
                  <a:lnTo>
                    <a:pt x="4375" y="2041"/>
                  </a:lnTo>
                  <a:cubicBezTo>
                    <a:pt x="4258" y="2169"/>
                    <a:pt x="4347" y="2489"/>
                    <a:pt x="4133" y="2489"/>
                  </a:cubicBezTo>
                  <a:cubicBezTo>
                    <a:pt x="4132" y="2489"/>
                    <a:pt x="4131" y="2489"/>
                    <a:pt x="4129" y="2489"/>
                  </a:cubicBezTo>
                  <a:cubicBezTo>
                    <a:pt x="4146" y="2405"/>
                    <a:pt x="4220" y="2334"/>
                    <a:pt x="4241" y="2250"/>
                  </a:cubicBezTo>
                  <a:cubicBezTo>
                    <a:pt x="4213" y="2248"/>
                    <a:pt x="4188" y="2248"/>
                    <a:pt x="4167" y="2248"/>
                  </a:cubicBezTo>
                  <a:cubicBezTo>
                    <a:pt x="3991" y="2248"/>
                    <a:pt x="3996" y="2294"/>
                    <a:pt x="3897" y="2354"/>
                  </a:cubicBezTo>
                  <a:lnTo>
                    <a:pt x="3907" y="2348"/>
                  </a:lnTo>
                  <a:lnTo>
                    <a:pt x="3907" y="2348"/>
                  </a:lnTo>
                  <a:cubicBezTo>
                    <a:pt x="3816" y="2398"/>
                    <a:pt x="3729" y="2452"/>
                    <a:pt x="3645" y="2509"/>
                  </a:cubicBezTo>
                  <a:lnTo>
                    <a:pt x="3729" y="2486"/>
                  </a:lnTo>
                  <a:lnTo>
                    <a:pt x="3729" y="2486"/>
                  </a:lnTo>
                  <a:cubicBezTo>
                    <a:pt x="3903" y="2921"/>
                    <a:pt x="3507" y="2876"/>
                    <a:pt x="3533" y="3258"/>
                  </a:cubicBezTo>
                  <a:lnTo>
                    <a:pt x="3533" y="3258"/>
                  </a:lnTo>
                  <a:cubicBezTo>
                    <a:pt x="3520" y="3075"/>
                    <a:pt x="3497" y="3046"/>
                    <a:pt x="3462" y="3046"/>
                  </a:cubicBezTo>
                  <a:cubicBezTo>
                    <a:pt x="3446" y="3046"/>
                    <a:pt x="3428" y="3052"/>
                    <a:pt x="3406" y="3052"/>
                  </a:cubicBezTo>
                  <a:cubicBezTo>
                    <a:pt x="3381" y="3052"/>
                    <a:pt x="3352" y="3044"/>
                    <a:pt x="3318" y="3011"/>
                  </a:cubicBezTo>
                  <a:cubicBezTo>
                    <a:pt x="3258" y="3029"/>
                    <a:pt x="3183" y="3060"/>
                    <a:pt x="3136" y="3060"/>
                  </a:cubicBezTo>
                  <a:cubicBezTo>
                    <a:pt x="3115" y="3060"/>
                    <a:pt x="3099" y="3054"/>
                    <a:pt x="3093" y="3037"/>
                  </a:cubicBezTo>
                  <a:lnTo>
                    <a:pt x="3093" y="3037"/>
                  </a:lnTo>
                  <a:cubicBezTo>
                    <a:pt x="3130" y="3236"/>
                    <a:pt x="2867" y="3162"/>
                    <a:pt x="2928" y="3448"/>
                  </a:cubicBezTo>
                  <a:cubicBezTo>
                    <a:pt x="2923" y="3446"/>
                    <a:pt x="2919" y="3445"/>
                    <a:pt x="2914" y="3445"/>
                  </a:cubicBezTo>
                  <a:cubicBezTo>
                    <a:pt x="2881" y="3445"/>
                    <a:pt x="2852" y="3501"/>
                    <a:pt x="2806" y="3501"/>
                  </a:cubicBezTo>
                  <a:cubicBezTo>
                    <a:pt x="2787" y="3501"/>
                    <a:pt x="2764" y="3491"/>
                    <a:pt x="2736" y="3461"/>
                  </a:cubicBezTo>
                  <a:lnTo>
                    <a:pt x="2736" y="3461"/>
                  </a:lnTo>
                  <a:cubicBezTo>
                    <a:pt x="2710" y="3529"/>
                    <a:pt x="2720" y="3548"/>
                    <a:pt x="2746" y="3548"/>
                  </a:cubicBezTo>
                  <a:cubicBezTo>
                    <a:pt x="2775" y="3548"/>
                    <a:pt x="2825" y="3524"/>
                    <a:pt x="2861" y="3524"/>
                  </a:cubicBezTo>
                  <a:cubicBezTo>
                    <a:pt x="2875" y="3524"/>
                    <a:pt x="2886" y="3527"/>
                    <a:pt x="2894" y="3536"/>
                  </a:cubicBezTo>
                  <a:cubicBezTo>
                    <a:pt x="2894" y="3862"/>
                    <a:pt x="2336" y="3960"/>
                    <a:pt x="2376" y="4448"/>
                  </a:cubicBezTo>
                  <a:cubicBezTo>
                    <a:pt x="2305" y="4761"/>
                    <a:pt x="2427" y="4919"/>
                    <a:pt x="2420" y="5181"/>
                  </a:cubicBezTo>
                  <a:cubicBezTo>
                    <a:pt x="2406" y="5208"/>
                    <a:pt x="2393" y="5235"/>
                    <a:pt x="2383" y="5262"/>
                  </a:cubicBezTo>
                  <a:cubicBezTo>
                    <a:pt x="2289" y="5259"/>
                    <a:pt x="2265" y="5097"/>
                    <a:pt x="2265" y="5097"/>
                  </a:cubicBezTo>
                  <a:cubicBezTo>
                    <a:pt x="2117" y="5215"/>
                    <a:pt x="2077" y="5339"/>
                    <a:pt x="2070" y="5511"/>
                  </a:cubicBezTo>
                  <a:cubicBezTo>
                    <a:pt x="2053" y="5487"/>
                    <a:pt x="2032" y="5479"/>
                    <a:pt x="2005" y="5479"/>
                  </a:cubicBezTo>
                  <a:cubicBezTo>
                    <a:pt x="1977" y="5479"/>
                    <a:pt x="1944" y="5487"/>
                    <a:pt x="1902" y="5498"/>
                  </a:cubicBezTo>
                  <a:cubicBezTo>
                    <a:pt x="1868" y="5622"/>
                    <a:pt x="2066" y="5656"/>
                    <a:pt x="1928" y="5784"/>
                  </a:cubicBezTo>
                  <a:cubicBezTo>
                    <a:pt x="1878" y="5733"/>
                    <a:pt x="1794" y="5662"/>
                    <a:pt x="1757" y="5578"/>
                  </a:cubicBezTo>
                  <a:lnTo>
                    <a:pt x="1757" y="5578"/>
                  </a:lnTo>
                  <a:cubicBezTo>
                    <a:pt x="1753" y="5747"/>
                    <a:pt x="1801" y="5925"/>
                    <a:pt x="1797" y="6090"/>
                  </a:cubicBezTo>
                  <a:cubicBezTo>
                    <a:pt x="1795" y="6090"/>
                    <a:pt x="1793" y="6090"/>
                    <a:pt x="1790" y="6090"/>
                  </a:cubicBezTo>
                  <a:cubicBezTo>
                    <a:pt x="1689" y="6090"/>
                    <a:pt x="1685" y="5947"/>
                    <a:pt x="1642" y="5874"/>
                  </a:cubicBezTo>
                  <a:lnTo>
                    <a:pt x="1642" y="5874"/>
                  </a:lnTo>
                  <a:cubicBezTo>
                    <a:pt x="1626" y="6060"/>
                    <a:pt x="1568" y="6342"/>
                    <a:pt x="1706" y="6443"/>
                  </a:cubicBezTo>
                  <a:cubicBezTo>
                    <a:pt x="1729" y="6418"/>
                    <a:pt x="1754" y="6396"/>
                    <a:pt x="1776" y="6374"/>
                  </a:cubicBezTo>
                  <a:lnTo>
                    <a:pt x="1776" y="6374"/>
                  </a:lnTo>
                  <a:cubicBezTo>
                    <a:pt x="1773" y="6375"/>
                    <a:pt x="1769" y="6376"/>
                    <a:pt x="1765" y="6376"/>
                  </a:cubicBezTo>
                  <a:cubicBezTo>
                    <a:pt x="1723" y="6376"/>
                    <a:pt x="1653" y="6328"/>
                    <a:pt x="1646" y="6288"/>
                  </a:cubicBezTo>
                  <a:cubicBezTo>
                    <a:pt x="1591" y="6139"/>
                    <a:pt x="1707" y="6106"/>
                    <a:pt x="1785" y="6106"/>
                  </a:cubicBezTo>
                  <a:cubicBezTo>
                    <a:pt x="1803" y="6106"/>
                    <a:pt x="1819" y="6107"/>
                    <a:pt x="1831" y="6110"/>
                  </a:cubicBezTo>
                  <a:lnTo>
                    <a:pt x="1828" y="6224"/>
                  </a:lnTo>
                  <a:cubicBezTo>
                    <a:pt x="1830" y="6225"/>
                    <a:pt x="1833" y="6225"/>
                    <a:pt x="1836" y="6225"/>
                  </a:cubicBezTo>
                  <a:cubicBezTo>
                    <a:pt x="2184" y="6225"/>
                    <a:pt x="1929" y="5789"/>
                    <a:pt x="2023" y="5582"/>
                  </a:cubicBezTo>
                  <a:lnTo>
                    <a:pt x="2023" y="5582"/>
                  </a:lnTo>
                  <a:lnTo>
                    <a:pt x="2184" y="5726"/>
                  </a:lnTo>
                  <a:cubicBezTo>
                    <a:pt x="1972" y="6248"/>
                    <a:pt x="1807" y="6787"/>
                    <a:pt x="1683" y="7338"/>
                  </a:cubicBezTo>
                  <a:lnTo>
                    <a:pt x="1673" y="7359"/>
                  </a:lnTo>
                  <a:cubicBezTo>
                    <a:pt x="1572" y="7285"/>
                    <a:pt x="1474" y="7200"/>
                    <a:pt x="1366" y="7157"/>
                  </a:cubicBezTo>
                  <a:lnTo>
                    <a:pt x="1282" y="7106"/>
                  </a:lnTo>
                  <a:lnTo>
                    <a:pt x="1282" y="7133"/>
                  </a:lnTo>
                  <a:cubicBezTo>
                    <a:pt x="1263" y="7130"/>
                    <a:pt x="1242" y="7128"/>
                    <a:pt x="1221" y="7128"/>
                  </a:cubicBezTo>
                  <a:cubicBezTo>
                    <a:pt x="1141" y="7128"/>
                    <a:pt x="1050" y="7155"/>
                    <a:pt x="946" y="7227"/>
                  </a:cubicBezTo>
                  <a:lnTo>
                    <a:pt x="979" y="7537"/>
                  </a:lnTo>
                  <a:lnTo>
                    <a:pt x="821" y="7557"/>
                  </a:lnTo>
                  <a:lnTo>
                    <a:pt x="912" y="7352"/>
                  </a:lnTo>
                  <a:lnTo>
                    <a:pt x="912" y="7352"/>
                  </a:lnTo>
                  <a:cubicBezTo>
                    <a:pt x="744" y="7409"/>
                    <a:pt x="808" y="7534"/>
                    <a:pt x="841" y="7648"/>
                  </a:cubicBezTo>
                  <a:cubicBezTo>
                    <a:pt x="827" y="7645"/>
                    <a:pt x="812" y="7643"/>
                    <a:pt x="797" y="7643"/>
                  </a:cubicBezTo>
                  <a:cubicBezTo>
                    <a:pt x="747" y="7643"/>
                    <a:pt x="699" y="7660"/>
                    <a:pt x="660" y="7688"/>
                  </a:cubicBezTo>
                  <a:cubicBezTo>
                    <a:pt x="703" y="7806"/>
                    <a:pt x="754" y="7921"/>
                    <a:pt x="801" y="8035"/>
                  </a:cubicBezTo>
                  <a:cubicBezTo>
                    <a:pt x="721" y="8028"/>
                    <a:pt x="676" y="7932"/>
                    <a:pt x="613" y="7932"/>
                  </a:cubicBezTo>
                  <a:cubicBezTo>
                    <a:pt x="587" y="7932"/>
                    <a:pt x="559" y="7947"/>
                    <a:pt x="525" y="7988"/>
                  </a:cubicBezTo>
                  <a:cubicBezTo>
                    <a:pt x="592" y="8146"/>
                    <a:pt x="794" y="7968"/>
                    <a:pt x="794" y="8183"/>
                  </a:cubicBezTo>
                  <a:cubicBezTo>
                    <a:pt x="636" y="8257"/>
                    <a:pt x="549" y="8190"/>
                    <a:pt x="603" y="8368"/>
                  </a:cubicBezTo>
                  <a:cubicBezTo>
                    <a:pt x="532" y="8365"/>
                    <a:pt x="501" y="8329"/>
                    <a:pt x="488" y="8269"/>
                  </a:cubicBezTo>
                  <a:lnTo>
                    <a:pt x="488" y="8269"/>
                  </a:lnTo>
                  <a:cubicBezTo>
                    <a:pt x="510" y="8424"/>
                    <a:pt x="412" y="8615"/>
                    <a:pt x="532" y="8715"/>
                  </a:cubicBezTo>
                  <a:cubicBezTo>
                    <a:pt x="358" y="8799"/>
                    <a:pt x="451" y="9115"/>
                    <a:pt x="267" y="9115"/>
                  </a:cubicBezTo>
                  <a:cubicBezTo>
                    <a:pt x="252" y="9115"/>
                    <a:pt x="235" y="9113"/>
                    <a:pt x="216" y="9109"/>
                  </a:cubicBezTo>
                  <a:lnTo>
                    <a:pt x="216" y="9109"/>
                  </a:lnTo>
                  <a:cubicBezTo>
                    <a:pt x="266" y="9166"/>
                    <a:pt x="380" y="9388"/>
                    <a:pt x="374" y="9512"/>
                  </a:cubicBezTo>
                  <a:cubicBezTo>
                    <a:pt x="329" y="9471"/>
                    <a:pt x="296" y="9454"/>
                    <a:pt x="273" y="9454"/>
                  </a:cubicBezTo>
                  <a:cubicBezTo>
                    <a:pt x="147" y="9454"/>
                    <a:pt x="259" y="9934"/>
                    <a:pt x="37" y="9934"/>
                  </a:cubicBezTo>
                  <a:cubicBezTo>
                    <a:pt x="26" y="9934"/>
                    <a:pt x="13" y="9932"/>
                    <a:pt x="0" y="9930"/>
                  </a:cubicBezTo>
                  <a:lnTo>
                    <a:pt x="0" y="9930"/>
                  </a:lnTo>
                  <a:cubicBezTo>
                    <a:pt x="269" y="10112"/>
                    <a:pt x="158" y="10610"/>
                    <a:pt x="401" y="10899"/>
                  </a:cubicBezTo>
                  <a:cubicBezTo>
                    <a:pt x="379" y="10888"/>
                    <a:pt x="341" y="10870"/>
                    <a:pt x="331" y="10848"/>
                  </a:cubicBezTo>
                  <a:lnTo>
                    <a:pt x="331" y="10848"/>
                  </a:lnTo>
                  <a:cubicBezTo>
                    <a:pt x="346" y="11021"/>
                    <a:pt x="283" y="11098"/>
                    <a:pt x="276" y="11229"/>
                  </a:cubicBezTo>
                  <a:cubicBezTo>
                    <a:pt x="297" y="11224"/>
                    <a:pt x="317" y="11222"/>
                    <a:pt x="337" y="11222"/>
                  </a:cubicBezTo>
                  <a:cubicBezTo>
                    <a:pt x="530" y="11222"/>
                    <a:pt x="674" y="11430"/>
                    <a:pt x="852" y="11488"/>
                  </a:cubicBezTo>
                  <a:cubicBezTo>
                    <a:pt x="813" y="11599"/>
                    <a:pt x="760" y="11627"/>
                    <a:pt x="702" y="11627"/>
                  </a:cubicBezTo>
                  <a:cubicBezTo>
                    <a:pt x="640" y="11627"/>
                    <a:pt x="572" y="11596"/>
                    <a:pt x="504" y="11596"/>
                  </a:cubicBezTo>
                  <a:cubicBezTo>
                    <a:pt x="463" y="11596"/>
                    <a:pt x="422" y="11607"/>
                    <a:pt x="384" y="11643"/>
                  </a:cubicBezTo>
                  <a:cubicBezTo>
                    <a:pt x="402" y="11634"/>
                    <a:pt x="420" y="11630"/>
                    <a:pt x="438" y="11630"/>
                  </a:cubicBezTo>
                  <a:cubicBezTo>
                    <a:pt x="556" y="11630"/>
                    <a:pt x="682" y="11798"/>
                    <a:pt x="773" y="11798"/>
                  </a:cubicBezTo>
                  <a:cubicBezTo>
                    <a:pt x="796" y="11798"/>
                    <a:pt x="817" y="11787"/>
                    <a:pt x="835" y="11761"/>
                  </a:cubicBezTo>
                  <a:lnTo>
                    <a:pt x="835" y="11761"/>
                  </a:lnTo>
                  <a:cubicBezTo>
                    <a:pt x="801" y="11969"/>
                    <a:pt x="848" y="11915"/>
                    <a:pt x="734" y="12090"/>
                  </a:cubicBezTo>
                  <a:cubicBezTo>
                    <a:pt x="791" y="12061"/>
                    <a:pt x="829" y="12049"/>
                    <a:pt x="855" y="12049"/>
                  </a:cubicBezTo>
                  <a:cubicBezTo>
                    <a:pt x="951" y="12049"/>
                    <a:pt x="908" y="12195"/>
                    <a:pt x="1084" y="12198"/>
                  </a:cubicBezTo>
                  <a:cubicBezTo>
                    <a:pt x="1107" y="12467"/>
                    <a:pt x="902" y="12413"/>
                    <a:pt x="1131" y="12558"/>
                  </a:cubicBezTo>
                  <a:cubicBezTo>
                    <a:pt x="1135" y="12618"/>
                    <a:pt x="1102" y="12637"/>
                    <a:pt x="1060" y="12637"/>
                  </a:cubicBezTo>
                  <a:cubicBezTo>
                    <a:pt x="997" y="12637"/>
                    <a:pt x="916" y="12595"/>
                    <a:pt x="916" y="12595"/>
                  </a:cubicBezTo>
                  <a:lnTo>
                    <a:pt x="916" y="12595"/>
                  </a:lnTo>
                  <a:cubicBezTo>
                    <a:pt x="962" y="12656"/>
                    <a:pt x="1002" y="12678"/>
                    <a:pt x="1039" y="12678"/>
                  </a:cubicBezTo>
                  <a:cubicBezTo>
                    <a:pt x="1128" y="12678"/>
                    <a:pt x="1196" y="12544"/>
                    <a:pt x="1289" y="12518"/>
                  </a:cubicBezTo>
                  <a:lnTo>
                    <a:pt x="1289" y="12518"/>
                  </a:lnTo>
                  <a:cubicBezTo>
                    <a:pt x="1531" y="12703"/>
                    <a:pt x="1259" y="12726"/>
                    <a:pt x="1242" y="12881"/>
                  </a:cubicBezTo>
                  <a:cubicBezTo>
                    <a:pt x="1410" y="12986"/>
                    <a:pt x="1663" y="12952"/>
                    <a:pt x="1743" y="13046"/>
                  </a:cubicBezTo>
                  <a:cubicBezTo>
                    <a:pt x="1727" y="13073"/>
                    <a:pt x="1703" y="13097"/>
                    <a:pt x="1676" y="13113"/>
                  </a:cubicBezTo>
                  <a:cubicBezTo>
                    <a:pt x="1695" y="13103"/>
                    <a:pt x="1715" y="13098"/>
                    <a:pt x="1735" y="13098"/>
                  </a:cubicBezTo>
                  <a:cubicBezTo>
                    <a:pt x="1747" y="13098"/>
                    <a:pt x="1759" y="13100"/>
                    <a:pt x="1770" y="13103"/>
                  </a:cubicBezTo>
                  <a:cubicBezTo>
                    <a:pt x="1768" y="13097"/>
                    <a:pt x="1768" y="13095"/>
                    <a:pt x="1770" y="13095"/>
                  </a:cubicBezTo>
                  <a:cubicBezTo>
                    <a:pt x="1778" y="13095"/>
                    <a:pt x="1836" y="13184"/>
                    <a:pt x="1868" y="13225"/>
                  </a:cubicBezTo>
                  <a:cubicBezTo>
                    <a:pt x="1908" y="13288"/>
                    <a:pt x="1955" y="13349"/>
                    <a:pt x="2006" y="13403"/>
                  </a:cubicBezTo>
                  <a:cubicBezTo>
                    <a:pt x="2033" y="13430"/>
                    <a:pt x="2063" y="13453"/>
                    <a:pt x="2093" y="13470"/>
                  </a:cubicBezTo>
                  <a:cubicBezTo>
                    <a:pt x="2102" y="13477"/>
                    <a:pt x="2108" y="13480"/>
                    <a:pt x="2112" y="13480"/>
                  </a:cubicBezTo>
                  <a:cubicBezTo>
                    <a:pt x="2119" y="13480"/>
                    <a:pt x="2122" y="13475"/>
                    <a:pt x="2124" y="13467"/>
                  </a:cubicBezTo>
                  <a:lnTo>
                    <a:pt x="2167" y="13467"/>
                  </a:lnTo>
                  <a:cubicBezTo>
                    <a:pt x="2163" y="13472"/>
                    <a:pt x="2158" y="13477"/>
                    <a:pt x="2153" y="13481"/>
                  </a:cubicBezTo>
                  <a:lnTo>
                    <a:pt x="2153" y="13481"/>
                  </a:lnTo>
                  <a:cubicBezTo>
                    <a:pt x="2228" y="13432"/>
                    <a:pt x="2305" y="13388"/>
                    <a:pt x="2383" y="13349"/>
                  </a:cubicBezTo>
                  <a:cubicBezTo>
                    <a:pt x="2420" y="13406"/>
                    <a:pt x="2575" y="13447"/>
                    <a:pt x="2457" y="13538"/>
                  </a:cubicBezTo>
                  <a:cubicBezTo>
                    <a:pt x="2437" y="13477"/>
                    <a:pt x="2383" y="13490"/>
                    <a:pt x="2329" y="13480"/>
                  </a:cubicBezTo>
                  <a:lnTo>
                    <a:pt x="2329" y="13480"/>
                  </a:lnTo>
                  <a:lnTo>
                    <a:pt x="2427" y="13561"/>
                  </a:lnTo>
                  <a:cubicBezTo>
                    <a:pt x="2392" y="13602"/>
                    <a:pt x="2367" y="13617"/>
                    <a:pt x="2347" y="13617"/>
                  </a:cubicBezTo>
                  <a:cubicBezTo>
                    <a:pt x="2291" y="13617"/>
                    <a:pt x="2274" y="13501"/>
                    <a:pt x="2213" y="13501"/>
                  </a:cubicBezTo>
                  <a:cubicBezTo>
                    <a:pt x="2201" y="13501"/>
                    <a:pt x="2187" y="13506"/>
                    <a:pt x="2171" y="13517"/>
                  </a:cubicBezTo>
                  <a:cubicBezTo>
                    <a:pt x="2299" y="13669"/>
                    <a:pt x="2568" y="13857"/>
                    <a:pt x="2585" y="14025"/>
                  </a:cubicBezTo>
                  <a:cubicBezTo>
                    <a:pt x="2564" y="14040"/>
                    <a:pt x="2545" y="14046"/>
                    <a:pt x="2528" y="14046"/>
                  </a:cubicBezTo>
                  <a:cubicBezTo>
                    <a:pt x="2437" y="14046"/>
                    <a:pt x="2384" y="13879"/>
                    <a:pt x="2339" y="13879"/>
                  </a:cubicBezTo>
                  <a:cubicBezTo>
                    <a:pt x="2321" y="13879"/>
                    <a:pt x="2305" y="13905"/>
                    <a:pt x="2289" y="13975"/>
                  </a:cubicBezTo>
                  <a:lnTo>
                    <a:pt x="2255" y="13699"/>
                  </a:lnTo>
                  <a:cubicBezTo>
                    <a:pt x="2196" y="13785"/>
                    <a:pt x="2166" y="13812"/>
                    <a:pt x="2149" y="13812"/>
                  </a:cubicBezTo>
                  <a:cubicBezTo>
                    <a:pt x="2120" y="13812"/>
                    <a:pt x="2126" y="13737"/>
                    <a:pt x="2091" y="13737"/>
                  </a:cubicBezTo>
                  <a:cubicBezTo>
                    <a:pt x="2071" y="13737"/>
                    <a:pt x="2036" y="13763"/>
                    <a:pt x="1972" y="13844"/>
                  </a:cubicBezTo>
                  <a:cubicBezTo>
                    <a:pt x="2060" y="14204"/>
                    <a:pt x="2225" y="14174"/>
                    <a:pt x="2339" y="14524"/>
                  </a:cubicBezTo>
                  <a:cubicBezTo>
                    <a:pt x="2348" y="14525"/>
                    <a:pt x="2357" y="14525"/>
                    <a:pt x="2365" y="14525"/>
                  </a:cubicBezTo>
                  <a:cubicBezTo>
                    <a:pt x="2469" y="14525"/>
                    <a:pt x="2481" y="14438"/>
                    <a:pt x="2583" y="14438"/>
                  </a:cubicBezTo>
                  <a:cubicBezTo>
                    <a:pt x="2591" y="14438"/>
                    <a:pt x="2599" y="14438"/>
                    <a:pt x="2608" y="14439"/>
                  </a:cubicBezTo>
                  <a:cubicBezTo>
                    <a:pt x="3029" y="14766"/>
                    <a:pt x="2376" y="15052"/>
                    <a:pt x="2820" y="15224"/>
                  </a:cubicBezTo>
                  <a:cubicBezTo>
                    <a:pt x="2825" y="15224"/>
                    <a:pt x="2830" y="15224"/>
                    <a:pt x="2834" y="15224"/>
                  </a:cubicBezTo>
                  <a:cubicBezTo>
                    <a:pt x="2908" y="15224"/>
                    <a:pt x="2990" y="15202"/>
                    <a:pt x="3064" y="15202"/>
                  </a:cubicBezTo>
                  <a:cubicBezTo>
                    <a:pt x="3157" y="15202"/>
                    <a:pt x="3235" y="15237"/>
                    <a:pt x="3265" y="15392"/>
                  </a:cubicBezTo>
                  <a:lnTo>
                    <a:pt x="3029" y="15463"/>
                  </a:lnTo>
                  <a:cubicBezTo>
                    <a:pt x="3108" y="15577"/>
                    <a:pt x="3183" y="15594"/>
                    <a:pt x="3252" y="15594"/>
                  </a:cubicBezTo>
                  <a:cubicBezTo>
                    <a:pt x="3280" y="15594"/>
                    <a:pt x="3307" y="15591"/>
                    <a:pt x="3333" y="15591"/>
                  </a:cubicBezTo>
                  <a:cubicBezTo>
                    <a:pt x="3407" y="15591"/>
                    <a:pt x="3471" y="15613"/>
                    <a:pt x="3524" y="15779"/>
                  </a:cubicBezTo>
                  <a:cubicBezTo>
                    <a:pt x="3518" y="15780"/>
                    <a:pt x="3513" y="15780"/>
                    <a:pt x="3508" y="15780"/>
                  </a:cubicBezTo>
                  <a:cubicBezTo>
                    <a:pt x="3418" y="15780"/>
                    <a:pt x="3327" y="15672"/>
                    <a:pt x="3306" y="15672"/>
                  </a:cubicBezTo>
                  <a:cubicBezTo>
                    <a:pt x="3302" y="15672"/>
                    <a:pt x="3300" y="15675"/>
                    <a:pt x="3302" y="15685"/>
                  </a:cubicBezTo>
                  <a:cubicBezTo>
                    <a:pt x="3310" y="15808"/>
                    <a:pt x="3347" y="15836"/>
                    <a:pt x="3395" y="15836"/>
                  </a:cubicBezTo>
                  <a:cubicBezTo>
                    <a:pt x="3438" y="15836"/>
                    <a:pt x="3489" y="15815"/>
                    <a:pt x="3539" y="15815"/>
                  </a:cubicBezTo>
                  <a:cubicBezTo>
                    <a:pt x="3570" y="15815"/>
                    <a:pt x="3601" y="15824"/>
                    <a:pt x="3628" y="15853"/>
                  </a:cubicBezTo>
                  <a:lnTo>
                    <a:pt x="3507" y="16018"/>
                  </a:lnTo>
                  <a:cubicBezTo>
                    <a:pt x="3790" y="16267"/>
                    <a:pt x="4180" y="16432"/>
                    <a:pt x="4513" y="16647"/>
                  </a:cubicBezTo>
                  <a:cubicBezTo>
                    <a:pt x="4459" y="16681"/>
                    <a:pt x="4365" y="16691"/>
                    <a:pt x="4402" y="16795"/>
                  </a:cubicBezTo>
                  <a:cubicBezTo>
                    <a:pt x="4860" y="17034"/>
                    <a:pt x="5260" y="17448"/>
                    <a:pt x="5634" y="17798"/>
                  </a:cubicBezTo>
                  <a:lnTo>
                    <a:pt x="5879" y="17734"/>
                  </a:lnTo>
                  <a:lnTo>
                    <a:pt x="5879" y="17734"/>
                  </a:lnTo>
                  <a:cubicBezTo>
                    <a:pt x="5916" y="17758"/>
                    <a:pt x="5913" y="17842"/>
                    <a:pt x="5856" y="17849"/>
                  </a:cubicBezTo>
                  <a:cubicBezTo>
                    <a:pt x="5888" y="17883"/>
                    <a:pt x="5909" y="17897"/>
                    <a:pt x="5923" y="17897"/>
                  </a:cubicBezTo>
                  <a:cubicBezTo>
                    <a:pt x="5968" y="17897"/>
                    <a:pt x="5943" y="17753"/>
                    <a:pt x="6031" y="17738"/>
                  </a:cubicBezTo>
                  <a:lnTo>
                    <a:pt x="6031" y="17738"/>
                  </a:lnTo>
                  <a:cubicBezTo>
                    <a:pt x="6128" y="17778"/>
                    <a:pt x="6108" y="17896"/>
                    <a:pt x="6024" y="17906"/>
                  </a:cubicBezTo>
                  <a:cubicBezTo>
                    <a:pt x="6250" y="17923"/>
                    <a:pt x="6472" y="17956"/>
                    <a:pt x="6687" y="18013"/>
                  </a:cubicBezTo>
                  <a:cubicBezTo>
                    <a:pt x="6966" y="18098"/>
                    <a:pt x="7030" y="18111"/>
                    <a:pt x="7003" y="18242"/>
                  </a:cubicBezTo>
                  <a:lnTo>
                    <a:pt x="6953" y="18263"/>
                  </a:lnTo>
                  <a:cubicBezTo>
                    <a:pt x="6956" y="18279"/>
                    <a:pt x="6953" y="18279"/>
                    <a:pt x="6970" y="18289"/>
                  </a:cubicBezTo>
                  <a:cubicBezTo>
                    <a:pt x="6993" y="18306"/>
                    <a:pt x="7020" y="18320"/>
                    <a:pt x="7047" y="18330"/>
                  </a:cubicBezTo>
                  <a:cubicBezTo>
                    <a:pt x="7092" y="18338"/>
                    <a:pt x="7138" y="18344"/>
                    <a:pt x="7183" y="18344"/>
                  </a:cubicBezTo>
                  <a:cubicBezTo>
                    <a:pt x="7193" y="18344"/>
                    <a:pt x="7203" y="18344"/>
                    <a:pt x="7212" y="18343"/>
                  </a:cubicBezTo>
                  <a:cubicBezTo>
                    <a:pt x="7221" y="18343"/>
                    <a:pt x="7230" y="18343"/>
                    <a:pt x="7239" y="18343"/>
                  </a:cubicBezTo>
                  <a:cubicBezTo>
                    <a:pt x="7337" y="18343"/>
                    <a:pt x="7428" y="18349"/>
                    <a:pt x="7465" y="18485"/>
                  </a:cubicBezTo>
                  <a:lnTo>
                    <a:pt x="7407" y="18475"/>
                  </a:lnTo>
                  <a:lnTo>
                    <a:pt x="7407" y="18475"/>
                  </a:lnTo>
                  <a:cubicBezTo>
                    <a:pt x="7828" y="18956"/>
                    <a:pt x="8494" y="19148"/>
                    <a:pt x="8844" y="19565"/>
                  </a:cubicBezTo>
                  <a:cubicBezTo>
                    <a:pt x="8876" y="19530"/>
                    <a:pt x="8913" y="19516"/>
                    <a:pt x="8954" y="19516"/>
                  </a:cubicBezTo>
                  <a:cubicBezTo>
                    <a:pt x="9029" y="19516"/>
                    <a:pt x="9118" y="19564"/>
                    <a:pt x="9208" y="19605"/>
                  </a:cubicBezTo>
                  <a:cubicBezTo>
                    <a:pt x="9271" y="19633"/>
                    <a:pt x="9336" y="19655"/>
                    <a:pt x="9393" y="19655"/>
                  </a:cubicBezTo>
                  <a:cubicBezTo>
                    <a:pt x="9461" y="19655"/>
                    <a:pt x="9518" y="19624"/>
                    <a:pt x="9551" y="19535"/>
                  </a:cubicBezTo>
                  <a:cubicBezTo>
                    <a:pt x="9857" y="19787"/>
                    <a:pt x="9746" y="19824"/>
                    <a:pt x="10265" y="20002"/>
                  </a:cubicBezTo>
                  <a:cubicBezTo>
                    <a:pt x="10271" y="20003"/>
                    <a:pt x="10276" y="20004"/>
                    <a:pt x="10282" y="20004"/>
                  </a:cubicBezTo>
                  <a:cubicBezTo>
                    <a:pt x="10416" y="20004"/>
                    <a:pt x="10494" y="19789"/>
                    <a:pt x="10652" y="19760"/>
                  </a:cubicBezTo>
                  <a:lnTo>
                    <a:pt x="10658" y="19942"/>
                  </a:lnTo>
                  <a:cubicBezTo>
                    <a:pt x="10736" y="19878"/>
                    <a:pt x="10813" y="19807"/>
                    <a:pt x="10884" y="19737"/>
                  </a:cubicBezTo>
                  <a:lnTo>
                    <a:pt x="11022" y="19949"/>
                  </a:lnTo>
                  <a:lnTo>
                    <a:pt x="11180" y="19888"/>
                  </a:lnTo>
                  <a:cubicBezTo>
                    <a:pt x="11116" y="19885"/>
                    <a:pt x="11035" y="19817"/>
                    <a:pt x="11042" y="19763"/>
                  </a:cubicBezTo>
                  <a:cubicBezTo>
                    <a:pt x="11103" y="19738"/>
                    <a:pt x="11174" y="19727"/>
                    <a:pt x="11246" y="19727"/>
                  </a:cubicBezTo>
                  <a:cubicBezTo>
                    <a:pt x="11450" y="19727"/>
                    <a:pt x="11664" y="19812"/>
                    <a:pt x="11691" y="19881"/>
                  </a:cubicBezTo>
                  <a:cubicBezTo>
                    <a:pt x="11877" y="19784"/>
                    <a:pt x="12052" y="19673"/>
                    <a:pt x="12220" y="19565"/>
                  </a:cubicBezTo>
                  <a:lnTo>
                    <a:pt x="12220" y="19565"/>
                  </a:lnTo>
                  <a:cubicBezTo>
                    <a:pt x="12232" y="19622"/>
                    <a:pt x="12186" y="19663"/>
                    <a:pt x="12136" y="19709"/>
                  </a:cubicBezTo>
                  <a:lnTo>
                    <a:pt x="12136" y="19709"/>
                  </a:lnTo>
                  <a:cubicBezTo>
                    <a:pt x="12171" y="19678"/>
                    <a:pt x="12195" y="19667"/>
                    <a:pt x="12214" y="19667"/>
                  </a:cubicBezTo>
                  <a:cubicBezTo>
                    <a:pt x="12264" y="19667"/>
                    <a:pt x="12271" y="19750"/>
                    <a:pt x="12314" y="19750"/>
                  </a:cubicBezTo>
                  <a:cubicBezTo>
                    <a:pt x="12337" y="19750"/>
                    <a:pt x="12370" y="19728"/>
                    <a:pt x="12425" y="19659"/>
                  </a:cubicBezTo>
                  <a:cubicBezTo>
                    <a:pt x="12375" y="19639"/>
                    <a:pt x="12405" y="19551"/>
                    <a:pt x="12398" y="19514"/>
                  </a:cubicBezTo>
                  <a:lnTo>
                    <a:pt x="12398" y="19514"/>
                  </a:lnTo>
                  <a:cubicBezTo>
                    <a:pt x="12424" y="19522"/>
                    <a:pt x="12453" y="19526"/>
                    <a:pt x="12484" y="19526"/>
                  </a:cubicBezTo>
                  <a:cubicBezTo>
                    <a:pt x="12662" y="19526"/>
                    <a:pt x="12910" y="19403"/>
                    <a:pt x="13065" y="19262"/>
                  </a:cubicBezTo>
                  <a:lnTo>
                    <a:pt x="13088" y="19393"/>
                  </a:lnTo>
                  <a:cubicBezTo>
                    <a:pt x="13502" y="19208"/>
                    <a:pt x="13835" y="18835"/>
                    <a:pt x="14195" y="18518"/>
                  </a:cubicBezTo>
                  <a:lnTo>
                    <a:pt x="14195" y="18518"/>
                  </a:lnTo>
                  <a:cubicBezTo>
                    <a:pt x="14171" y="18528"/>
                    <a:pt x="14147" y="18532"/>
                    <a:pt x="14125" y="18532"/>
                  </a:cubicBezTo>
                  <a:cubicBezTo>
                    <a:pt x="13996" y="18532"/>
                    <a:pt x="13925" y="18379"/>
                    <a:pt x="14000" y="18293"/>
                  </a:cubicBezTo>
                  <a:lnTo>
                    <a:pt x="14000" y="18293"/>
                  </a:lnTo>
                  <a:lnTo>
                    <a:pt x="14175" y="18397"/>
                  </a:lnTo>
                  <a:cubicBezTo>
                    <a:pt x="14167" y="18342"/>
                    <a:pt x="14143" y="18335"/>
                    <a:pt x="14118" y="18335"/>
                  </a:cubicBezTo>
                  <a:cubicBezTo>
                    <a:pt x="14109" y="18335"/>
                    <a:pt x="14101" y="18336"/>
                    <a:pt x="14092" y="18336"/>
                  </a:cubicBezTo>
                  <a:cubicBezTo>
                    <a:pt x="14061" y="18336"/>
                    <a:pt x="14036" y="18324"/>
                    <a:pt x="14051" y="18212"/>
                  </a:cubicBezTo>
                  <a:cubicBezTo>
                    <a:pt x="14076" y="18193"/>
                    <a:pt x="14101" y="18185"/>
                    <a:pt x="14124" y="18185"/>
                  </a:cubicBezTo>
                  <a:cubicBezTo>
                    <a:pt x="14216" y="18185"/>
                    <a:pt x="14275" y="18318"/>
                    <a:pt x="14256" y="18407"/>
                  </a:cubicBezTo>
                  <a:lnTo>
                    <a:pt x="14354" y="18222"/>
                  </a:lnTo>
                  <a:cubicBezTo>
                    <a:pt x="14401" y="18256"/>
                    <a:pt x="14387" y="18310"/>
                    <a:pt x="14431" y="18370"/>
                  </a:cubicBezTo>
                  <a:cubicBezTo>
                    <a:pt x="14407" y="18229"/>
                    <a:pt x="14815" y="18273"/>
                    <a:pt x="14754" y="18040"/>
                  </a:cubicBezTo>
                  <a:lnTo>
                    <a:pt x="14754" y="18040"/>
                  </a:lnTo>
                  <a:lnTo>
                    <a:pt x="14804" y="18074"/>
                  </a:lnTo>
                  <a:cubicBezTo>
                    <a:pt x="15117" y="17764"/>
                    <a:pt x="15208" y="17573"/>
                    <a:pt x="15451" y="17307"/>
                  </a:cubicBezTo>
                  <a:cubicBezTo>
                    <a:pt x="15333" y="17189"/>
                    <a:pt x="15457" y="17112"/>
                    <a:pt x="15430" y="16940"/>
                  </a:cubicBezTo>
                  <a:cubicBezTo>
                    <a:pt x="15646" y="16785"/>
                    <a:pt x="15942" y="16661"/>
                    <a:pt x="16137" y="16408"/>
                  </a:cubicBezTo>
                  <a:cubicBezTo>
                    <a:pt x="16221" y="16186"/>
                    <a:pt x="16070" y="16267"/>
                    <a:pt x="16060" y="16125"/>
                  </a:cubicBezTo>
                  <a:lnTo>
                    <a:pt x="16060" y="16125"/>
                  </a:lnTo>
                  <a:cubicBezTo>
                    <a:pt x="16080" y="16140"/>
                    <a:pt x="16103" y="16145"/>
                    <a:pt x="16126" y="16145"/>
                  </a:cubicBezTo>
                  <a:cubicBezTo>
                    <a:pt x="16203" y="16145"/>
                    <a:pt x="16286" y="16084"/>
                    <a:pt x="16330" y="16084"/>
                  </a:cubicBezTo>
                  <a:cubicBezTo>
                    <a:pt x="16354" y="16084"/>
                    <a:pt x="16366" y="16102"/>
                    <a:pt x="16359" y="16159"/>
                  </a:cubicBezTo>
                  <a:cubicBezTo>
                    <a:pt x="16585" y="15853"/>
                    <a:pt x="16645" y="15765"/>
                    <a:pt x="16851" y="15318"/>
                  </a:cubicBezTo>
                  <a:lnTo>
                    <a:pt x="16851" y="15318"/>
                  </a:lnTo>
                  <a:cubicBezTo>
                    <a:pt x="16810" y="15319"/>
                    <a:pt x="16775" y="15327"/>
                    <a:pt x="16747" y="15327"/>
                  </a:cubicBezTo>
                  <a:cubicBezTo>
                    <a:pt x="16719" y="15327"/>
                    <a:pt x="16699" y="15319"/>
                    <a:pt x="16689" y="15291"/>
                  </a:cubicBezTo>
                  <a:cubicBezTo>
                    <a:pt x="16711" y="15235"/>
                    <a:pt x="16777" y="15203"/>
                    <a:pt x="16835" y="15203"/>
                  </a:cubicBezTo>
                  <a:cubicBezTo>
                    <a:pt x="16865" y="15203"/>
                    <a:pt x="16893" y="15212"/>
                    <a:pt x="16911" y="15230"/>
                  </a:cubicBezTo>
                  <a:lnTo>
                    <a:pt x="16911" y="15257"/>
                  </a:lnTo>
                  <a:cubicBezTo>
                    <a:pt x="17054" y="14711"/>
                    <a:pt x="17980" y="14530"/>
                    <a:pt x="17995" y="14008"/>
                  </a:cubicBezTo>
                  <a:lnTo>
                    <a:pt x="17995" y="14008"/>
                  </a:lnTo>
                  <a:lnTo>
                    <a:pt x="18103" y="13548"/>
                  </a:lnTo>
                  <a:cubicBezTo>
                    <a:pt x="18130" y="13516"/>
                    <a:pt x="18147" y="13503"/>
                    <a:pt x="18159" y="13503"/>
                  </a:cubicBezTo>
                  <a:cubicBezTo>
                    <a:pt x="18198" y="13503"/>
                    <a:pt x="18173" y="13647"/>
                    <a:pt x="18249" y="13647"/>
                  </a:cubicBezTo>
                  <a:cubicBezTo>
                    <a:pt x="18261" y="13647"/>
                    <a:pt x="18276" y="13644"/>
                    <a:pt x="18294" y="13635"/>
                  </a:cubicBezTo>
                  <a:cubicBezTo>
                    <a:pt x="18341" y="13097"/>
                    <a:pt x="18732" y="13009"/>
                    <a:pt x="18789" y="12582"/>
                  </a:cubicBezTo>
                  <a:cubicBezTo>
                    <a:pt x="19338" y="12538"/>
                    <a:pt x="19294" y="11612"/>
                    <a:pt x="19728" y="11374"/>
                  </a:cubicBezTo>
                  <a:lnTo>
                    <a:pt x="19624" y="11347"/>
                  </a:lnTo>
                  <a:cubicBezTo>
                    <a:pt x="19580" y="11205"/>
                    <a:pt x="19735" y="11256"/>
                    <a:pt x="19792" y="11195"/>
                  </a:cubicBezTo>
                  <a:cubicBezTo>
                    <a:pt x="19781" y="11191"/>
                    <a:pt x="19771" y="11190"/>
                    <a:pt x="19761" y="11190"/>
                  </a:cubicBezTo>
                  <a:cubicBezTo>
                    <a:pt x="19723" y="11190"/>
                    <a:pt x="19692" y="11212"/>
                    <a:pt x="19668" y="11212"/>
                  </a:cubicBezTo>
                  <a:cubicBezTo>
                    <a:pt x="19653" y="11212"/>
                    <a:pt x="19642" y="11203"/>
                    <a:pt x="19634" y="11175"/>
                  </a:cubicBezTo>
                  <a:cubicBezTo>
                    <a:pt x="19920" y="10307"/>
                    <a:pt x="20542" y="9519"/>
                    <a:pt x="20929" y="8641"/>
                  </a:cubicBezTo>
                  <a:cubicBezTo>
                    <a:pt x="21064" y="8318"/>
                    <a:pt x="20475" y="8294"/>
                    <a:pt x="20835" y="7951"/>
                  </a:cubicBezTo>
                  <a:lnTo>
                    <a:pt x="20835" y="7951"/>
                  </a:lnTo>
                  <a:lnTo>
                    <a:pt x="20987" y="8126"/>
                  </a:lnTo>
                  <a:cubicBezTo>
                    <a:pt x="20960" y="7449"/>
                    <a:pt x="21397" y="6615"/>
                    <a:pt x="21141" y="5868"/>
                  </a:cubicBezTo>
                  <a:lnTo>
                    <a:pt x="21141" y="5868"/>
                  </a:lnTo>
                  <a:cubicBezTo>
                    <a:pt x="21192" y="5908"/>
                    <a:pt x="21249" y="5908"/>
                    <a:pt x="21246" y="5982"/>
                  </a:cubicBezTo>
                  <a:cubicBezTo>
                    <a:pt x="21388" y="5817"/>
                    <a:pt x="21212" y="5403"/>
                    <a:pt x="21101" y="5403"/>
                  </a:cubicBezTo>
                  <a:cubicBezTo>
                    <a:pt x="21099" y="5403"/>
                    <a:pt x="21097" y="5403"/>
                    <a:pt x="21094" y="5403"/>
                  </a:cubicBezTo>
                  <a:cubicBezTo>
                    <a:pt x="21088" y="5289"/>
                    <a:pt x="21192" y="5363"/>
                    <a:pt x="21239" y="5282"/>
                  </a:cubicBezTo>
                  <a:cubicBezTo>
                    <a:pt x="21290" y="5104"/>
                    <a:pt x="20990" y="4919"/>
                    <a:pt x="21104" y="4808"/>
                  </a:cubicBezTo>
                  <a:cubicBezTo>
                    <a:pt x="21107" y="4805"/>
                    <a:pt x="21110" y="4803"/>
                    <a:pt x="21114" y="4803"/>
                  </a:cubicBezTo>
                  <a:cubicBezTo>
                    <a:pt x="21124" y="4803"/>
                    <a:pt x="21138" y="4815"/>
                    <a:pt x="21150" y="4830"/>
                  </a:cubicBezTo>
                  <a:lnTo>
                    <a:pt x="21150" y="4830"/>
                  </a:lnTo>
                  <a:cubicBezTo>
                    <a:pt x="21092" y="4725"/>
                    <a:pt x="21059" y="4500"/>
                    <a:pt x="20985" y="4500"/>
                  </a:cubicBezTo>
                  <a:cubicBezTo>
                    <a:pt x="20969" y="4500"/>
                    <a:pt x="20952" y="4510"/>
                    <a:pt x="20933" y="4532"/>
                  </a:cubicBezTo>
                  <a:cubicBezTo>
                    <a:pt x="20926" y="4236"/>
                    <a:pt x="20687" y="4050"/>
                    <a:pt x="20684" y="3811"/>
                  </a:cubicBezTo>
                  <a:cubicBezTo>
                    <a:pt x="20478" y="3769"/>
                    <a:pt x="20531" y="3418"/>
                    <a:pt x="20356" y="3418"/>
                  </a:cubicBezTo>
                  <a:cubicBezTo>
                    <a:pt x="20337" y="3418"/>
                    <a:pt x="20315" y="3422"/>
                    <a:pt x="20290" y="3431"/>
                  </a:cubicBezTo>
                  <a:cubicBezTo>
                    <a:pt x="20536" y="3313"/>
                    <a:pt x="20213" y="2889"/>
                    <a:pt x="19994" y="2836"/>
                  </a:cubicBezTo>
                  <a:cubicBezTo>
                    <a:pt x="20095" y="2836"/>
                    <a:pt x="19967" y="2661"/>
                    <a:pt x="20098" y="2647"/>
                  </a:cubicBezTo>
                  <a:cubicBezTo>
                    <a:pt x="20009" y="2530"/>
                    <a:pt x="19896" y="2449"/>
                    <a:pt x="19810" y="2449"/>
                  </a:cubicBezTo>
                  <a:cubicBezTo>
                    <a:pt x="19773" y="2449"/>
                    <a:pt x="19740" y="2464"/>
                    <a:pt x="19718" y="2499"/>
                  </a:cubicBezTo>
                  <a:cubicBezTo>
                    <a:pt x="19715" y="2250"/>
                    <a:pt x="19529" y="2156"/>
                    <a:pt x="19365" y="2088"/>
                  </a:cubicBezTo>
                  <a:cubicBezTo>
                    <a:pt x="19203" y="2014"/>
                    <a:pt x="19072" y="1954"/>
                    <a:pt x="19109" y="1732"/>
                  </a:cubicBezTo>
                  <a:cubicBezTo>
                    <a:pt x="18584" y="1493"/>
                    <a:pt x="18035" y="1321"/>
                    <a:pt x="17466" y="1213"/>
                  </a:cubicBezTo>
                  <a:cubicBezTo>
                    <a:pt x="17492" y="1151"/>
                    <a:pt x="17542" y="1130"/>
                    <a:pt x="17602" y="1130"/>
                  </a:cubicBezTo>
                  <a:cubicBezTo>
                    <a:pt x="17661" y="1130"/>
                    <a:pt x="17731" y="1150"/>
                    <a:pt x="17800" y="1170"/>
                  </a:cubicBezTo>
                  <a:cubicBezTo>
                    <a:pt x="17869" y="1196"/>
                    <a:pt x="17938" y="1221"/>
                    <a:pt x="17995" y="1221"/>
                  </a:cubicBezTo>
                  <a:cubicBezTo>
                    <a:pt x="18049" y="1221"/>
                    <a:pt x="18092" y="1199"/>
                    <a:pt x="18116" y="1136"/>
                  </a:cubicBezTo>
                  <a:cubicBezTo>
                    <a:pt x="17927" y="1093"/>
                    <a:pt x="17760" y="1085"/>
                    <a:pt x="17605" y="1085"/>
                  </a:cubicBezTo>
                  <a:cubicBezTo>
                    <a:pt x="17517" y="1085"/>
                    <a:pt x="17432" y="1088"/>
                    <a:pt x="17350" y="1088"/>
                  </a:cubicBezTo>
                  <a:cubicBezTo>
                    <a:pt x="17168" y="1088"/>
                    <a:pt x="16995" y="1076"/>
                    <a:pt x="16810" y="998"/>
                  </a:cubicBezTo>
                  <a:cubicBezTo>
                    <a:pt x="16706" y="941"/>
                    <a:pt x="16908" y="907"/>
                    <a:pt x="16958" y="870"/>
                  </a:cubicBezTo>
                  <a:cubicBezTo>
                    <a:pt x="16556" y="867"/>
                    <a:pt x="16206" y="714"/>
                    <a:pt x="15846" y="714"/>
                  </a:cubicBezTo>
                  <a:cubicBezTo>
                    <a:pt x="15779" y="714"/>
                    <a:pt x="15711" y="719"/>
                    <a:pt x="15642" y="732"/>
                  </a:cubicBezTo>
                  <a:cubicBezTo>
                    <a:pt x="15646" y="709"/>
                    <a:pt x="15696" y="688"/>
                    <a:pt x="15740" y="675"/>
                  </a:cubicBezTo>
                  <a:cubicBezTo>
                    <a:pt x="15696" y="673"/>
                    <a:pt x="15649" y="655"/>
                    <a:pt x="15612" y="655"/>
                  </a:cubicBezTo>
                  <a:cubicBezTo>
                    <a:pt x="15578" y="655"/>
                    <a:pt x="15553" y="671"/>
                    <a:pt x="15548" y="729"/>
                  </a:cubicBezTo>
                  <a:lnTo>
                    <a:pt x="15632" y="709"/>
                  </a:lnTo>
                  <a:lnTo>
                    <a:pt x="15632" y="709"/>
                  </a:lnTo>
                  <a:cubicBezTo>
                    <a:pt x="15727" y="889"/>
                    <a:pt x="15317" y="1010"/>
                    <a:pt x="15248" y="1102"/>
                  </a:cubicBezTo>
                  <a:lnTo>
                    <a:pt x="15248" y="1102"/>
                  </a:lnTo>
                  <a:cubicBezTo>
                    <a:pt x="15397" y="796"/>
                    <a:pt x="14856" y="974"/>
                    <a:pt x="15117" y="571"/>
                  </a:cubicBezTo>
                  <a:lnTo>
                    <a:pt x="15117" y="571"/>
                  </a:lnTo>
                  <a:cubicBezTo>
                    <a:pt x="15064" y="591"/>
                    <a:pt x="14990" y="638"/>
                    <a:pt x="14993" y="722"/>
                  </a:cubicBezTo>
                  <a:cubicBezTo>
                    <a:pt x="14916" y="688"/>
                    <a:pt x="14895" y="638"/>
                    <a:pt x="14986" y="557"/>
                  </a:cubicBezTo>
                  <a:lnTo>
                    <a:pt x="14986" y="557"/>
                  </a:lnTo>
                  <a:cubicBezTo>
                    <a:pt x="14710" y="588"/>
                    <a:pt x="14766" y="708"/>
                    <a:pt x="14573" y="708"/>
                  </a:cubicBezTo>
                  <a:cubicBezTo>
                    <a:pt x="14557" y="708"/>
                    <a:pt x="14539" y="707"/>
                    <a:pt x="14518" y="705"/>
                  </a:cubicBezTo>
                  <a:cubicBezTo>
                    <a:pt x="14522" y="648"/>
                    <a:pt x="14579" y="628"/>
                    <a:pt x="14613" y="561"/>
                  </a:cubicBezTo>
                  <a:lnTo>
                    <a:pt x="14613" y="561"/>
                  </a:lnTo>
                  <a:cubicBezTo>
                    <a:pt x="14499" y="643"/>
                    <a:pt x="14387" y="725"/>
                    <a:pt x="14239" y="725"/>
                  </a:cubicBezTo>
                  <a:cubicBezTo>
                    <a:pt x="14199" y="725"/>
                    <a:pt x="14157" y="719"/>
                    <a:pt x="14111" y="705"/>
                  </a:cubicBezTo>
                  <a:cubicBezTo>
                    <a:pt x="14123" y="676"/>
                    <a:pt x="14107" y="634"/>
                    <a:pt x="14146" y="628"/>
                  </a:cubicBezTo>
                  <a:lnTo>
                    <a:pt x="14146" y="628"/>
                  </a:lnTo>
                  <a:cubicBezTo>
                    <a:pt x="13834" y="634"/>
                    <a:pt x="13597" y="822"/>
                    <a:pt x="13294" y="822"/>
                  </a:cubicBezTo>
                  <a:cubicBezTo>
                    <a:pt x="13233" y="822"/>
                    <a:pt x="13169" y="814"/>
                    <a:pt x="13102" y="796"/>
                  </a:cubicBezTo>
                  <a:cubicBezTo>
                    <a:pt x="13219" y="540"/>
                    <a:pt x="12957" y="712"/>
                    <a:pt x="12933" y="493"/>
                  </a:cubicBezTo>
                  <a:lnTo>
                    <a:pt x="12708" y="567"/>
                  </a:lnTo>
                  <a:lnTo>
                    <a:pt x="12802" y="672"/>
                  </a:lnTo>
                  <a:cubicBezTo>
                    <a:pt x="12635" y="672"/>
                    <a:pt x="12491" y="794"/>
                    <a:pt x="12347" y="794"/>
                  </a:cubicBezTo>
                  <a:cubicBezTo>
                    <a:pt x="12321" y="794"/>
                    <a:pt x="12294" y="789"/>
                    <a:pt x="12267" y="779"/>
                  </a:cubicBezTo>
                  <a:lnTo>
                    <a:pt x="12408" y="682"/>
                  </a:lnTo>
                  <a:lnTo>
                    <a:pt x="12408" y="682"/>
                  </a:lnTo>
                  <a:lnTo>
                    <a:pt x="12045" y="746"/>
                  </a:lnTo>
                  <a:lnTo>
                    <a:pt x="12257" y="813"/>
                  </a:lnTo>
                  <a:cubicBezTo>
                    <a:pt x="12091" y="925"/>
                    <a:pt x="12246" y="1056"/>
                    <a:pt x="12109" y="1056"/>
                  </a:cubicBezTo>
                  <a:cubicBezTo>
                    <a:pt x="12090" y="1056"/>
                    <a:pt x="12066" y="1054"/>
                    <a:pt x="12035" y="1049"/>
                  </a:cubicBezTo>
                  <a:cubicBezTo>
                    <a:pt x="12085" y="1022"/>
                    <a:pt x="11833" y="1062"/>
                    <a:pt x="11762" y="937"/>
                  </a:cubicBezTo>
                  <a:cubicBezTo>
                    <a:pt x="11713" y="989"/>
                    <a:pt x="11647" y="1051"/>
                    <a:pt x="11582" y="1051"/>
                  </a:cubicBezTo>
                  <a:cubicBezTo>
                    <a:pt x="11549" y="1051"/>
                    <a:pt x="11516" y="1035"/>
                    <a:pt x="11486" y="991"/>
                  </a:cubicBezTo>
                  <a:cubicBezTo>
                    <a:pt x="11486" y="914"/>
                    <a:pt x="11580" y="766"/>
                    <a:pt x="11580" y="715"/>
                  </a:cubicBezTo>
                  <a:lnTo>
                    <a:pt x="11580" y="715"/>
                  </a:lnTo>
                  <a:cubicBezTo>
                    <a:pt x="11570" y="758"/>
                    <a:pt x="11543" y="773"/>
                    <a:pt x="11505" y="773"/>
                  </a:cubicBezTo>
                  <a:cubicBezTo>
                    <a:pt x="11411" y="773"/>
                    <a:pt x="11254" y="683"/>
                    <a:pt x="11127" y="683"/>
                  </a:cubicBezTo>
                  <a:cubicBezTo>
                    <a:pt x="11091" y="683"/>
                    <a:pt x="11057" y="690"/>
                    <a:pt x="11027" y="710"/>
                  </a:cubicBezTo>
                  <a:lnTo>
                    <a:pt x="11027" y="710"/>
                  </a:lnTo>
                  <a:cubicBezTo>
                    <a:pt x="11074" y="673"/>
                    <a:pt x="11104" y="619"/>
                    <a:pt x="11116" y="561"/>
                  </a:cubicBezTo>
                  <a:lnTo>
                    <a:pt x="11116" y="561"/>
                  </a:lnTo>
                  <a:lnTo>
                    <a:pt x="10981" y="661"/>
                  </a:lnTo>
                  <a:cubicBezTo>
                    <a:pt x="10917" y="577"/>
                    <a:pt x="10914" y="550"/>
                    <a:pt x="10961" y="470"/>
                  </a:cubicBezTo>
                  <a:cubicBezTo>
                    <a:pt x="10926" y="450"/>
                    <a:pt x="10900" y="442"/>
                    <a:pt x="10882" y="442"/>
                  </a:cubicBezTo>
                  <a:cubicBezTo>
                    <a:pt x="10799" y="442"/>
                    <a:pt x="10854" y="598"/>
                    <a:pt x="10791" y="598"/>
                  </a:cubicBezTo>
                  <a:cubicBezTo>
                    <a:pt x="10770" y="598"/>
                    <a:pt x="10736" y="581"/>
                    <a:pt x="10679" y="534"/>
                  </a:cubicBezTo>
                  <a:cubicBezTo>
                    <a:pt x="10705" y="530"/>
                    <a:pt x="10702" y="507"/>
                    <a:pt x="10763" y="500"/>
                  </a:cubicBezTo>
                  <a:cubicBezTo>
                    <a:pt x="10460" y="349"/>
                    <a:pt x="10123" y="386"/>
                    <a:pt x="9844" y="258"/>
                  </a:cubicBezTo>
                  <a:cubicBezTo>
                    <a:pt x="9826" y="156"/>
                    <a:pt x="9871" y="140"/>
                    <a:pt x="9925" y="140"/>
                  </a:cubicBezTo>
                  <a:cubicBezTo>
                    <a:pt x="9952" y="140"/>
                    <a:pt x="9980" y="144"/>
                    <a:pt x="10005" y="144"/>
                  </a:cubicBezTo>
                  <a:cubicBezTo>
                    <a:pt x="10051" y="144"/>
                    <a:pt x="10082" y="130"/>
                    <a:pt x="10059" y="52"/>
                  </a:cubicBezTo>
                  <a:cubicBezTo>
                    <a:pt x="9999" y="48"/>
                    <a:pt x="9939" y="46"/>
                    <a:pt x="9878" y="46"/>
                  </a:cubicBezTo>
                  <a:cubicBezTo>
                    <a:pt x="9498" y="46"/>
                    <a:pt x="9111" y="125"/>
                    <a:pt x="8767" y="125"/>
                  </a:cubicBezTo>
                  <a:cubicBezTo>
                    <a:pt x="8735" y="125"/>
                    <a:pt x="8704" y="125"/>
                    <a:pt x="8673" y="123"/>
                  </a:cubicBezTo>
                  <a:lnTo>
                    <a:pt x="8673" y="123"/>
                  </a:lnTo>
                  <a:lnTo>
                    <a:pt x="8750" y="147"/>
                  </a:lnTo>
                  <a:cubicBezTo>
                    <a:pt x="8736" y="230"/>
                    <a:pt x="8707" y="259"/>
                    <a:pt x="8668" y="259"/>
                  </a:cubicBezTo>
                  <a:cubicBezTo>
                    <a:pt x="8582" y="259"/>
                    <a:pt x="8447" y="116"/>
                    <a:pt x="8315" y="116"/>
                  </a:cubicBezTo>
                  <a:cubicBezTo>
                    <a:pt x="8283" y="116"/>
                    <a:pt x="8251" y="125"/>
                    <a:pt x="8220" y="146"/>
                  </a:cubicBezTo>
                  <a:lnTo>
                    <a:pt x="8220" y="146"/>
                  </a:lnTo>
                  <a:cubicBezTo>
                    <a:pt x="8261" y="113"/>
                    <a:pt x="8267" y="0"/>
                    <a:pt x="82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2" name="Google Shape;732;p33"/>
            <p:cNvGrpSpPr/>
            <p:nvPr/>
          </p:nvGrpSpPr>
          <p:grpSpPr>
            <a:xfrm>
              <a:off x="7840835" y="1272606"/>
              <a:ext cx="773391" cy="613853"/>
              <a:chOff x="7840830" y="1181343"/>
              <a:chExt cx="1003362" cy="796385"/>
            </a:xfrm>
          </p:grpSpPr>
          <p:sp>
            <p:nvSpPr>
              <p:cNvPr id="733" name="Google Shape;733;p33"/>
              <p:cNvSpPr/>
              <p:nvPr/>
            </p:nvSpPr>
            <p:spPr>
              <a:xfrm>
                <a:off x="8573025" y="1213797"/>
                <a:ext cx="271166" cy="253799"/>
              </a:xfrm>
              <a:custGeom>
                <a:avLst/>
                <a:gdLst/>
                <a:ahLst/>
                <a:cxnLst/>
                <a:rect l="l" t="t" r="r" b="b"/>
                <a:pathLst>
                  <a:path w="6417" h="6006" extrusionOk="0">
                    <a:moveTo>
                      <a:pt x="4419" y="2289"/>
                    </a:moveTo>
                    <a:cubicBezTo>
                      <a:pt x="4543" y="2330"/>
                      <a:pt x="4661" y="2394"/>
                      <a:pt x="4762" y="2478"/>
                    </a:cubicBezTo>
                    <a:lnTo>
                      <a:pt x="4759" y="2478"/>
                    </a:lnTo>
                    <a:cubicBezTo>
                      <a:pt x="4850" y="2649"/>
                      <a:pt x="4887" y="2845"/>
                      <a:pt x="4870" y="3036"/>
                    </a:cubicBezTo>
                    <a:cubicBezTo>
                      <a:pt x="4843" y="2902"/>
                      <a:pt x="4786" y="2774"/>
                      <a:pt x="4688" y="2693"/>
                    </a:cubicBezTo>
                    <a:cubicBezTo>
                      <a:pt x="4597" y="2622"/>
                      <a:pt x="4503" y="2559"/>
                      <a:pt x="4402" y="2508"/>
                    </a:cubicBezTo>
                    <a:cubicBezTo>
                      <a:pt x="4402" y="2434"/>
                      <a:pt x="4409" y="2363"/>
                      <a:pt x="4419" y="2289"/>
                    </a:cubicBezTo>
                    <a:close/>
                    <a:moveTo>
                      <a:pt x="3179" y="0"/>
                    </a:moveTo>
                    <a:cubicBezTo>
                      <a:pt x="3164" y="0"/>
                      <a:pt x="3148" y="0"/>
                      <a:pt x="3133" y="1"/>
                    </a:cubicBezTo>
                    <a:cubicBezTo>
                      <a:pt x="1740" y="51"/>
                      <a:pt x="767" y="1371"/>
                      <a:pt x="407" y="2609"/>
                    </a:cubicBezTo>
                    <a:cubicBezTo>
                      <a:pt x="0" y="3999"/>
                      <a:pt x="576" y="4972"/>
                      <a:pt x="1531" y="5917"/>
                    </a:cubicBezTo>
                    <a:cubicBezTo>
                      <a:pt x="1594" y="5979"/>
                      <a:pt x="1669" y="6005"/>
                      <a:pt x="1743" y="6005"/>
                    </a:cubicBezTo>
                    <a:cubicBezTo>
                      <a:pt x="1969" y="6005"/>
                      <a:pt x="2187" y="5763"/>
                      <a:pt x="2033" y="5530"/>
                    </a:cubicBezTo>
                    <a:cubicBezTo>
                      <a:pt x="2019" y="5510"/>
                      <a:pt x="2013" y="5483"/>
                      <a:pt x="2003" y="5463"/>
                    </a:cubicBezTo>
                    <a:lnTo>
                      <a:pt x="2003" y="5463"/>
                    </a:lnTo>
                    <a:cubicBezTo>
                      <a:pt x="2117" y="5513"/>
                      <a:pt x="2241" y="5547"/>
                      <a:pt x="2369" y="5554"/>
                    </a:cubicBezTo>
                    <a:lnTo>
                      <a:pt x="3211" y="5608"/>
                    </a:lnTo>
                    <a:cubicBezTo>
                      <a:pt x="3223" y="5608"/>
                      <a:pt x="3235" y="5609"/>
                      <a:pt x="3247" y="5609"/>
                    </a:cubicBezTo>
                    <a:cubicBezTo>
                      <a:pt x="3455" y="5609"/>
                      <a:pt x="3647" y="5501"/>
                      <a:pt x="3793" y="5352"/>
                    </a:cubicBezTo>
                    <a:cubicBezTo>
                      <a:pt x="3864" y="5342"/>
                      <a:pt x="3931" y="5318"/>
                      <a:pt x="3988" y="5278"/>
                    </a:cubicBezTo>
                    <a:cubicBezTo>
                      <a:pt x="4934" y="5278"/>
                      <a:pt x="5863" y="4702"/>
                      <a:pt x="6098" y="3740"/>
                    </a:cubicBezTo>
                    <a:cubicBezTo>
                      <a:pt x="6417" y="2459"/>
                      <a:pt x="5633" y="1047"/>
                      <a:pt x="4215" y="1047"/>
                    </a:cubicBezTo>
                    <a:cubicBezTo>
                      <a:pt x="4210" y="1047"/>
                      <a:pt x="4205" y="1047"/>
                      <a:pt x="4200" y="1047"/>
                    </a:cubicBezTo>
                    <a:cubicBezTo>
                      <a:pt x="4173" y="1047"/>
                      <a:pt x="4143" y="1058"/>
                      <a:pt x="4113" y="1058"/>
                    </a:cubicBezTo>
                    <a:cubicBezTo>
                      <a:pt x="4123" y="1034"/>
                      <a:pt x="4133" y="1010"/>
                      <a:pt x="4143" y="984"/>
                    </a:cubicBezTo>
                    <a:cubicBezTo>
                      <a:pt x="4287" y="361"/>
                      <a:pt x="3736" y="0"/>
                      <a:pt x="317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33"/>
              <p:cNvSpPr/>
              <p:nvPr/>
            </p:nvSpPr>
            <p:spPr>
              <a:xfrm>
                <a:off x="8234543" y="1181343"/>
                <a:ext cx="261870" cy="249953"/>
              </a:xfrm>
              <a:custGeom>
                <a:avLst/>
                <a:gdLst/>
                <a:ahLst/>
                <a:cxnLst/>
                <a:rect l="l" t="t" r="r" b="b"/>
                <a:pathLst>
                  <a:path w="6197" h="5915" extrusionOk="0">
                    <a:moveTo>
                      <a:pt x="3110" y="3110"/>
                    </a:moveTo>
                    <a:cubicBezTo>
                      <a:pt x="3139" y="3110"/>
                      <a:pt x="3170" y="3113"/>
                      <a:pt x="3201" y="3118"/>
                    </a:cubicBezTo>
                    <a:cubicBezTo>
                      <a:pt x="3241" y="3273"/>
                      <a:pt x="3272" y="3427"/>
                      <a:pt x="3292" y="3589"/>
                    </a:cubicBezTo>
                    <a:cubicBezTo>
                      <a:pt x="3204" y="3636"/>
                      <a:pt x="3108" y="3661"/>
                      <a:pt x="3025" y="3661"/>
                    </a:cubicBezTo>
                    <a:cubicBezTo>
                      <a:pt x="2834" y="3661"/>
                      <a:pt x="2704" y="3533"/>
                      <a:pt x="2868" y="3246"/>
                    </a:cubicBezTo>
                    <a:lnTo>
                      <a:pt x="2864" y="3246"/>
                    </a:lnTo>
                    <a:cubicBezTo>
                      <a:pt x="2920" y="3146"/>
                      <a:pt x="3007" y="3110"/>
                      <a:pt x="3110" y="3110"/>
                    </a:cubicBezTo>
                    <a:close/>
                    <a:moveTo>
                      <a:pt x="1656" y="1"/>
                    </a:moveTo>
                    <a:cubicBezTo>
                      <a:pt x="1398" y="1"/>
                      <a:pt x="1142" y="262"/>
                      <a:pt x="1162" y="520"/>
                    </a:cubicBezTo>
                    <a:cubicBezTo>
                      <a:pt x="1175" y="735"/>
                      <a:pt x="1212" y="944"/>
                      <a:pt x="1266" y="1149"/>
                    </a:cubicBezTo>
                    <a:cubicBezTo>
                      <a:pt x="660" y="1590"/>
                      <a:pt x="260" y="2260"/>
                      <a:pt x="162" y="3007"/>
                    </a:cubicBezTo>
                    <a:cubicBezTo>
                      <a:pt x="0" y="4286"/>
                      <a:pt x="761" y="5740"/>
                      <a:pt x="2151" y="5901"/>
                    </a:cubicBezTo>
                    <a:cubicBezTo>
                      <a:pt x="2227" y="5910"/>
                      <a:pt x="2300" y="5914"/>
                      <a:pt x="2371" y="5914"/>
                    </a:cubicBezTo>
                    <a:cubicBezTo>
                      <a:pt x="2775" y="5914"/>
                      <a:pt x="3100" y="5771"/>
                      <a:pt x="3352" y="5531"/>
                    </a:cubicBezTo>
                    <a:cubicBezTo>
                      <a:pt x="3574" y="5652"/>
                      <a:pt x="3828" y="5712"/>
                      <a:pt x="4088" y="5712"/>
                    </a:cubicBezTo>
                    <a:cubicBezTo>
                      <a:pt x="4500" y="5712"/>
                      <a:pt x="4926" y="5561"/>
                      <a:pt x="5254" y="5268"/>
                    </a:cubicBezTo>
                    <a:cubicBezTo>
                      <a:pt x="6196" y="4427"/>
                      <a:pt x="5957" y="3094"/>
                      <a:pt x="5247" y="2192"/>
                    </a:cubicBezTo>
                    <a:cubicBezTo>
                      <a:pt x="4880" y="1338"/>
                      <a:pt x="3992" y="718"/>
                      <a:pt x="3033" y="638"/>
                    </a:cubicBezTo>
                    <a:cubicBezTo>
                      <a:pt x="3019" y="638"/>
                      <a:pt x="3004" y="639"/>
                      <a:pt x="2990" y="639"/>
                    </a:cubicBezTo>
                    <a:cubicBezTo>
                      <a:pt x="2983" y="639"/>
                      <a:pt x="2975" y="639"/>
                      <a:pt x="2969" y="638"/>
                    </a:cubicBezTo>
                    <a:cubicBezTo>
                      <a:pt x="2619" y="271"/>
                      <a:pt x="2188" y="32"/>
                      <a:pt x="1680" y="2"/>
                    </a:cubicBezTo>
                    <a:cubicBezTo>
                      <a:pt x="1672" y="1"/>
                      <a:pt x="1664" y="1"/>
                      <a:pt x="16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33"/>
              <p:cNvSpPr/>
              <p:nvPr/>
            </p:nvSpPr>
            <p:spPr>
              <a:xfrm>
                <a:off x="8387726" y="1519150"/>
                <a:ext cx="246742" cy="226542"/>
              </a:xfrm>
              <a:custGeom>
                <a:avLst/>
                <a:gdLst/>
                <a:ahLst/>
                <a:cxnLst/>
                <a:rect l="l" t="t" r="r" b="b"/>
                <a:pathLst>
                  <a:path w="5839" h="5361" extrusionOk="0">
                    <a:moveTo>
                      <a:pt x="2824" y="3234"/>
                    </a:moveTo>
                    <a:cubicBezTo>
                      <a:pt x="2999" y="3386"/>
                      <a:pt x="3194" y="3514"/>
                      <a:pt x="3402" y="3615"/>
                    </a:cubicBezTo>
                    <a:cubicBezTo>
                      <a:pt x="3396" y="3625"/>
                      <a:pt x="3399" y="3635"/>
                      <a:pt x="3396" y="3645"/>
                    </a:cubicBezTo>
                    <a:cubicBezTo>
                      <a:pt x="3365" y="3702"/>
                      <a:pt x="3325" y="3756"/>
                      <a:pt x="3278" y="3797"/>
                    </a:cubicBezTo>
                    <a:cubicBezTo>
                      <a:pt x="3147" y="3786"/>
                      <a:pt x="3019" y="3736"/>
                      <a:pt x="2911" y="3655"/>
                    </a:cubicBezTo>
                    <a:cubicBezTo>
                      <a:pt x="2871" y="3517"/>
                      <a:pt x="2840" y="3376"/>
                      <a:pt x="2824" y="3234"/>
                    </a:cubicBezTo>
                    <a:close/>
                    <a:moveTo>
                      <a:pt x="2051" y="0"/>
                    </a:moveTo>
                    <a:cubicBezTo>
                      <a:pt x="1495" y="0"/>
                      <a:pt x="968" y="363"/>
                      <a:pt x="818" y="922"/>
                    </a:cubicBezTo>
                    <a:cubicBezTo>
                      <a:pt x="687" y="1417"/>
                      <a:pt x="646" y="1932"/>
                      <a:pt x="703" y="2440"/>
                    </a:cubicBezTo>
                    <a:cubicBezTo>
                      <a:pt x="0" y="3675"/>
                      <a:pt x="1124" y="4867"/>
                      <a:pt x="2383" y="5143"/>
                    </a:cubicBezTo>
                    <a:cubicBezTo>
                      <a:pt x="2604" y="5267"/>
                      <a:pt x="2852" y="5361"/>
                      <a:pt x="3095" y="5361"/>
                    </a:cubicBezTo>
                    <a:cubicBezTo>
                      <a:pt x="3225" y="5361"/>
                      <a:pt x="3354" y="5334"/>
                      <a:pt x="3476" y="5271"/>
                    </a:cubicBezTo>
                    <a:cubicBezTo>
                      <a:pt x="3611" y="5193"/>
                      <a:pt x="3736" y="5096"/>
                      <a:pt x="3843" y="4981"/>
                    </a:cubicBezTo>
                    <a:cubicBezTo>
                      <a:pt x="3897" y="4951"/>
                      <a:pt x="3951" y="4921"/>
                      <a:pt x="4001" y="4884"/>
                    </a:cubicBezTo>
                    <a:cubicBezTo>
                      <a:pt x="4136" y="4833"/>
                      <a:pt x="4264" y="4769"/>
                      <a:pt x="4385" y="4692"/>
                    </a:cubicBezTo>
                    <a:cubicBezTo>
                      <a:pt x="4742" y="4453"/>
                      <a:pt x="5035" y="4052"/>
                      <a:pt x="5213" y="3605"/>
                    </a:cubicBezTo>
                    <a:cubicBezTo>
                      <a:pt x="5681" y="3187"/>
                      <a:pt x="5839" y="2457"/>
                      <a:pt x="5274" y="1848"/>
                    </a:cubicBezTo>
                    <a:cubicBezTo>
                      <a:pt x="4493" y="1013"/>
                      <a:pt x="3483" y="330"/>
                      <a:pt x="2369" y="41"/>
                    </a:cubicBezTo>
                    <a:cubicBezTo>
                      <a:pt x="2264" y="13"/>
                      <a:pt x="2157" y="0"/>
                      <a:pt x="20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33"/>
              <p:cNvSpPr/>
              <p:nvPr/>
            </p:nvSpPr>
            <p:spPr>
              <a:xfrm>
                <a:off x="8115503" y="1518262"/>
                <a:ext cx="191596" cy="187497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4437" extrusionOk="0">
                    <a:moveTo>
                      <a:pt x="2142" y="1909"/>
                    </a:moveTo>
                    <a:cubicBezTo>
                      <a:pt x="2217" y="1909"/>
                      <a:pt x="2313" y="1950"/>
                      <a:pt x="2430" y="2044"/>
                    </a:cubicBezTo>
                    <a:cubicBezTo>
                      <a:pt x="2585" y="2168"/>
                      <a:pt x="2636" y="2354"/>
                      <a:pt x="2717" y="2518"/>
                    </a:cubicBezTo>
                    <a:lnTo>
                      <a:pt x="2717" y="2522"/>
                    </a:lnTo>
                    <a:cubicBezTo>
                      <a:pt x="2579" y="2676"/>
                      <a:pt x="2397" y="2784"/>
                      <a:pt x="2243" y="2784"/>
                    </a:cubicBezTo>
                    <a:cubicBezTo>
                      <a:pt x="2073" y="2784"/>
                      <a:pt x="1936" y="2652"/>
                      <a:pt x="1929" y="2306"/>
                    </a:cubicBezTo>
                    <a:cubicBezTo>
                      <a:pt x="1925" y="2073"/>
                      <a:pt x="1992" y="1909"/>
                      <a:pt x="2142" y="1909"/>
                    </a:cubicBezTo>
                    <a:close/>
                    <a:moveTo>
                      <a:pt x="2094" y="0"/>
                    </a:moveTo>
                    <a:cubicBezTo>
                      <a:pt x="970" y="0"/>
                      <a:pt x="41" y="928"/>
                      <a:pt x="17" y="2054"/>
                    </a:cubicBezTo>
                    <a:cubicBezTo>
                      <a:pt x="1" y="3067"/>
                      <a:pt x="633" y="4093"/>
                      <a:pt x="1636" y="4373"/>
                    </a:cubicBezTo>
                    <a:cubicBezTo>
                      <a:pt x="1797" y="4414"/>
                      <a:pt x="1964" y="4436"/>
                      <a:pt x="2130" y="4436"/>
                    </a:cubicBezTo>
                    <a:cubicBezTo>
                      <a:pt x="2193" y="4436"/>
                      <a:pt x="2256" y="4433"/>
                      <a:pt x="2319" y="4427"/>
                    </a:cubicBezTo>
                    <a:cubicBezTo>
                      <a:pt x="2353" y="4427"/>
                      <a:pt x="2387" y="4433"/>
                      <a:pt x="2420" y="4433"/>
                    </a:cubicBezTo>
                    <a:cubicBezTo>
                      <a:pt x="2424" y="4433"/>
                      <a:pt x="2429" y="4433"/>
                      <a:pt x="2433" y="4433"/>
                    </a:cubicBezTo>
                    <a:cubicBezTo>
                      <a:pt x="3687" y="4433"/>
                      <a:pt x="4386" y="3407"/>
                      <a:pt x="4433" y="2377"/>
                    </a:cubicBezTo>
                    <a:cubicBezTo>
                      <a:pt x="4534" y="1657"/>
                      <a:pt x="4292" y="917"/>
                      <a:pt x="3659" y="462"/>
                    </a:cubicBezTo>
                    <a:cubicBezTo>
                      <a:pt x="3376" y="267"/>
                      <a:pt x="3050" y="139"/>
                      <a:pt x="2710" y="95"/>
                    </a:cubicBezTo>
                    <a:cubicBezTo>
                      <a:pt x="2528" y="38"/>
                      <a:pt x="2340" y="8"/>
                      <a:pt x="2148" y="1"/>
                    </a:cubicBezTo>
                    <a:cubicBezTo>
                      <a:pt x="2130" y="1"/>
                      <a:pt x="2112" y="0"/>
                      <a:pt x="209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33"/>
              <p:cNvSpPr/>
              <p:nvPr/>
            </p:nvSpPr>
            <p:spPr>
              <a:xfrm>
                <a:off x="7919386" y="1256857"/>
                <a:ext cx="242685" cy="198103"/>
              </a:xfrm>
              <a:custGeom>
                <a:avLst/>
                <a:gdLst/>
                <a:ahLst/>
                <a:cxnLst/>
                <a:rect l="l" t="t" r="r" b="b"/>
                <a:pathLst>
                  <a:path w="5743" h="4688" extrusionOk="0">
                    <a:moveTo>
                      <a:pt x="3209" y="1"/>
                    </a:moveTo>
                    <a:cubicBezTo>
                      <a:pt x="3071" y="1"/>
                      <a:pt x="2931" y="11"/>
                      <a:pt x="2787" y="32"/>
                    </a:cubicBezTo>
                    <a:cubicBezTo>
                      <a:pt x="2309" y="99"/>
                      <a:pt x="1922" y="284"/>
                      <a:pt x="1653" y="564"/>
                    </a:cubicBezTo>
                    <a:cubicBezTo>
                      <a:pt x="893" y="826"/>
                      <a:pt x="277" y="1516"/>
                      <a:pt x="145" y="2307"/>
                    </a:cubicBezTo>
                    <a:cubicBezTo>
                      <a:pt x="1" y="2754"/>
                      <a:pt x="55" y="3239"/>
                      <a:pt x="294" y="3643"/>
                    </a:cubicBezTo>
                    <a:cubicBezTo>
                      <a:pt x="681" y="4310"/>
                      <a:pt x="1447" y="4687"/>
                      <a:pt x="2206" y="4687"/>
                    </a:cubicBezTo>
                    <a:cubicBezTo>
                      <a:pt x="2251" y="4687"/>
                      <a:pt x="2295" y="4685"/>
                      <a:pt x="2340" y="4683"/>
                    </a:cubicBezTo>
                    <a:cubicBezTo>
                      <a:pt x="2393" y="4686"/>
                      <a:pt x="2446" y="4688"/>
                      <a:pt x="2499" y="4688"/>
                    </a:cubicBezTo>
                    <a:cubicBezTo>
                      <a:pt x="2722" y="4688"/>
                      <a:pt x="2943" y="4659"/>
                      <a:pt x="3161" y="4602"/>
                    </a:cubicBezTo>
                    <a:cubicBezTo>
                      <a:pt x="4255" y="4303"/>
                      <a:pt x="5022" y="3320"/>
                      <a:pt x="5517" y="2357"/>
                    </a:cubicBezTo>
                    <a:cubicBezTo>
                      <a:pt x="5682" y="2034"/>
                      <a:pt x="5742" y="1593"/>
                      <a:pt x="5517" y="1277"/>
                    </a:cubicBezTo>
                    <a:cubicBezTo>
                      <a:pt x="4956" y="481"/>
                      <a:pt x="4151" y="1"/>
                      <a:pt x="320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33"/>
              <p:cNvSpPr/>
              <p:nvPr/>
            </p:nvSpPr>
            <p:spPr>
              <a:xfrm>
                <a:off x="8221739" y="1780047"/>
                <a:ext cx="230008" cy="197681"/>
              </a:xfrm>
              <a:custGeom>
                <a:avLst/>
                <a:gdLst/>
                <a:ahLst/>
                <a:cxnLst/>
                <a:rect l="l" t="t" r="r" b="b"/>
                <a:pathLst>
                  <a:path w="5443" h="4678" extrusionOk="0">
                    <a:moveTo>
                      <a:pt x="3155" y="1"/>
                    </a:moveTo>
                    <a:cubicBezTo>
                      <a:pt x="2701" y="1"/>
                      <a:pt x="2244" y="124"/>
                      <a:pt x="1862" y="355"/>
                    </a:cubicBezTo>
                    <a:cubicBezTo>
                      <a:pt x="1" y="1483"/>
                      <a:pt x="791" y="4340"/>
                      <a:pt x="2841" y="4663"/>
                    </a:cubicBezTo>
                    <a:cubicBezTo>
                      <a:pt x="2905" y="4673"/>
                      <a:pt x="2966" y="4678"/>
                      <a:pt x="3025" y="4678"/>
                    </a:cubicBezTo>
                    <a:cubicBezTo>
                      <a:pt x="3444" y="4678"/>
                      <a:pt x="3748" y="4436"/>
                      <a:pt x="3952" y="4094"/>
                    </a:cubicBezTo>
                    <a:cubicBezTo>
                      <a:pt x="4527" y="3879"/>
                      <a:pt x="4971" y="3411"/>
                      <a:pt x="5160" y="2825"/>
                    </a:cubicBezTo>
                    <a:cubicBezTo>
                      <a:pt x="5442" y="1967"/>
                      <a:pt x="5200" y="958"/>
                      <a:pt x="4460" y="409"/>
                    </a:cubicBezTo>
                    <a:cubicBezTo>
                      <a:pt x="4085" y="131"/>
                      <a:pt x="3621" y="1"/>
                      <a:pt x="315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33"/>
              <p:cNvSpPr/>
              <p:nvPr/>
            </p:nvSpPr>
            <p:spPr>
              <a:xfrm>
                <a:off x="7840830" y="1718732"/>
                <a:ext cx="302310" cy="218683"/>
              </a:xfrm>
              <a:custGeom>
                <a:avLst/>
                <a:gdLst/>
                <a:ahLst/>
                <a:cxnLst/>
                <a:rect l="l" t="t" r="r" b="b"/>
                <a:pathLst>
                  <a:path w="7154" h="5175" extrusionOk="0">
                    <a:moveTo>
                      <a:pt x="3398" y="1"/>
                    </a:moveTo>
                    <a:cubicBezTo>
                      <a:pt x="2965" y="1"/>
                      <a:pt x="2519" y="137"/>
                      <a:pt x="2156" y="403"/>
                    </a:cubicBezTo>
                    <a:cubicBezTo>
                      <a:pt x="1" y="1981"/>
                      <a:pt x="1677" y="5175"/>
                      <a:pt x="3936" y="5175"/>
                    </a:cubicBezTo>
                    <a:cubicBezTo>
                      <a:pt x="4235" y="5175"/>
                      <a:pt x="4544" y="5119"/>
                      <a:pt x="4855" y="4997"/>
                    </a:cubicBezTo>
                    <a:cubicBezTo>
                      <a:pt x="7154" y="4088"/>
                      <a:pt x="6666" y="80"/>
                      <a:pt x="4064" y="66"/>
                    </a:cubicBezTo>
                    <a:cubicBezTo>
                      <a:pt x="4024" y="66"/>
                      <a:pt x="3980" y="76"/>
                      <a:pt x="3940" y="76"/>
                    </a:cubicBezTo>
                    <a:cubicBezTo>
                      <a:pt x="3767" y="26"/>
                      <a:pt x="3584" y="1"/>
                      <a:pt x="339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40" name="Google Shape;740;p33"/>
          <p:cNvSpPr/>
          <p:nvPr/>
        </p:nvSpPr>
        <p:spPr>
          <a:xfrm>
            <a:off x="392734" y="1037440"/>
            <a:ext cx="552094" cy="741281"/>
          </a:xfrm>
          <a:custGeom>
            <a:avLst/>
            <a:gdLst/>
            <a:ahLst/>
            <a:cxnLst/>
            <a:rect l="l" t="t" r="r" b="b"/>
            <a:pathLst>
              <a:path w="13065" h="17542" extrusionOk="0">
                <a:moveTo>
                  <a:pt x="8525" y="163"/>
                </a:moveTo>
                <a:cubicBezTo>
                  <a:pt x="8534" y="163"/>
                  <a:pt x="8543" y="164"/>
                  <a:pt x="8551" y="166"/>
                </a:cubicBezTo>
                <a:cubicBezTo>
                  <a:pt x="8521" y="234"/>
                  <a:pt x="8464" y="284"/>
                  <a:pt x="8393" y="308"/>
                </a:cubicBezTo>
                <a:cubicBezTo>
                  <a:pt x="8356" y="321"/>
                  <a:pt x="8319" y="328"/>
                  <a:pt x="8286" y="335"/>
                </a:cubicBezTo>
                <a:cubicBezTo>
                  <a:pt x="8226" y="341"/>
                  <a:pt x="8167" y="358"/>
                  <a:pt x="8117" y="390"/>
                </a:cubicBezTo>
                <a:lnTo>
                  <a:pt x="8117" y="390"/>
                </a:lnTo>
                <a:cubicBezTo>
                  <a:pt x="8139" y="372"/>
                  <a:pt x="8163" y="353"/>
                  <a:pt x="8188" y="335"/>
                </a:cubicBezTo>
                <a:lnTo>
                  <a:pt x="8235" y="301"/>
                </a:lnTo>
                <a:cubicBezTo>
                  <a:pt x="8269" y="274"/>
                  <a:pt x="8306" y="251"/>
                  <a:pt x="8346" y="227"/>
                </a:cubicBezTo>
                <a:cubicBezTo>
                  <a:pt x="8408" y="190"/>
                  <a:pt x="8475" y="163"/>
                  <a:pt x="8525" y="163"/>
                </a:cubicBezTo>
                <a:close/>
                <a:moveTo>
                  <a:pt x="10475" y="743"/>
                </a:moveTo>
                <a:cubicBezTo>
                  <a:pt x="10487" y="753"/>
                  <a:pt x="10499" y="762"/>
                  <a:pt x="10510" y="772"/>
                </a:cubicBezTo>
                <a:cubicBezTo>
                  <a:pt x="10498" y="761"/>
                  <a:pt x="10486" y="751"/>
                  <a:pt x="10475" y="743"/>
                </a:cubicBezTo>
                <a:close/>
                <a:moveTo>
                  <a:pt x="5566" y="5252"/>
                </a:moveTo>
                <a:cubicBezTo>
                  <a:pt x="5543" y="5255"/>
                  <a:pt x="5519" y="5258"/>
                  <a:pt x="5509" y="5258"/>
                </a:cubicBezTo>
                <a:cubicBezTo>
                  <a:pt x="5526" y="5255"/>
                  <a:pt x="5543" y="5255"/>
                  <a:pt x="5566" y="5252"/>
                </a:cubicBezTo>
                <a:close/>
                <a:moveTo>
                  <a:pt x="5338" y="5255"/>
                </a:moveTo>
                <a:lnTo>
                  <a:pt x="5341" y="5258"/>
                </a:lnTo>
                <a:cubicBezTo>
                  <a:pt x="5341" y="5258"/>
                  <a:pt x="5341" y="5259"/>
                  <a:pt x="5341" y="5261"/>
                </a:cubicBezTo>
                <a:lnTo>
                  <a:pt x="5341" y="5261"/>
                </a:lnTo>
                <a:lnTo>
                  <a:pt x="5338" y="5255"/>
                </a:lnTo>
                <a:close/>
                <a:moveTo>
                  <a:pt x="5395" y="5363"/>
                </a:moveTo>
                <a:lnTo>
                  <a:pt x="5396" y="5368"/>
                </a:lnTo>
                <a:lnTo>
                  <a:pt x="5396" y="5368"/>
                </a:lnTo>
                <a:cubicBezTo>
                  <a:pt x="5396" y="5366"/>
                  <a:pt x="5395" y="5364"/>
                  <a:pt x="5395" y="5363"/>
                </a:cubicBezTo>
                <a:close/>
                <a:moveTo>
                  <a:pt x="7952" y="5397"/>
                </a:moveTo>
                <a:cubicBezTo>
                  <a:pt x="7954" y="5398"/>
                  <a:pt x="7957" y="5399"/>
                  <a:pt x="7959" y="5400"/>
                </a:cubicBezTo>
                <a:cubicBezTo>
                  <a:pt x="7957" y="5399"/>
                  <a:pt x="7954" y="5398"/>
                  <a:pt x="7952" y="5397"/>
                </a:cubicBezTo>
                <a:close/>
                <a:moveTo>
                  <a:pt x="5398" y="5376"/>
                </a:moveTo>
                <a:lnTo>
                  <a:pt x="5398" y="5379"/>
                </a:lnTo>
                <a:cubicBezTo>
                  <a:pt x="5401" y="5386"/>
                  <a:pt x="5401" y="5393"/>
                  <a:pt x="5405" y="5400"/>
                </a:cubicBezTo>
                <a:cubicBezTo>
                  <a:pt x="5408" y="5403"/>
                  <a:pt x="5408" y="5406"/>
                  <a:pt x="5408" y="5410"/>
                </a:cubicBezTo>
                <a:cubicBezTo>
                  <a:pt x="5395" y="5403"/>
                  <a:pt x="5388" y="5393"/>
                  <a:pt x="5391" y="5383"/>
                </a:cubicBezTo>
                <a:cubicBezTo>
                  <a:pt x="5391" y="5383"/>
                  <a:pt x="5395" y="5379"/>
                  <a:pt x="5398" y="5376"/>
                </a:cubicBezTo>
                <a:close/>
                <a:moveTo>
                  <a:pt x="5408" y="5410"/>
                </a:moveTo>
                <a:lnTo>
                  <a:pt x="5408" y="5410"/>
                </a:lnTo>
                <a:cubicBezTo>
                  <a:pt x="5415" y="5427"/>
                  <a:pt x="5418" y="5443"/>
                  <a:pt x="5425" y="5460"/>
                </a:cubicBezTo>
                <a:cubicBezTo>
                  <a:pt x="5418" y="5447"/>
                  <a:pt x="5415" y="5427"/>
                  <a:pt x="5408" y="5410"/>
                </a:cubicBezTo>
                <a:close/>
                <a:moveTo>
                  <a:pt x="8087" y="5511"/>
                </a:moveTo>
                <a:lnTo>
                  <a:pt x="8087" y="5511"/>
                </a:lnTo>
                <a:cubicBezTo>
                  <a:pt x="8090" y="5517"/>
                  <a:pt x="8093" y="5523"/>
                  <a:pt x="8096" y="5528"/>
                </a:cubicBezTo>
                <a:lnTo>
                  <a:pt x="8096" y="5528"/>
                </a:lnTo>
                <a:cubicBezTo>
                  <a:pt x="8094" y="5523"/>
                  <a:pt x="8091" y="5517"/>
                  <a:pt x="8087" y="5511"/>
                </a:cubicBezTo>
                <a:close/>
                <a:moveTo>
                  <a:pt x="5486" y="5558"/>
                </a:moveTo>
                <a:lnTo>
                  <a:pt x="5486" y="5565"/>
                </a:lnTo>
                <a:lnTo>
                  <a:pt x="5482" y="5565"/>
                </a:lnTo>
                <a:cubicBezTo>
                  <a:pt x="5482" y="5565"/>
                  <a:pt x="5482" y="5558"/>
                  <a:pt x="5482" y="5558"/>
                </a:cubicBezTo>
                <a:close/>
                <a:moveTo>
                  <a:pt x="5728" y="5538"/>
                </a:moveTo>
                <a:cubicBezTo>
                  <a:pt x="5735" y="5538"/>
                  <a:pt x="5741" y="5545"/>
                  <a:pt x="5744" y="5562"/>
                </a:cubicBezTo>
                <a:lnTo>
                  <a:pt x="5744" y="5562"/>
                </a:lnTo>
                <a:lnTo>
                  <a:pt x="5725" y="5581"/>
                </a:lnTo>
                <a:cubicBezTo>
                  <a:pt x="5711" y="5585"/>
                  <a:pt x="5694" y="5588"/>
                  <a:pt x="5671" y="5595"/>
                </a:cubicBezTo>
                <a:cubicBezTo>
                  <a:pt x="5691" y="5568"/>
                  <a:pt x="5713" y="5538"/>
                  <a:pt x="5728" y="5538"/>
                </a:cubicBezTo>
                <a:close/>
                <a:moveTo>
                  <a:pt x="5644" y="5538"/>
                </a:moveTo>
                <a:lnTo>
                  <a:pt x="5607" y="5602"/>
                </a:lnTo>
                <a:lnTo>
                  <a:pt x="5573" y="5608"/>
                </a:lnTo>
                <a:cubicBezTo>
                  <a:pt x="5580" y="5602"/>
                  <a:pt x="5583" y="5595"/>
                  <a:pt x="5590" y="5588"/>
                </a:cubicBezTo>
                <a:lnTo>
                  <a:pt x="5624" y="5568"/>
                </a:lnTo>
                <a:lnTo>
                  <a:pt x="5607" y="5568"/>
                </a:lnTo>
                <a:cubicBezTo>
                  <a:pt x="5617" y="5558"/>
                  <a:pt x="5630" y="5548"/>
                  <a:pt x="5644" y="5538"/>
                </a:cubicBezTo>
                <a:close/>
                <a:moveTo>
                  <a:pt x="5684" y="5676"/>
                </a:moveTo>
                <a:lnTo>
                  <a:pt x="5677" y="5682"/>
                </a:lnTo>
                <a:lnTo>
                  <a:pt x="5674" y="5679"/>
                </a:lnTo>
                <a:cubicBezTo>
                  <a:pt x="5677" y="5679"/>
                  <a:pt x="5681" y="5676"/>
                  <a:pt x="5684" y="5676"/>
                </a:cubicBezTo>
                <a:close/>
                <a:moveTo>
                  <a:pt x="5859" y="5639"/>
                </a:moveTo>
                <a:cubicBezTo>
                  <a:pt x="5863" y="5639"/>
                  <a:pt x="5866" y="5640"/>
                  <a:pt x="5869" y="5642"/>
                </a:cubicBezTo>
                <a:cubicBezTo>
                  <a:pt x="5859" y="5711"/>
                  <a:pt x="5804" y="5722"/>
                  <a:pt x="5857" y="5739"/>
                </a:cubicBezTo>
                <a:lnTo>
                  <a:pt x="5857" y="5739"/>
                </a:lnTo>
                <a:cubicBezTo>
                  <a:pt x="5826" y="5769"/>
                  <a:pt x="5794" y="5804"/>
                  <a:pt x="5781" y="5804"/>
                </a:cubicBezTo>
                <a:cubicBezTo>
                  <a:pt x="5773" y="5804"/>
                  <a:pt x="5772" y="5790"/>
                  <a:pt x="5785" y="5753"/>
                </a:cubicBezTo>
                <a:lnTo>
                  <a:pt x="5785" y="5753"/>
                </a:lnTo>
                <a:lnTo>
                  <a:pt x="5775" y="5766"/>
                </a:lnTo>
                <a:cubicBezTo>
                  <a:pt x="5782" y="5750"/>
                  <a:pt x="5778" y="5733"/>
                  <a:pt x="5765" y="5719"/>
                </a:cubicBezTo>
                <a:cubicBezTo>
                  <a:pt x="5797" y="5676"/>
                  <a:pt x="5834" y="5639"/>
                  <a:pt x="5859" y="5639"/>
                </a:cubicBezTo>
                <a:close/>
                <a:moveTo>
                  <a:pt x="5933" y="5783"/>
                </a:moveTo>
                <a:lnTo>
                  <a:pt x="5933" y="5783"/>
                </a:lnTo>
                <a:cubicBezTo>
                  <a:pt x="5930" y="5800"/>
                  <a:pt x="5920" y="5820"/>
                  <a:pt x="5910" y="5834"/>
                </a:cubicBezTo>
                <a:lnTo>
                  <a:pt x="5910" y="5830"/>
                </a:lnTo>
                <a:cubicBezTo>
                  <a:pt x="5896" y="5824"/>
                  <a:pt x="5883" y="5820"/>
                  <a:pt x="5869" y="5817"/>
                </a:cubicBezTo>
                <a:lnTo>
                  <a:pt x="5933" y="5783"/>
                </a:lnTo>
                <a:close/>
                <a:moveTo>
                  <a:pt x="5953" y="5837"/>
                </a:moveTo>
                <a:lnTo>
                  <a:pt x="5947" y="5844"/>
                </a:lnTo>
                <a:cubicBezTo>
                  <a:pt x="5943" y="5844"/>
                  <a:pt x="5940" y="5844"/>
                  <a:pt x="5937" y="5840"/>
                </a:cubicBezTo>
                <a:cubicBezTo>
                  <a:pt x="5943" y="5840"/>
                  <a:pt x="5950" y="5837"/>
                  <a:pt x="5953" y="5837"/>
                </a:cubicBezTo>
                <a:close/>
                <a:moveTo>
                  <a:pt x="6135" y="6113"/>
                </a:moveTo>
                <a:lnTo>
                  <a:pt x="6135" y="6116"/>
                </a:lnTo>
                <a:cubicBezTo>
                  <a:pt x="6138" y="6130"/>
                  <a:pt x="6145" y="6143"/>
                  <a:pt x="6149" y="6157"/>
                </a:cubicBezTo>
                <a:lnTo>
                  <a:pt x="6088" y="6194"/>
                </a:lnTo>
                <a:cubicBezTo>
                  <a:pt x="6085" y="6174"/>
                  <a:pt x="6108" y="6143"/>
                  <a:pt x="6135" y="6113"/>
                </a:cubicBezTo>
                <a:close/>
                <a:moveTo>
                  <a:pt x="6152" y="6164"/>
                </a:moveTo>
                <a:cubicBezTo>
                  <a:pt x="6152" y="6170"/>
                  <a:pt x="6155" y="6177"/>
                  <a:pt x="6159" y="6184"/>
                </a:cubicBezTo>
                <a:cubicBezTo>
                  <a:pt x="6146" y="6196"/>
                  <a:pt x="6134" y="6205"/>
                  <a:pt x="6126" y="6205"/>
                </a:cubicBezTo>
                <a:cubicBezTo>
                  <a:pt x="6123" y="6205"/>
                  <a:pt x="6120" y="6203"/>
                  <a:pt x="6118" y="6201"/>
                </a:cubicBezTo>
                <a:lnTo>
                  <a:pt x="6152" y="6164"/>
                </a:lnTo>
                <a:close/>
                <a:moveTo>
                  <a:pt x="6256" y="6187"/>
                </a:moveTo>
                <a:lnTo>
                  <a:pt x="6253" y="6190"/>
                </a:lnTo>
                <a:lnTo>
                  <a:pt x="6199" y="6325"/>
                </a:lnTo>
                <a:cubicBezTo>
                  <a:pt x="6176" y="6291"/>
                  <a:pt x="6149" y="6261"/>
                  <a:pt x="6182" y="6204"/>
                </a:cubicBezTo>
                <a:lnTo>
                  <a:pt x="6182" y="6204"/>
                </a:lnTo>
                <a:cubicBezTo>
                  <a:pt x="6189" y="6206"/>
                  <a:pt x="6196" y="6207"/>
                  <a:pt x="6203" y="6207"/>
                </a:cubicBezTo>
                <a:cubicBezTo>
                  <a:pt x="6223" y="6207"/>
                  <a:pt x="6241" y="6200"/>
                  <a:pt x="6256" y="6187"/>
                </a:cubicBezTo>
                <a:close/>
                <a:moveTo>
                  <a:pt x="11099" y="6116"/>
                </a:moveTo>
                <a:cubicBezTo>
                  <a:pt x="11113" y="6207"/>
                  <a:pt x="11106" y="6302"/>
                  <a:pt x="11079" y="6389"/>
                </a:cubicBezTo>
                <a:cubicBezTo>
                  <a:pt x="11042" y="6322"/>
                  <a:pt x="11065" y="6227"/>
                  <a:pt x="11099" y="6116"/>
                </a:cubicBezTo>
                <a:close/>
                <a:moveTo>
                  <a:pt x="6376" y="6143"/>
                </a:moveTo>
                <a:cubicBezTo>
                  <a:pt x="6441" y="6143"/>
                  <a:pt x="6310" y="6269"/>
                  <a:pt x="6300" y="6312"/>
                </a:cubicBezTo>
                <a:cubicBezTo>
                  <a:pt x="6342" y="6282"/>
                  <a:pt x="6414" y="6231"/>
                  <a:pt x="6452" y="6231"/>
                </a:cubicBezTo>
                <a:cubicBezTo>
                  <a:pt x="6475" y="6231"/>
                  <a:pt x="6485" y="6248"/>
                  <a:pt x="6472" y="6298"/>
                </a:cubicBezTo>
                <a:cubicBezTo>
                  <a:pt x="6466" y="6301"/>
                  <a:pt x="6461" y="6302"/>
                  <a:pt x="6457" y="6302"/>
                </a:cubicBezTo>
                <a:cubicBezTo>
                  <a:pt x="6442" y="6302"/>
                  <a:pt x="6441" y="6285"/>
                  <a:pt x="6425" y="6285"/>
                </a:cubicBezTo>
                <a:lnTo>
                  <a:pt x="6401" y="6379"/>
                </a:lnTo>
                <a:cubicBezTo>
                  <a:pt x="6388" y="6389"/>
                  <a:pt x="6371" y="6399"/>
                  <a:pt x="6354" y="6406"/>
                </a:cubicBezTo>
                <a:cubicBezTo>
                  <a:pt x="6351" y="6379"/>
                  <a:pt x="6347" y="6352"/>
                  <a:pt x="6337" y="6325"/>
                </a:cubicBezTo>
                <a:lnTo>
                  <a:pt x="6263" y="6399"/>
                </a:lnTo>
                <a:cubicBezTo>
                  <a:pt x="6256" y="6369"/>
                  <a:pt x="6276" y="6342"/>
                  <a:pt x="6290" y="6315"/>
                </a:cubicBezTo>
                <a:lnTo>
                  <a:pt x="6290" y="6315"/>
                </a:lnTo>
                <a:cubicBezTo>
                  <a:pt x="6155" y="6389"/>
                  <a:pt x="6303" y="6386"/>
                  <a:pt x="6206" y="6456"/>
                </a:cubicBezTo>
                <a:cubicBezTo>
                  <a:pt x="6206" y="6446"/>
                  <a:pt x="6206" y="6440"/>
                  <a:pt x="6206" y="6433"/>
                </a:cubicBezTo>
                <a:cubicBezTo>
                  <a:pt x="6226" y="6399"/>
                  <a:pt x="6226" y="6359"/>
                  <a:pt x="6202" y="6328"/>
                </a:cubicBezTo>
                <a:cubicBezTo>
                  <a:pt x="6256" y="6308"/>
                  <a:pt x="6273" y="6147"/>
                  <a:pt x="6371" y="6143"/>
                </a:cubicBezTo>
                <a:cubicBezTo>
                  <a:pt x="6373" y="6143"/>
                  <a:pt x="6374" y="6143"/>
                  <a:pt x="6376" y="6143"/>
                </a:cubicBezTo>
                <a:close/>
                <a:moveTo>
                  <a:pt x="6189" y="6456"/>
                </a:moveTo>
                <a:cubicBezTo>
                  <a:pt x="6192" y="6456"/>
                  <a:pt x="6196" y="6460"/>
                  <a:pt x="6199" y="6460"/>
                </a:cubicBezTo>
                <a:cubicBezTo>
                  <a:pt x="6192" y="6466"/>
                  <a:pt x="6186" y="6470"/>
                  <a:pt x="6176" y="6477"/>
                </a:cubicBezTo>
                <a:cubicBezTo>
                  <a:pt x="6182" y="6470"/>
                  <a:pt x="6186" y="6463"/>
                  <a:pt x="6189" y="6456"/>
                </a:cubicBezTo>
                <a:close/>
                <a:moveTo>
                  <a:pt x="6945" y="6572"/>
                </a:moveTo>
                <a:cubicBezTo>
                  <a:pt x="6956" y="6572"/>
                  <a:pt x="6942" y="6600"/>
                  <a:pt x="6936" y="6625"/>
                </a:cubicBezTo>
                <a:lnTo>
                  <a:pt x="6933" y="6625"/>
                </a:lnTo>
                <a:cubicBezTo>
                  <a:pt x="6919" y="6631"/>
                  <a:pt x="6890" y="6645"/>
                  <a:pt x="6878" y="6645"/>
                </a:cubicBezTo>
                <a:cubicBezTo>
                  <a:pt x="6869" y="6645"/>
                  <a:pt x="6867" y="6638"/>
                  <a:pt x="6882" y="6618"/>
                </a:cubicBezTo>
                <a:cubicBezTo>
                  <a:pt x="6920" y="6584"/>
                  <a:pt x="6937" y="6572"/>
                  <a:pt x="6945" y="6572"/>
                </a:cubicBezTo>
                <a:close/>
                <a:moveTo>
                  <a:pt x="7892" y="6921"/>
                </a:moveTo>
                <a:cubicBezTo>
                  <a:pt x="7895" y="6927"/>
                  <a:pt x="7899" y="6931"/>
                  <a:pt x="7902" y="6934"/>
                </a:cubicBezTo>
                <a:lnTo>
                  <a:pt x="7882" y="6941"/>
                </a:lnTo>
                <a:lnTo>
                  <a:pt x="7892" y="6921"/>
                </a:lnTo>
                <a:close/>
                <a:moveTo>
                  <a:pt x="7764" y="7106"/>
                </a:moveTo>
                <a:cubicBezTo>
                  <a:pt x="7781" y="7106"/>
                  <a:pt x="7784" y="7119"/>
                  <a:pt x="7774" y="7150"/>
                </a:cubicBezTo>
                <a:lnTo>
                  <a:pt x="7771" y="7150"/>
                </a:lnTo>
                <a:cubicBezTo>
                  <a:pt x="7763" y="7153"/>
                  <a:pt x="7758" y="7155"/>
                  <a:pt x="7754" y="7155"/>
                </a:cubicBezTo>
                <a:cubicBezTo>
                  <a:pt x="7741" y="7155"/>
                  <a:pt x="7748" y="7135"/>
                  <a:pt x="7764" y="7106"/>
                </a:cubicBezTo>
                <a:close/>
                <a:moveTo>
                  <a:pt x="8132" y="8047"/>
                </a:moveTo>
                <a:lnTo>
                  <a:pt x="8132" y="8047"/>
                </a:lnTo>
                <a:cubicBezTo>
                  <a:pt x="8130" y="8048"/>
                  <a:pt x="8128" y="8050"/>
                  <a:pt x="8127" y="8052"/>
                </a:cubicBezTo>
                <a:cubicBezTo>
                  <a:pt x="8129" y="8050"/>
                  <a:pt x="8130" y="8048"/>
                  <a:pt x="8132" y="8047"/>
                </a:cubicBezTo>
                <a:close/>
                <a:moveTo>
                  <a:pt x="8147" y="8067"/>
                </a:moveTo>
                <a:lnTo>
                  <a:pt x="8141" y="8068"/>
                </a:lnTo>
                <a:cubicBezTo>
                  <a:pt x="8143" y="8068"/>
                  <a:pt x="8145" y="8068"/>
                  <a:pt x="8147" y="8067"/>
                </a:cubicBezTo>
                <a:close/>
                <a:moveTo>
                  <a:pt x="8508" y="8418"/>
                </a:moveTo>
                <a:cubicBezTo>
                  <a:pt x="8504" y="8418"/>
                  <a:pt x="8501" y="8425"/>
                  <a:pt x="8498" y="8425"/>
                </a:cubicBezTo>
                <a:cubicBezTo>
                  <a:pt x="8498" y="8422"/>
                  <a:pt x="8501" y="8422"/>
                  <a:pt x="8501" y="8418"/>
                </a:cubicBezTo>
                <a:close/>
                <a:moveTo>
                  <a:pt x="6707" y="6339"/>
                </a:moveTo>
                <a:cubicBezTo>
                  <a:pt x="6715" y="6339"/>
                  <a:pt x="6721" y="6343"/>
                  <a:pt x="6724" y="6352"/>
                </a:cubicBezTo>
                <a:cubicBezTo>
                  <a:pt x="6727" y="6392"/>
                  <a:pt x="6707" y="6429"/>
                  <a:pt x="6677" y="6450"/>
                </a:cubicBezTo>
                <a:lnTo>
                  <a:pt x="6764" y="6426"/>
                </a:lnTo>
                <a:lnTo>
                  <a:pt x="6764" y="6426"/>
                </a:lnTo>
                <a:cubicBezTo>
                  <a:pt x="6770" y="6437"/>
                  <a:pt x="6746" y="6464"/>
                  <a:pt x="6734" y="6466"/>
                </a:cubicBezTo>
                <a:lnTo>
                  <a:pt x="6734" y="6466"/>
                </a:lnTo>
                <a:lnTo>
                  <a:pt x="6727" y="6463"/>
                </a:lnTo>
                <a:lnTo>
                  <a:pt x="6727" y="6463"/>
                </a:lnTo>
                <a:cubicBezTo>
                  <a:pt x="6728" y="6465"/>
                  <a:pt x="6730" y="6466"/>
                  <a:pt x="6732" y="6466"/>
                </a:cubicBezTo>
                <a:cubicBezTo>
                  <a:pt x="6733" y="6466"/>
                  <a:pt x="6733" y="6466"/>
                  <a:pt x="6734" y="6466"/>
                </a:cubicBezTo>
                <a:lnTo>
                  <a:pt x="6734" y="6466"/>
                </a:lnTo>
                <a:lnTo>
                  <a:pt x="6805" y="6497"/>
                </a:lnTo>
                <a:lnTo>
                  <a:pt x="6798" y="6503"/>
                </a:lnTo>
                <a:cubicBezTo>
                  <a:pt x="6842" y="6473"/>
                  <a:pt x="6889" y="6446"/>
                  <a:pt x="6936" y="6423"/>
                </a:cubicBezTo>
                <a:lnTo>
                  <a:pt x="6936" y="6423"/>
                </a:lnTo>
                <a:cubicBezTo>
                  <a:pt x="6923" y="6466"/>
                  <a:pt x="6906" y="6440"/>
                  <a:pt x="6886" y="6470"/>
                </a:cubicBezTo>
                <a:lnTo>
                  <a:pt x="6970" y="6446"/>
                </a:lnTo>
                <a:lnTo>
                  <a:pt x="6970" y="6446"/>
                </a:lnTo>
                <a:cubicBezTo>
                  <a:pt x="6942" y="6499"/>
                  <a:pt x="6890" y="6531"/>
                  <a:pt x="6858" y="6531"/>
                </a:cubicBezTo>
                <a:cubicBezTo>
                  <a:pt x="6848" y="6531"/>
                  <a:pt x="6839" y="6528"/>
                  <a:pt x="6835" y="6520"/>
                </a:cubicBezTo>
                <a:cubicBezTo>
                  <a:pt x="6775" y="6610"/>
                  <a:pt x="6767" y="6632"/>
                  <a:pt x="6779" y="6632"/>
                </a:cubicBezTo>
                <a:cubicBezTo>
                  <a:pt x="6792" y="6632"/>
                  <a:pt x="6827" y="6608"/>
                  <a:pt x="6850" y="6608"/>
                </a:cubicBezTo>
                <a:cubicBezTo>
                  <a:pt x="6868" y="6608"/>
                  <a:pt x="6878" y="6623"/>
                  <a:pt x="6862" y="6678"/>
                </a:cubicBezTo>
                <a:lnTo>
                  <a:pt x="6805" y="6678"/>
                </a:lnTo>
                <a:cubicBezTo>
                  <a:pt x="6707" y="6827"/>
                  <a:pt x="6775" y="6800"/>
                  <a:pt x="6734" y="6911"/>
                </a:cubicBezTo>
                <a:cubicBezTo>
                  <a:pt x="6764" y="6864"/>
                  <a:pt x="6852" y="6648"/>
                  <a:pt x="6936" y="6625"/>
                </a:cubicBezTo>
                <a:lnTo>
                  <a:pt x="6936" y="6625"/>
                </a:lnTo>
                <a:cubicBezTo>
                  <a:pt x="6934" y="6643"/>
                  <a:pt x="6935" y="6658"/>
                  <a:pt x="6953" y="6658"/>
                </a:cubicBezTo>
                <a:cubicBezTo>
                  <a:pt x="6963" y="6658"/>
                  <a:pt x="6976" y="6654"/>
                  <a:pt x="6997" y="6645"/>
                </a:cubicBezTo>
                <a:lnTo>
                  <a:pt x="6997" y="6645"/>
                </a:lnTo>
                <a:cubicBezTo>
                  <a:pt x="6923" y="6722"/>
                  <a:pt x="6960" y="6722"/>
                  <a:pt x="6987" y="6739"/>
                </a:cubicBezTo>
                <a:lnTo>
                  <a:pt x="6886" y="6840"/>
                </a:lnTo>
                <a:cubicBezTo>
                  <a:pt x="6939" y="6833"/>
                  <a:pt x="6990" y="6779"/>
                  <a:pt x="7047" y="6746"/>
                </a:cubicBezTo>
                <a:lnTo>
                  <a:pt x="7047" y="6746"/>
                </a:lnTo>
                <a:cubicBezTo>
                  <a:pt x="7067" y="6783"/>
                  <a:pt x="6993" y="6870"/>
                  <a:pt x="6933" y="6941"/>
                </a:cubicBezTo>
                <a:cubicBezTo>
                  <a:pt x="6936" y="6948"/>
                  <a:pt x="6939" y="6952"/>
                  <a:pt x="6944" y="6952"/>
                </a:cubicBezTo>
                <a:cubicBezTo>
                  <a:pt x="6972" y="6952"/>
                  <a:pt x="7030" y="6813"/>
                  <a:pt x="7087" y="6813"/>
                </a:cubicBezTo>
                <a:cubicBezTo>
                  <a:pt x="7092" y="6813"/>
                  <a:pt x="7096" y="6814"/>
                  <a:pt x="7101" y="6816"/>
                </a:cubicBezTo>
                <a:cubicBezTo>
                  <a:pt x="7099" y="6860"/>
                  <a:pt x="7120" y="6872"/>
                  <a:pt x="7159" y="6872"/>
                </a:cubicBezTo>
                <a:cubicBezTo>
                  <a:pt x="7187" y="6872"/>
                  <a:pt x="7225" y="6866"/>
                  <a:pt x="7269" y="6860"/>
                </a:cubicBezTo>
                <a:lnTo>
                  <a:pt x="7269" y="6860"/>
                </a:lnTo>
                <a:cubicBezTo>
                  <a:pt x="7259" y="6921"/>
                  <a:pt x="7199" y="6914"/>
                  <a:pt x="7178" y="6951"/>
                </a:cubicBezTo>
                <a:lnTo>
                  <a:pt x="7286" y="6897"/>
                </a:lnTo>
                <a:lnTo>
                  <a:pt x="7286" y="6897"/>
                </a:lnTo>
                <a:cubicBezTo>
                  <a:pt x="7289" y="6904"/>
                  <a:pt x="7259" y="6927"/>
                  <a:pt x="7246" y="6941"/>
                </a:cubicBezTo>
                <a:cubicBezTo>
                  <a:pt x="7294" y="6931"/>
                  <a:pt x="7349" y="6850"/>
                  <a:pt x="7404" y="6850"/>
                </a:cubicBezTo>
                <a:cubicBezTo>
                  <a:pt x="7406" y="6850"/>
                  <a:pt x="7408" y="6850"/>
                  <a:pt x="7411" y="6850"/>
                </a:cubicBezTo>
                <a:cubicBezTo>
                  <a:pt x="7428" y="6837"/>
                  <a:pt x="7439" y="6831"/>
                  <a:pt x="7444" y="6831"/>
                </a:cubicBezTo>
                <a:cubicBezTo>
                  <a:pt x="7475" y="6831"/>
                  <a:pt x="7359" y="7001"/>
                  <a:pt x="7424" y="7001"/>
                </a:cubicBezTo>
                <a:cubicBezTo>
                  <a:pt x="7434" y="7001"/>
                  <a:pt x="7448" y="6997"/>
                  <a:pt x="7468" y="6988"/>
                </a:cubicBezTo>
                <a:lnTo>
                  <a:pt x="7468" y="6988"/>
                </a:lnTo>
                <a:cubicBezTo>
                  <a:pt x="7444" y="7025"/>
                  <a:pt x="7397" y="7042"/>
                  <a:pt x="7357" y="7082"/>
                </a:cubicBezTo>
                <a:cubicBezTo>
                  <a:pt x="7448" y="7072"/>
                  <a:pt x="7538" y="7049"/>
                  <a:pt x="7623" y="7015"/>
                </a:cubicBezTo>
                <a:lnTo>
                  <a:pt x="7623" y="7015"/>
                </a:lnTo>
                <a:lnTo>
                  <a:pt x="7582" y="7116"/>
                </a:lnTo>
                <a:cubicBezTo>
                  <a:pt x="7643" y="7018"/>
                  <a:pt x="7771" y="6971"/>
                  <a:pt x="7882" y="6941"/>
                </a:cubicBezTo>
                <a:lnTo>
                  <a:pt x="7882" y="6941"/>
                </a:lnTo>
                <a:lnTo>
                  <a:pt x="7862" y="6965"/>
                </a:lnTo>
                <a:lnTo>
                  <a:pt x="7909" y="6941"/>
                </a:lnTo>
                <a:cubicBezTo>
                  <a:pt x="7915" y="6948"/>
                  <a:pt x="7922" y="6958"/>
                  <a:pt x="7929" y="6965"/>
                </a:cubicBezTo>
                <a:cubicBezTo>
                  <a:pt x="7892" y="6995"/>
                  <a:pt x="7851" y="7018"/>
                  <a:pt x="7811" y="7039"/>
                </a:cubicBezTo>
                <a:lnTo>
                  <a:pt x="7862" y="6965"/>
                </a:lnTo>
                <a:lnTo>
                  <a:pt x="7862" y="6965"/>
                </a:lnTo>
                <a:cubicBezTo>
                  <a:pt x="7781" y="7005"/>
                  <a:pt x="7707" y="7055"/>
                  <a:pt x="7636" y="7113"/>
                </a:cubicBezTo>
                <a:cubicBezTo>
                  <a:pt x="7646" y="7108"/>
                  <a:pt x="7656" y="7105"/>
                  <a:pt x="7667" y="7105"/>
                </a:cubicBezTo>
                <a:cubicBezTo>
                  <a:pt x="7671" y="7105"/>
                  <a:pt x="7675" y="7105"/>
                  <a:pt x="7680" y="7106"/>
                </a:cubicBezTo>
                <a:cubicBezTo>
                  <a:pt x="7663" y="7113"/>
                  <a:pt x="7646" y="7123"/>
                  <a:pt x="7629" y="7136"/>
                </a:cubicBezTo>
                <a:cubicBezTo>
                  <a:pt x="7627" y="7140"/>
                  <a:pt x="7627" y="7141"/>
                  <a:pt x="7629" y="7141"/>
                </a:cubicBezTo>
                <a:cubicBezTo>
                  <a:pt x="7635" y="7141"/>
                  <a:pt x="7659" y="7129"/>
                  <a:pt x="7687" y="7119"/>
                </a:cubicBezTo>
                <a:lnTo>
                  <a:pt x="7687" y="7119"/>
                </a:lnTo>
                <a:lnTo>
                  <a:pt x="7569" y="7234"/>
                </a:lnTo>
                <a:lnTo>
                  <a:pt x="7623" y="7197"/>
                </a:lnTo>
                <a:lnTo>
                  <a:pt x="7596" y="7325"/>
                </a:lnTo>
                <a:cubicBezTo>
                  <a:pt x="7729" y="7284"/>
                  <a:pt x="7902" y="7210"/>
                  <a:pt x="8024" y="7210"/>
                </a:cubicBezTo>
                <a:cubicBezTo>
                  <a:pt x="8053" y="7210"/>
                  <a:pt x="8079" y="7214"/>
                  <a:pt x="8101" y="7224"/>
                </a:cubicBezTo>
                <a:cubicBezTo>
                  <a:pt x="7993" y="7271"/>
                  <a:pt x="7942" y="7331"/>
                  <a:pt x="7828" y="7412"/>
                </a:cubicBezTo>
                <a:cubicBezTo>
                  <a:pt x="7880" y="7357"/>
                  <a:pt x="7857" y="7350"/>
                  <a:pt x="7819" y="7350"/>
                </a:cubicBezTo>
                <a:cubicBezTo>
                  <a:pt x="7807" y="7350"/>
                  <a:pt x="7794" y="7351"/>
                  <a:pt x="7781" y="7351"/>
                </a:cubicBezTo>
                <a:cubicBezTo>
                  <a:pt x="7754" y="7351"/>
                  <a:pt x="7729" y="7347"/>
                  <a:pt x="7727" y="7328"/>
                </a:cubicBezTo>
                <a:lnTo>
                  <a:pt x="7727" y="7328"/>
                </a:lnTo>
                <a:cubicBezTo>
                  <a:pt x="7730" y="7358"/>
                  <a:pt x="7673" y="7392"/>
                  <a:pt x="7650" y="7402"/>
                </a:cubicBezTo>
                <a:lnTo>
                  <a:pt x="7814" y="7395"/>
                </a:lnTo>
                <a:lnTo>
                  <a:pt x="7814" y="7395"/>
                </a:lnTo>
                <a:cubicBezTo>
                  <a:pt x="7720" y="7459"/>
                  <a:pt x="7754" y="7459"/>
                  <a:pt x="7730" y="7506"/>
                </a:cubicBezTo>
                <a:cubicBezTo>
                  <a:pt x="7798" y="7449"/>
                  <a:pt x="7837" y="7433"/>
                  <a:pt x="7865" y="7433"/>
                </a:cubicBezTo>
                <a:cubicBezTo>
                  <a:pt x="7905" y="7433"/>
                  <a:pt x="7920" y="7467"/>
                  <a:pt x="7960" y="7467"/>
                </a:cubicBezTo>
                <a:cubicBezTo>
                  <a:pt x="7963" y="7467"/>
                  <a:pt x="7966" y="7466"/>
                  <a:pt x="7969" y="7466"/>
                </a:cubicBezTo>
                <a:lnTo>
                  <a:pt x="7969" y="7466"/>
                </a:lnTo>
                <a:cubicBezTo>
                  <a:pt x="7929" y="7495"/>
                  <a:pt x="7885" y="7523"/>
                  <a:pt x="7857" y="7523"/>
                </a:cubicBezTo>
                <a:cubicBezTo>
                  <a:pt x="7843" y="7523"/>
                  <a:pt x="7832" y="7516"/>
                  <a:pt x="7828" y="7500"/>
                </a:cubicBezTo>
                <a:cubicBezTo>
                  <a:pt x="7801" y="7533"/>
                  <a:pt x="7802" y="7545"/>
                  <a:pt x="7818" y="7545"/>
                </a:cubicBezTo>
                <a:cubicBezTo>
                  <a:pt x="7852" y="7545"/>
                  <a:pt x="7958" y="7489"/>
                  <a:pt x="7994" y="7489"/>
                </a:cubicBezTo>
                <a:cubicBezTo>
                  <a:pt x="8009" y="7489"/>
                  <a:pt x="8012" y="7499"/>
                  <a:pt x="7993" y="7527"/>
                </a:cubicBezTo>
                <a:cubicBezTo>
                  <a:pt x="7989" y="7521"/>
                  <a:pt x="7990" y="7515"/>
                  <a:pt x="7984" y="7515"/>
                </a:cubicBezTo>
                <a:cubicBezTo>
                  <a:pt x="7980" y="7515"/>
                  <a:pt x="7973" y="7518"/>
                  <a:pt x="7959" y="7527"/>
                </a:cubicBezTo>
                <a:cubicBezTo>
                  <a:pt x="7966" y="7525"/>
                  <a:pt x="7971" y="7524"/>
                  <a:pt x="7976" y="7524"/>
                </a:cubicBezTo>
                <a:cubicBezTo>
                  <a:pt x="8028" y="7524"/>
                  <a:pt x="8014" y="7596"/>
                  <a:pt x="7959" y="7617"/>
                </a:cubicBezTo>
                <a:lnTo>
                  <a:pt x="7949" y="7607"/>
                </a:lnTo>
                <a:lnTo>
                  <a:pt x="7949" y="7607"/>
                </a:lnTo>
                <a:cubicBezTo>
                  <a:pt x="7964" y="7665"/>
                  <a:pt x="8023" y="7740"/>
                  <a:pt x="8121" y="7740"/>
                </a:cubicBezTo>
                <a:cubicBezTo>
                  <a:pt x="8156" y="7740"/>
                  <a:pt x="8195" y="7731"/>
                  <a:pt x="8238" y="7708"/>
                </a:cubicBezTo>
                <a:lnTo>
                  <a:pt x="8238" y="7708"/>
                </a:lnTo>
                <a:lnTo>
                  <a:pt x="8003" y="7836"/>
                </a:lnTo>
                <a:cubicBezTo>
                  <a:pt x="8144" y="7786"/>
                  <a:pt x="8286" y="7739"/>
                  <a:pt x="8427" y="7688"/>
                </a:cubicBezTo>
                <a:lnTo>
                  <a:pt x="8451" y="7725"/>
                </a:lnTo>
                <a:cubicBezTo>
                  <a:pt x="8305" y="7818"/>
                  <a:pt x="8133" y="7927"/>
                  <a:pt x="8054" y="7927"/>
                </a:cubicBezTo>
                <a:cubicBezTo>
                  <a:pt x="8052" y="7927"/>
                  <a:pt x="8051" y="7927"/>
                  <a:pt x="8050" y="7927"/>
                </a:cubicBezTo>
                <a:lnTo>
                  <a:pt x="8050" y="7927"/>
                </a:lnTo>
                <a:cubicBezTo>
                  <a:pt x="8040" y="7954"/>
                  <a:pt x="8026" y="7984"/>
                  <a:pt x="8097" y="7988"/>
                </a:cubicBezTo>
                <a:cubicBezTo>
                  <a:pt x="8110" y="7968"/>
                  <a:pt x="8277" y="7849"/>
                  <a:pt x="8304" y="7849"/>
                </a:cubicBezTo>
                <a:cubicBezTo>
                  <a:pt x="8305" y="7849"/>
                  <a:pt x="8305" y="7849"/>
                  <a:pt x="8306" y="7850"/>
                </a:cubicBezTo>
                <a:cubicBezTo>
                  <a:pt x="8173" y="7979"/>
                  <a:pt x="8237" y="7928"/>
                  <a:pt x="8132" y="8047"/>
                </a:cubicBezTo>
                <a:lnTo>
                  <a:pt x="8132" y="8047"/>
                </a:lnTo>
                <a:cubicBezTo>
                  <a:pt x="8167" y="8013"/>
                  <a:pt x="8335" y="7935"/>
                  <a:pt x="8382" y="7935"/>
                </a:cubicBezTo>
                <a:cubicBezTo>
                  <a:pt x="8388" y="7935"/>
                  <a:pt x="8392" y="7937"/>
                  <a:pt x="8393" y="7940"/>
                </a:cubicBezTo>
                <a:cubicBezTo>
                  <a:pt x="8358" y="7953"/>
                  <a:pt x="8191" y="8053"/>
                  <a:pt x="8147" y="8067"/>
                </a:cubicBezTo>
                <a:lnTo>
                  <a:pt x="8147" y="8067"/>
                </a:lnTo>
                <a:lnTo>
                  <a:pt x="8385" y="8010"/>
                </a:lnTo>
                <a:lnTo>
                  <a:pt x="8385" y="8010"/>
                </a:lnTo>
                <a:cubicBezTo>
                  <a:pt x="8330" y="8028"/>
                  <a:pt x="8204" y="8112"/>
                  <a:pt x="8151" y="8156"/>
                </a:cubicBezTo>
                <a:cubicBezTo>
                  <a:pt x="8158" y="8151"/>
                  <a:pt x="8163" y="8149"/>
                  <a:pt x="8167" y="8149"/>
                </a:cubicBezTo>
                <a:cubicBezTo>
                  <a:pt x="8191" y="8149"/>
                  <a:pt x="8183" y="8211"/>
                  <a:pt x="8208" y="8216"/>
                </a:cubicBezTo>
                <a:lnTo>
                  <a:pt x="8245" y="8163"/>
                </a:lnTo>
                <a:cubicBezTo>
                  <a:pt x="8246" y="8181"/>
                  <a:pt x="8261" y="8187"/>
                  <a:pt x="8286" y="8187"/>
                </a:cubicBezTo>
                <a:cubicBezTo>
                  <a:pt x="8357" y="8187"/>
                  <a:pt x="8502" y="8131"/>
                  <a:pt x="8578" y="8131"/>
                </a:cubicBezTo>
                <a:cubicBezTo>
                  <a:pt x="8603" y="8131"/>
                  <a:pt x="8620" y="8137"/>
                  <a:pt x="8626" y="8152"/>
                </a:cubicBezTo>
                <a:cubicBezTo>
                  <a:pt x="8572" y="8166"/>
                  <a:pt x="8326" y="8274"/>
                  <a:pt x="8316" y="8321"/>
                </a:cubicBezTo>
                <a:lnTo>
                  <a:pt x="8420" y="8287"/>
                </a:lnTo>
                <a:cubicBezTo>
                  <a:pt x="8420" y="8297"/>
                  <a:pt x="8420" y="8307"/>
                  <a:pt x="8427" y="8314"/>
                </a:cubicBezTo>
                <a:cubicBezTo>
                  <a:pt x="8437" y="8297"/>
                  <a:pt x="8451" y="8284"/>
                  <a:pt x="8464" y="8274"/>
                </a:cubicBezTo>
                <a:cubicBezTo>
                  <a:pt x="8535" y="8250"/>
                  <a:pt x="8622" y="8227"/>
                  <a:pt x="8706" y="8203"/>
                </a:cubicBezTo>
                <a:cubicBezTo>
                  <a:pt x="8716" y="8237"/>
                  <a:pt x="8726" y="8267"/>
                  <a:pt x="8740" y="8294"/>
                </a:cubicBezTo>
                <a:cubicBezTo>
                  <a:pt x="8679" y="8304"/>
                  <a:pt x="8615" y="8317"/>
                  <a:pt x="8558" y="8328"/>
                </a:cubicBezTo>
                <a:cubicBezTo>
                  <a:pt x="8568" y="8307"/>
                  <a:pt x="8575" y="8284"/>
                  <a:pt x="8578" y="8260"/>
                </a:cubicBezTo>
                <a:lnTo>
                  <a:pt x="8578" y="8260"/>
                </a:lnTo>
                <a:cubicBezTo>
                  <a:pt x="8565" y="8290"/>
                  <a:pt x="8545" y="8314"/>
                  <a:pt x="8521" y="8334"/>
                </a:cubicBezTo>
                <a:cubicBezTo>
                  <a:pt x="8434" y="8351"/>
                  <a:pt x="8353" y="8365"/>
                  <a:pt x="8299" y="8375"/>
                </a:cubicBezTo>
                <a:cubicBezTo>
                  <a:pt x="8259" y="8425"/>
                  <a:pt x="8225" y="8418"/>
                  <a:pt x="8249" y="8455"/>
                </a:cubicBezTo>
                <a:cubicBezTo>
                  <a:pt x="8238" y="8462"/>
                  <a:pt x="8225" y="8469"/>
                  <a:pt x="8212" y="8476"/>
                </a:cubicBezTo>
                <a:cubicBezTo>
                  <a:pt x="8171" y="8415"/>
                  <a:pt x="8043" y="8398"/>
                  <a:pt x="8016" y="8290"/>
                </a:cubicBezTo>
                <a:cubicBezTo>
                  <a:pt x="7993" y="8311"/>
                  <a:pt x="7969" y="8331"/>
                  <a:pt x="7952" y="8354"/>
                </a:cubicBezTo>
                <a:cubicBezTo>
                  <a:pt x="7855" y="8304"/>
                  <a:pt x="7761" y="8250"/>
                  <a:pt x="7670" y="8193"/>
                </a:cubicBezTo>
                <a:cubicBezTo>
                  <a:pt x="7680" y="8179"/>
                  <a:pt x="7690" y="8166"/>
                  <a:pt x="7697" y="8152"/>
                </a:cubicBezTo>
                <a:lnTo>
                  <a:pt x="7697" y="8152"/>
                </a:lnTo>
                <a:lnTo>
                  <a:pt x="7639" y="8176"/>
                </a:lnTo>
                <a:cubicBezTo>
                  <a:pt x="7636" y="8173"/>
                  <a:pt x="7636" y="8173"/>
                  <a:pt x="7633" y="8173"/>
                </a:cubicBezTo>
                <a:cubicBezTo>
                  <a:pt x="7650" y="8152"/>
                  <a:pt x="7676" y="8129"/>
                  <a:pt x="7680" y="8105"/>
                </a:cubicBezTo>
                <a:lnTo>
                  <a:pt x="7680" y="8105"/>
                </a:lnTo>
                <a:cubicBezTo>
                  <a:pt x="7663" y="8129"/>
                  <a:pt x="7643" y="8149"/>
                  <a:pt x="7619" y="8163"/>
                </a:cubicBezTo>
                <a:cubicBezTo>
                  <a:pt x="7602" y="8152"/>
                  <a:pt x="7582" y="8142"/>
                  <a:pt x="7565" y="8132"/>
                </a:cubicBezTo>
                <a:lnTo>
                  <a:pt x="7565" y="8122"/>
                </a:lnTo>
                <a:cubicBezTo>
                  <a:pt x="7565" y="8122"/>
                  <a:pt x="7565" y="8121"/>
                  <a:pt x="7565" y="8121"/>
                </a:cubicBezTo>
                <a:cubicBezTo>
                  <a:pt x="7564" y="8121"/>
                  <a:pt x="7561" y="8126"/>
                  <a:pt x="7559" y="8129"/>
                </a:cubicBezTo>
                <a:cubicBezTo>
                  <a:pt x="7542" y="8115"/>
                  <a:pt x="7528" y="8102"/>
                  <a:pt x="7508" y="8092"/>
                </a:cubicBezTo>
                <a:cubicBezTo>
                  <a:pt x="7508" y="8089"/>
                  <a:pt x="7515" y="8089"/>
                  <a:pt x="7512" y="8085"/>
                </a:cubicBezTo>
                <a:lnTo>
                  <a:pt x="7512" y="8085"/>
                </a:lnTo>
                <a:cubicBezTo>
                  <a:pt x="7509" y="8086"/>
                  <a:pt x="7507" y="8087"/>
                  <a:pt x="7506" y="8087"/>
                </a:cubicBezTo>
                <a:cubicBezTo>
                  <a:pt x="7503" y="8087"/>
                  <a:pt x="7500" y="8085"/>
                  <a:pt x="7498" y="8085"/>
                </a:cubicBezTo>
                <a:cubicBezTo>
                  <a:pt x="7114" y="7823"/>
                  <a:pt x="6758" y="7516"/>
                  <a:pt x="6441" y="7177"/>
                </a:cubicBezTo>
                <a:lnTo>
                  <a:pt x="6438" y="7173"/>
                </a:lnTo>
                <a:cubicBezTo>
                  <a:pt x="6425" y="7143"/>
                  <a:pt x="6411" y="7113"/>
                  <a:pt x="6391" y="7082"/>
                </a:cubicBezTo>
                <a:cubicBezTo>
                  <a:pt x="6438" y="7012"/>
                  <a:pt x="6495" y="6944"/>
                  <a:pt x="6559" y="6887"/>
                </a:cubicBezTo>
                <a:lnTo>
                  <a:pt x="6559" y="6887"/>
                </a:lnTo>
                <a:cubicBezTo>
                  <a:pt x="6540" y="6898"/>
                  <a:pt x="6526" y="6903"/>
                  <a:pt x="6517" y="6903"/>
                </a:cubicBezTo>
                <a:cubicBezTo>
                  <a:pt x="6460" y="6903"/>
                  <a:pt x="6596" y="6709"/>
                  <a:pt x="6514" y="6709"/>
                </a:cubicBezTo>
                <a:cubicBezTo>
                  <a:pt x="6498" y="6709"/>
                  <a:pt x="6472" y="6717"/>
                  <a:pt x="6435" y="6736"/>
                </a:cubicBezTo>
                <a:cubicBezTo>
                  <a:pt x="6455" y="6692"/>
                  <a:pt x="6495" y="6699"/>
                  <a:pt x="6526" y="6658"/>
                </a:cubicBezTo>
                <a:lnTo>
                  <a:pt x="6526" y="6658"/>
                </a:lnTo>
                <a:cubicBezTo>
                  <a:pt x="6489" y="6681"/>
                  <a:pt x="6463" y="6692"/>
                  <a:pt x="6445" y="6692"/>
                </a:cubicBezTo>
                <a:cubicBezTo>
                  <a:pt x="6424" y="6692"/>
                  <a:pt x="6416" y="6676"/>
                  <a:pt x="6418" y="6645"/>
                </a:cubicBezTo>
                <a:lnTo>
                  <a:pt x="6438" y="6631"/>
                </a:lnTo>
                <a:cubicBezTo>
                  <a:pt x="6367" y="6581"/>
                  <a:pt x="6367" y="6514"/>
                  <a:pt x="6357" y="6429"/>
                </a:cubicBezTo>
                <a:cubicBezTo>
                  <a:pt x="6389" y="6429"/>
                  <a:pt x="6409" y="6454"/>
                  <a:pt x="6440" y="6454"/>
                </a:cubicBezTo>
                <a:cubicBezTo>
                  <a:pt x="6468" y="6454"/>
                  <a:pt x="6505" y="6434"/>
                  <a:pt x="6569" y="6359"/>
                </a:cubicBezTo>
                <a:lnTo>
                  <a:pt x="6569" y="6359"/>
                </a:lnTo>
                <a:lnTo>
                  <a:pt x="6549" y="6426"/>
                </a:lnTo>
                <a:cubicBezTo>
                  <a:pt x="6548" y="6423"/>
                  <a:pt x="6546" y="6422"/>
                  <a:pt x="6544" y="6422"/>
                </a:cubicBezTo>
                <a:cubicBezTo>
                  <a:pt x="6540" y="6422"/>
                  <a:pt x="6534" y="6427"/>
                  <a:pt x="6530" y="6427"/>
                </a:cubicBezTo>
                <a:cubicBezTo>
                  <a:pt x="6530" y="6427"/>
                  <a:pt x="6529" y="6426"/>
                  <a:pt x="6529" y="6426"/>
                </a:cubicBezTo>
                <a:cubicBezTo>
                  <a:pt x="6519" y="6455"/>
                  <a:pt x="6519" y="6466"/>
                  <a:pt x="6527" y="6466"/>
                </a:cubicBezTo>
                <a:cubicBezTo>
                  <a:pt x="6554" y="6466"/>
                  <a:pt x="6662" y="6339"/>
                  <a:pt x="6707" y="6339"/>
                </a:cubicBezTo>
                <a:close/>
                <a:moveTo>
                  <a:pt x="8551" y="8415"/>
                </a:moveTo>
                <a:cubicBezTo>
                  <a:pt x="8609" y="8415"/>
                  <a:pt x="8652" y="8428"/>
                  <a:pt x="8652" y="8459"/>
                </a:cubicBezTo>
                <a:cubicBezTo>
                  <a:pt x="8619" y="8479"/>
                  <a:pt x="8582" y="8496"/>
                  <a:pt x="8545" y="8509"/>
                </a:cubicBezTo>
                <a:cubicBezTo>
                  <a:pt x="8548" y="8482"/>
                  <a:pt x="8545" y="8452"/>
                  <a:pt x="8551" y="8415"/>
                </a:cubicBezTo>
                <a:close/>
                <a:moveTo>
                  <a:pt x="8535" y="8418"/>
                </a:moveTo>
                <a:cubicBezTo>
                  <a:pt x="8521" y="8455"/>
                  <a:pt x="8504" y="8492"/>
                  <a:pt x="8488" y="8529"/>
                </a:cubicBezTo>
                <a:cubicBezTo>
                  <a:pt x="8454" y="8540"/>
                  <a:pt x="8424" y="8550"/>
                  <a:pt x="8397" y="8556"/>
                </a:cubicBezTo>
                <a:lnTo>
                  <a:pt x="8366" y="8546"/>
                </a:lnTo>
                <a:cubicBezTo>
                  <a:pt x="8383" y="8543"/>
                  <a:pt x="8400" y="8540"/>
                  <a:pt x="8417" y="8533"/>
                </a:cubicBezTo>
                <a:lnTo>
                  <a:pt x="8238" y="8496"/>
                </a:lnTo>
                <a:lnTo>
                  <a:pt x="8232" y="8492"/>
                </a:lnTo>
                <a:cubicBezTo>
                  <a:pt x="8296" y="8465"/>
                  <a:pt x="8360" y="8442"/>
                  <a:pt x="8427" y="8432"/>
                </a:cubicBezTo>
                <a:lnTo>
                  <a:pt x="8427" y="8432"/>
                </a:lnTo>
                <a:cubicBezTo>
                  <a:pt x="8426" y="8455"/>
                  <a:pt x="8434" y="8464"/>
                  <a:pt x="8447" y="8464"/>
                </a:cubicBezTo>
                <a:cubicBezTo>
                  <a:pt x="8468" y="8464"/>
                  <a:pt x="8501" y="8441"/>
                  <a:pt x="8528" y="8418"/>
                </a:cubicBezTo>
                <a:close/>
                <a:moveTo>
                  <a:pt x="8834" y="8523"/>
                </a:moveTo>
                <a:lnTo>
                  <a:pt x="8834" y="8523"/>
                </a:lnTo>
                <a:cubicBezTo>
                  <a:pt x="8824" y="8546"/>
                  <a:pt x="8811" y="8573"/>
                  <a:pt x="8801" y="8597"/>
                </a:cubicBezTo>
                <a:lnTo>
                  <a:pt x="8854" y="8577"/>
                </a:lnTo>
                <a:cubicBezTo>
                  <a:pt x="8861" y="8593"/>
                  <a:pt x="8871" y="8614"/>
                  <a:pt x="8878" y="8634"/>
                </a:cubicBezTo>
                <a:lnTo>
                  <a:pt x="8824" y="8651"/>
                </a:lnTo>
                <a:lnTo>
                  <a:pt x="8827" y="8661"/>
                </a:lnTo>
                <a:lnTo>
                  <a:pt x="8881" y="8640"/>
                </a:lnTo>
                <a:cubicBezTo>
                  <a:pt x="8888" y="8657"/>
                  <a:pt x="8898" y="8678"/>
                  <a:pt x="8905" y="8694"/>
                </a:cubicBezTo>
                <a:cubicBezTo>
                  <a:pt x="8898" y="8701"/>
                  <a:pt x="8888" y="8704"/>
                  <a:pt x="8878" y="8708"/>
                </a:cubicBezTo>
                <a:cubicBezTo>
                  <a:pt x="8838" y="8698"/>
                  <a:pt x="8801" y="8684"/>
                  <a:pt x="8760" y="8674"/>
                </a:cubicBezTo>
                <a:cubicBezTo>
                  <a:pt x="8774" y="8651"/>
                  <a:pt x="8787" y="8624"/>
                  <a:pt x="8801" y="8597"/>
                </a:cubicBezTo>
                <a:lnTo>
                  <a:pt x="8801" y="8597"/>
                </a:lnTo>
                <a:lnTo>
                  <a:pt x="8750" y="8617"/>
                </a:lnTo>
                <a:lnTo>
                  <a:pt x="8713" y="8661"/>
                </a:lnTo>
                <a:lnTo>
                  <a:pt x="8706" y="8661"/>
                </a:lnTo>
                <a:lnTo>
                  <a:pt x="8706" y="8651"/>
                </a:lnTo>
                <a:cubicBezTo>
                  <a:pt x="8706" y="8647"/>
                  <a:pt x="8700" y="8644"/>
                  <a:pt x="8696" y="8640"/>
                </a:cubicBezTo>
                <a:lnTo>
                  <a:pt x="8750" y="8617"/>
                </a:lnTo>
                <a:lnTo>
                  <a:pt x="8834" y="8523"/>
                </a:lnTo>
                <a:close/>
                <a:moveTo>
                  <a:pt x="1689" y="10582"/>
                </a:moveTo>
                <a:cubicBezTo>
                  <a:pt x="1710" y="10582"/>
                  <a:pt x="1726" y="10586"/>
                  <a:pt x="1747" y="10586"/>
                </a:cubicBezTo>
                <a:lnTo>
                  <a:pt x="1720" y="10633"/>
                </a:lnTo>
                <a:lnTo>
                  <a:pt x="1639" y="10666"/>
                </a:lnTo>
                <a:cubicBezTo>
                  <a:pt x="1632" y="10653"/>
                  <a:pt x="1626" y="10643"/>
                  <a:pt x="1619" y="10633"/>
                </a:cubicBezTo>
                <a:lnTo>
                  <a:pt x="1689" y="10582"/>
                </a:lnTo>
                <a:close/>
                <a:moveTo>
                  <a:pt x="2026" y="10603"/>
                </a:moveTo>
                <a:cubicBezTo>
                  <a:pt x="2056" y="10606"/>
                  <a:pt x="2083" y="10609"/>
                  <a:pt x="2113" y="10613"/>
                </a:cubicBezTo>
                <a:lnTo>
                  <a:pt x="2090" y="10677"/>
                </a:lnTo>
                <a:cubicBezTo>
                  <a:pt x="2076" y="10650"/>
                  <a:pt x="2050" y="10626"/>
                  <a:pt x="2023" y="10613"/>
                </a:cubicBezTo>
                <a:lnTo>
                  <a:pt x="2026" y="10603"/>
                </a:lnTo>
                <a:close/>
                <a:moveTo>
                  <a:pt x="2073" y="10730"/>
                </a:moveTo>
                <a:lnTo>
                  <a:pt x="2073" y="10730"/>
                </a:lnTo>
                <a:cubicBezTo>
                  <a:pt x="2066" y="10744"/>
                  <a:pt x="2063" y="10761"/>
                  <a:pt x="2056" y="10774"/>
                </a:cubicBezTo>
                <a:cubicBezTo>
                  <a:pt x="2056" y="10757"/>
                  <a:pt x="2060" y="10740"/>
                  <a:pt x="2073" y="10730"/>
                </a:cubicBezTo>
                <a:close/>
                <a:moveTo>
                  <a:pt x="2192" y="10768"/>
                </a:moveTo>
                <a:cubicBezTo>
                  <a:pt x="2196" y="10768"/>
                  <a:pt x="2200" y="10769"/>
                  <a:pt x="2204" y="10771"/>
                </a:cubicBezTo>
                <a:cubicBezTo>
                  <a:pt x="2204" y="10774"/>
                  <a:pt x="2204" y="10774"/>
                  <a:pt x="2208" y="10778"/>
                </a:cubicBezTo>
                <a:lnTo>
                  <a:pt x="2204" y="10778"/>
                </a:lnTo>
                <a:cubicBezTo>
                  <a:pt x="2188" y="10784"/>
                  <a:pt x="2164" y="10794"/>
                  <a:pt x="2144" y="10804"/>
                </a:cubicBezTo>
                <a:cubicBezTo>
                  <a:pt x="2160" y="10783"/>
                  <a:pt x="2176" y="10768"/>
                  <a:pt x="2192" y="10768"/>
                </a:cubicBezTo>
                <a:close/>
                <a:moveTo>
                  <a:pt x="2204" y="10794"/>
                </a:moveTo>
                <a:cubicBezTo>
                  <a:pt x="2204" y="10821"/>
                  <a:pt x="2201" y="10852"/>
                  <a:pt x="2194" y="10878"/>
                </a:cubicBezTo>
                <a:cubicBezTo>
                  <a:pt x="2161" y="10878"/>
                  <a:pt x="2144" y="10855"/>
                  <a:pt x="2113" y="10852"/>
                </a:cubicBezTo>
                <a:cubicBezTo>
                  <a:pt x="2120" y="10841"/>
                  <a:pt x="2124" y="10835"/>
                  <a:pt x="2130" y="10825"/>
                </a:cubicBezTo>
                <a:lnTo>
                  <a:pt x="2127" y="10825"/>
                </a:lnTo>
                <a:cubicBezTo>
                  <a:pt x="2151" y="10808"/>
                  <a:pt x="2177" y="10798"/>
                  <a:pt x="2204" y="10794"/>
                </a:cubicBezTo>
                <a:close/>
                <a:moveTo>
                  <a:pt x="2406" y="10653"/>
                </a:moveTo>
                <a:cubicBezTo>
                  <a:pt x="2423" y="10656"/>
                  <a:pt x="2443" y="10660"/>
                  <a:pt x="2463" y="10663"/>
                </a:cubicBezTo>
                <a:lnTo>
                  <a:pt x="2450" y="10720"/>
                </a:lnTo>
                <a:lnTo>
                  <a:pt x="2460" y="10720"/>
                </a:lnTo>
                <a:lnTo>
                  <a:pt x="2470" y="10663"/>
                </a:lnTo>
                <a:cubicBezTo>
                  <a:pt x="2490" y="10666"/>
                  <a:pt x="2507" y="10670"/>
                  <a:pt x="2527" y="10673"/>
                </a:cubicBezTo>
                <a:cubicBezTo>
                  <a:pt x="2511" y="10774"/>
                  <a:pt x="2463" y="10882"/>
                  <a:pt x="2443" y="10979"/>
                </a:cubicBezTo>
                <a:cubicBezTo>
                  <a:pt x="2413" y="10990"/>
                  <a:pt x="2383" y="11003"/>
                  <a:pt x="2352" y="11013"/>
                </a:cubicBezTo>
                <a:cubicBezTo>
                  <a:pt x="2356" y="10986"/>
                  <a:pt x="2359" y="10959"/>
                  <a:pt x="2363" y="10929"/>
                </a:cubicBezTo>
                <a:cubicBezTo>
                  <a:pt x="2376" y="10919"/>
                  <a:pt x="2393" y="10905"/>
                  <a:pt x="2410" y="10899"/>
                </a:cubicBezTo>
                <a:lnTo>
                  <a:pt x="2410" y="10899"/>
                </a:lnTo>
                <a:lnTo>
                  <a:pt x="2366" y="10902"/>
                </a:lnTo>
                <a:cubicBezTo>
                  <a:pt x="2379" y="10818"/>
                  <a:pt x="2393" y="10734"/>
                  <a:pt x="2406" y="10653"/>
                </a:cubicBezTo>
                <a:close/>
                <a:moveTo>
                  <a:pt x="2283" y="11023"/>
                </a:moveTo>
                <a:cubicBezTo>
                  <a:pt x="2288" y="11023"/>
                  <a:pt x="2292" y="11026"/>
                  <a:pt x="2295" y="11033"/>
                </a:cubicBezTo>
                <a:lnTo>
                  <a:pt x="2255" y="11047"/>
                </a:lnTo>
                <a:cubicBezTo>
                  <a:pt x="2266" y="11034"/>
                  <a:pt x="2275" y="11023"/>
                  <a:pt x="2283" y="11023"/>
                </a:cubicBezTo>
                <a:close/>
                <a:moveTo>
                  <a:pt x="1976" y="11090"/>
                </a:moveTo>
                <a:cubicBezTo>
                  <a:pt x="1976" y="11094"/>
                  <a:pt x="1976" y="11094"/>
                  <a:pt x="1976" y="11097"/>
                </a:cubicBezTo>
                <a:lnTo>
                  <a:pt x="1965" y="11097"/>
                </a:lnTo>
                <a:lnTo>
                  <a:pt x="1976" y="11090"/>
                </a:lnTo>
                <a:close/>
                <a:moveTo>
                  <a:pt x="2184" y="10939"/>
                </a:moveTo>
                <a:lnTo>
                  <a:pt x="2184" y="10939"/>
                </a:lnTo>
                <a:cubicBezTo>
                  <a:pt x="2171" y="11000"/>
                  <a:pt x="2157" y="11053"/>
                  <a:pt x="2154" y="11080"/>
                </a:cubicBezTo>
                <a:cubicBezTo>
                  <a:pt x="2168" y="11047"/>
                  <a:pt x="2202" y="11018"/>
                  <a:pt x="2220" y="11018"/>
                </a:cubicBezTo>
                <a:cubicBezTo>
                  <a:pt x="2227" y="11018"/>
                  <a:pt x="2231" y="11023"/>
                  <a:pt x="2231" y="11033"/>
                </a:cubicBezTo>
                <a:lnTo>
                  <a:pt x="2214" y="11064"/>
                </a:lnTo>
                <a:cubicBezTo>
                  <a:pt x="2194" y="11070"/>
                  <a:pt x="2174" y="11074"/>
                  <a:pt x="2154" y="11080"/>
                </a:cubicBezTo>
                <a:lnTo>
                  <a:pt x="2127" y="11087"/>
                </a:lnTo>
                <a:cubicBezTo>
                  <a:pt x="2140" y="11064"/>
                  <a:pt x="2147" y="11037"/>
                  <a:pt x="2147" y="11013"/>
                </a:cubicBezTo>
                <a:lnTo>
                  <a:pt x="2147" y="11013"/>
                </a:lnTo>
                <a:lnTo>
                  <a:pt x="2073" y="11101"/>
                </a:lnTo>
                <a:lnTo>
                  <a:pt x="2033" y="11101"/>
                </a:lnTo>
                <a:cubicBezTo>
                  <a:pt x="2036" y="11084"/>
                  <a:pt x="2039" y="11067"/>
                  <a:pt x="2043" y="11050"/>
                </a:cubicBezTo>
                <a:cubicBezTo>
                  <a:pt x="2090" y="11020"/>
                  <a:pt x="2130" y="10983"/>
                  <a:pt x="2184" y="10939"/>
                </a:cubicBezTo>
                <a:close/>
                <a:moveTo>
                  <a:pt x="2299" y="11149"/>
                </a:moveTo>
                <a:cubicBezTo>
                  <a:pt x="2313" y="11149"/>
                  <a:pt x="2307" y="11169"/>
                  <a:pt x="2288" y="11195"/>
                </a:cubicBezTo>
                <a:cubicBezTo>
                  <a:pt x="2278" y="11195"/>
                  <a:pt x="2272" y="11185"/>
                  <a:pt x="2285" y="11154"/>
                </a:cubicBezTo>
                <a:lnTo>
                  <a:pt x="2282" y="11154"/>
                </a:lnTo>
                <a:cubicBezTo>
                  <a:pt x="2289" y="11151"/>
                  <a:pt x="2295" y="11149"/>
                  <a:pt x="2299" y="11149"/>
                </a:cubicBezTo>
                <a:close/>
                <a:moveTo>
                  <a:pt x="3156" y="11635"/>
                </a:moveTo>
                <a:cubicBezTo>
                  <a:pt x="3165" y="11635"/>
                  <a:pt x="3167" y="11642"/>
                  <a:pt x="3150" y="11663"/>
                </a:cubicBezTo>
                <a:cubicBezTo>
                  <a:pt x="3113" y="11694"/>
                  <a:pt x="3096" y="11706"/>
                  <a:pt x="3089" y="11706"/>
                </a:cubicBezTo>
                <a:cubicBezTo>
                  <a:pt x="3078" y="11706"/>
                  <a:pt x="3093" y="11677"/>
                  <a:pt x="3100" y="11653"/>
                </a:cubicBezTo>
                <a:cubicBezTo>
                  <a:pt x="3113" y="11649"/>
                  <a:pt x="3142" y="11635"/>
                  <a:pt x="3156" y="11635"/>
                </a:cubicBezTo>
                <a:close/>
                <a:moveTo>
                  <a:pt x="3296" y="11811"/>
                </a:moveTo>
                <a:cubicBezTo>
                  <a:pt x="3296" y="11811"/>
                  <a:pt x="3296" y="11811"/>
                  <a:pt x="3295" y="11811"/>
                </a:cubicBezTo>
                <a:lnTo>
                  <a:pt x="3295" y="11811"/>
                </a:lnTo>
                <a:lnTo>
                  <a:pt x="3301" y="11814"/>
                </a:lnTo>
                <a:cubicBezTo>
                  <a:pt x="3300" y="11812"/>
                  <a:pt x="3299" y="11811"/>
                  <a:pt x="3296" y="11811"/>
                </a:cubicBezTo>
                <a:close/>
                <a:moveTo>
                  <a:pt x="4150" y="12278"/>
                </a:moveTo>
                <a:lnTo>
                  <a:pt x="4150" y="12278"/>
                </a:lnTo>
                <a:cubicBezTo>
                  <a:pt x="4149" y="12279"/>
                  <a:pt x="4148" y="12279"/>
                  <a:pt x="4147" y="12279"/>
                </a:cubicBezTo>
                <a:lnTo>
                  <a:pt x="4147" y="12279"/>
                </a:lnTo>
                <a:lnTo>
                  <a:pt x="4150" y="12278"/>
                </a:lnTo>
                <a:close/>
                <a:moveTo>
                  <a:pt x="4532" y="12578"/>
                </a:moveTo>
                <a:cubicBezTo>
                  <a:pt x="4531" y="12578"/>
                  <a:pt x="4531" y="12578"/>
                  <a:pt x="4530" y="12578"/>
                </a:cubicBezTo>
                <a:cubicBezTo>
                  <a:pt x="4532" y="12578"/>
                  <a:pt x="4533" y="12578"/>
                  <a:pt x="4535" y="12579"/>
                </a:cubicBezTo>
                <a:lnTo>
                  <a:pt x="4535" y="12579"/>
                </a:lnTo>
                <a:cubicBezTo>
                  <a:pt x="4534" y="12578"/>
                  <a:pt x="4533" y="12578"/>
                  <a:pt x="4532" y="12578"/>
                </a:cubicBezTo>
                <a:close/>
                <a:moveTo>
                  <a:pt x="4789" y="12857"/>
                </a:moveTo>
                <a:cubicBezTo>
                  <a:pt x="4786" y="12867"/>
                  <a:pt x="4779" y="12874"/>
                  <a:pt x="4772" y="12881"/>
                </a:cubicBezTo>
                <a:cubicBezTo>
                  <a:pt x="4776" y="12874"/>
                  <a:pt x="4779" y="12867"/>
                  <a:pt x="4786" y="12861"/>
                </a:cubicBezTo>
                <a:lnTo>
                  <a:pt x="4789" y="12857"/>
                </a:lnTo>
                <a:close/>
                <a:moveTo>
                  <a:pt x="4897" y="12820"/>
                </a:moveTo>
                <a:cubicBezTo>
                  <a:pt x="4846" y="12844"/>
                  <a:pt x="4826" y="12867"/>
                  <a:pt x="4816" y="12888"/>
                </a:cubicBezTo>
                <a:cubicBezTo>
                  <a:pt x="4813" y="12888"/>
                  <a:pt x="4806" y="12891"/>
                  <a:pt x="4802" y="12891"/>
                </a:cubicBezTo>
                <a:cubicBezTo>
                  <a:pt x="4823" y="12871"/>
                  <a:pt x="4772" y="12844"/>
                  <a:pt x="4897" y="12820"/>
                </a:cubicBezTo>
                <a:close/>
                <a:moveTo>
                  <a:pt x="4779" y="12861"/>
                </a:moveTo>
                <a:lnTo>
                  <a:pt x="4779" y="12861"/>
                </a:lnTo>
                <a:cubicBezTo>
                  <a:pt x="4752" y="12895"/>
                  <a:pt x="4736" y="12907"/>
                  <a:pt x="4726" y="12907"/>
                </a:cubicBezTo>
                <a:cubicBezTo>
                  <a:pt x="4718" y="12907"/>
                  <a:pt x="4713" y="12900"/>
                  <a:pt x="4708" y="12891"/>
                </a:cubicBezTo>
                <a:lnTo>
                  <a:pt x="4779" y="12861"/>
                </a:lnTo>
                <a:close/>
                <a:moveTo>
                  <a:pt x="2696" y="10714"/>
                </a:moveTo>
                <a:lnTo>
                  <a:pt x="2746" y="10727"/>
                </a:lnTo>
                <a:cubicBezTo>
                  <a:pt x="2746" y="10730"/>
                  <a:pt x="2746" y="10734"/>
                  <a:pt x="2746" y="10737"/>
                </a:cubicBezTo>
                <a:cubicBezTo>
                  <a:pt x="2817" y="10771"/>
                  <a:pt x="2840" y="10848"/>
                  <a:pt x="2908" y="10868"/>
                </a:cubicBezTo>
                <a:cubicBezTo>
                  <a:pt x="2904" y="10905"/>
                  <a:pt x="2925" y="10956"/>
                  <a:pt x="2891" y="11016"/>
                </a:cubicBezTo>
                <a:cubicBezTo>
                  <a:pt x="2907" y="10994"/>
                  <a:pt x="2930" y="10949"/>
                  <a:pt x="2952" y="10949"/>
                </a:cubicBezTo>
                <a:cubicBezTo>
                  <a:pt x="2953" y="10949"/>
                  <a:pt x="2954" y="10949"/>
                  <a:pt x="2955" y="10949"/>
                </a:cubicBezTo>
                <a:cubicBezTo>
                  <a:pt x="2955" y="11090"/>
                  <a:pt x="2901" y="10956"/>
                  <a:pt x="2884" y="11117"/>
                </a:cubicBezTo>
                <a:cubicBezTo>
                  <a:pt x="2914" y="11033"/>
                  <a:pt x="2972" y="11016"/>
                  <a:pt x="3019" y="10976"/>
                </a:cubicBezTo>
                <a:cubicBezTo>
                  <a:pt x="3034" y="10922"/>
                  <a:pt x="3027" y="10903"/>
                  <a:pt x="3010" y="10903"/>
                </a:cubicBezTo>
                <a:cubicBezTo>
                  <a:pt x="2986" y="10903"/>
                  <a:pt x="2941" y="10943"/>
                  <a:pt x="2914" y="10969"/>
                </a:cubicBezTo>
                <a:cubicBezTo>
                  <a:pt x="2935" y="10909"/>
                  <a:pt x="2958" y="10848"/>
                  <a:pt x="2992" y="10791"/>
                </a:cubicBezTo>
                <a:cubicBezTo>
                  <a:pt x="3069" y="10815"/>
                  <a:pt x="3147" y="10848"/>
                  <a:pt x="3224" y="10875"/>
                </a:cubicBezTo>
                <a:cubicBezTo>
                  <a:pt x="3264" y="10936"/>
                  <a:pt x="3389" y="10939"/>
                  <a:pt x="3419" y="11047"/>
                </a:cubicBezTo>
                <a:cubicBezTo>
                  <a:pt x="3439" y="11027"/>
                  <a:pt x="3460" y="11003"/>
                  <a:pt x="3480" y="10979"/>
                </a:cubicBezTo>
                <a:cubicBezTo>
                  <a:pt x="3520" y="11000"/>
                  <a:pt x="3564" y="11020"/>
                  <a:pt x="3604" y="11043"/>
                </a:cubicBezTo>
                <a:lnTo>
                  <a:pt x="3621" y="11084"/>
                </a:lnTo>
                <a:lnTo>
                  <a:pt x="3621" y="11057"/>
                </a:lnTo>
                <a:lnTo>
                  <a:pt x="3614" y="11050"/>
                </a:lnTo>
                <a:lnTo>
                  <a:pt x="3614" y="11050"/>
                </a:lnTo>
                <a:cubicBezTo>
                  <a:pt x="3662" y="11074"/>
                  <a:pt x="3709" y="11094"/>
                  <a:pt x="3752" y="11121"/>
                </a:cubicBezTo>
                <a:cubicBezTo>
                  <a:pt x="3742" y="11134"/>
                  <a:pt x="3732" y="11148"/>
                  <a:pt x="3726" y="11161"/>
                </a:cubicBezTo>
                <a:lnTo>
                  <a:pt x="3783" y="11138"/>
                </a:lnTo>
                <a:lnTo>
                  <a:pt x="3789" y="11138"/>
                </a:lnTo>
                <a:cubicBezTo>
                  <a:pt x="3773" y="11158"/>
                  <a:pt x="3746" y="11185"/>
                  <a:pt x="3746" y="11208"/>
                </a:cubicBezTo>
                <a:cubicBezTo>
                  <a:pt x="3759" y="11181"/>
                  <a:pt x="3779" y="11161"/>
                  <a:pt x="3803" y="11144"/>
                </a:cubicBezTo>
                <a:cubicBezTo>
                  <a:pt x="3820" y="11154"/>
                  <a:pt x="3837" y="11168"/>
                  <a:pt x="3853" y="11178"/>
                </a:cubicBezTo>
                <a:lnTo>
                  <a:pt x="3853" y="11185"/>
                </a:lnTo>
                <a:cubicBezTo>
                  <a:pt x="3853" y="11185"/>
                  <a:pt x="3853" y="11186"/>
                  <a:pt x="3853" y="11186"/>
                </a:cubicBezTo>
                <a:cubicBezTo>
                  <a:pt x="3854" y="11186"/>
                  <a:pt x="3854" y="11181"/>
                  <a:pt x="3857" y="11181"/>
                </a:cubicBezTo>
                <a:cubicBezTo>
                  <a:pt x="3874" y="11191"/>
                  <a:pt x="3890" y="11205"/>
                  <a:pt x="3907" y="11215"/>
                </a:cubicBezTo>
                <a:cubicBezTo>
                  <a:pt x="3907" y="11218"/>
                  <a:pt x="3904" y="11218"/>
                  <a:pt x="3904" y="11222"/>
                </a:cubicBezTo>
                <a:cubicBezTo>
                  <a:pt x="3904" y="11223"/>
                  <a:pt x="3905" y="11223"/>
                  <a:pt x="3906" y="11223"/>
                </a:cubicBezTo>
                <a:cubicBezTo>
                  <a:pt x="3908" y="11223"/>
                  <a:pt x="3912" y="11222"/>
                  <a:pt x="3914" y="11222"/>
                </a:cubicBezTo>
                <a:cubicBezTo>
                  <a:pt x="4288" y="11464"/>
                  <a:pt x="4607" y="11774"/>
                  <a:pt x="4863" y="12140"/>
                </a:cubicBezTo>
                <a:cubicBezTo>
                  <a:pt x="4880" y="12167"/>
                  <a:pt x="4893" y="12194"/>
                  <a:pt x="4910" y="12218"/>
                </a:cubicBezTo>
                <a:cubicBezTo>
                  <a:pt x="4843" y="12285"/>
                  <a:pt x="4769" y="12346"/>
                  <a:pt x="4688" y="12393"/>
                </a:cubicBezTo>
                <a:cubicBezTo>
                  <a:pt x="4706" y="12387"/>
                  <a:pt x="4719" y="12384"/>
                  <a:pt x="4727" y="12384"/>
                </a:cubicBezTo>
                <a:cubicBezTo>
                  <a:pt x="4795" y="12384"/>
                  <a:pt x="4589" y="12554"/>
                  <a:pt x="4691" y="12554"/>
                </a:cubicBezTo>
                <a:cubicBezTo>
                  <a:pt x="4707" y="12554"/>
                  <a:pt x="4730" y="12550"/>
                  <a:pt x="4762" y="12541"/>
                </a:cubicBezTo>
                <a:lnTo>
                  <a:pt x="4762" y="12541"/>
                </a:lnTo>
                <a:cubicBezTo>
                  <a:pt x="4728" y="12575"/>
                  <a:pt x="4695" y="12565"/>
                  <a:pt x="4651" y="12591"/>
                </a:cubicBezTo>
                <a:cubicBezTo>
                  <a:pt x="4684" y="12582"/>
                  <a:pt x="4709" y="12577"/>
                  <a:pt x="4725" y="12577"/>
                </a:cubicBezTo>
                <a:cubicBezTo>
                  <a:pt x="4755" y="12577"/>
                  <a:pt x="4760" y="12592"/>
                  <a:pt x="4745" y="12622"/>
                </a:cubicBezTo>
                <a:lnTo>
                  <a:pt x="4722" y="12628"/>
                </a:lnTo>
                <a:cubicBezTo>
                  <a:pt x="4779" y="12703"/>
                  <a:pt x="4728" y="12773"/>
                  <a:pt x="4698" y="12871"/>
                </a:cubicBezTo>
                <a:cubicBezTo>
                  <a:pt x="4694" y="12867"/>
                  <a:pt x="4689" y="12865"/>
                  <a:pt x="4682" y="12865"/>
                </a:cubicBezTo>
                <a:cubicBezTo>
                  <a:pt x="4670" y="12865"/>
                  <a:pt x="4652" y="12875"/>
                  <a:pt x="4621" y="12908"/>
                </a:cubicBezTo>
                <a:lnTo>
                  <a:pt x="4675" y="12817"/>
                </a:lnTo>
                <a:lnTo>
                  <a:pt x="4675" y="12817"/>
                </a:lnTo>
                <a:cubicBezTo>
                  <a:pt x="4660" y="12826"/>
                  <a:pt x="4629" y="12856"/>
                  <a:pt x="4615" y="12856"/>
                </a:cubicBezTo>
                <a:cubicBezTo>
                  <a:pt x="4613" y="12856"/>
                  <a:pt x="4612" y="12855"/>
                  <a:pt x="4611" y="12854"/>
                </a:cubicBezTo>
                <a:lnTo>
                  <a:pt x="4698" y="12746"/>
                </a:lnTo>
                <a:lnTo>
                  <a:pt x="4698" y="12746"/>
                </a:lnTo>
                <a:cubicBezTo>
                  <a:pt x="4683" y="12760"/>
                  <a:pt x="4673" y="12766"/>
                  <a:pt x="4665" y="12766"/>
                </a:cubicBezTo>
                <a:cubicBezTo>
                  <a:pt x="4632" y="12766"/>
                  <a:pt x="4663" y="12648"/>
                  <a:pt x="4630" y="12648"/>
                </a:cubicBezTo>
                <a:cubicBezTo>
                  <a:pt x="4627" y="12648"/>
                  <a:pt x="4622" y="12649"/>
                  <a:pt x="4617" y="12652"/>
                </a:cubicBezTo>
                <a:cubicBezTo>
                  <a:pt x="4688" y="12689"/>
                  <a:pt x="4570" y="12773"/>
                  <a:pt x="4560" y="12861"/>
                </a:cubicBezTo>
                <a:cubicBezTo>
                  <a:pt x="4545" y="12867"/>
                  <a:pt x="4534" y="12870"/>
                  <a:pt x="4526" y="12870"/>
                </a:cubicBezTo>
                <a:cubicBezTo>
                  <a:pt x="4446" y="12870"/>
                  <a:pt x="4630" y="12597"/>
                  <a:pt x="4535" y="12579"/>
                </a:cubicBezTo>
                <a:lnTo>
                  <a:pt x="4535" y="12579"/>
                </a:lnTo>
                <a:cubicBezTo>
                  <a:pt x="4548" y="12589"/>
                  <a:pt x="4539" y="12665"/>
                  <a:pt x="4500" y="12692"/>
                </a:cubicBezTo>
                <a:cubicBezTo>
                  <a:pt x="4489" y="12649"/>
                  <a:pt x="4493" y="12602"/>
                  <a:pt x="4506" y="12558"/>
                </a:cubicBezTo>
                <a:cubicBezTo>
                  <a:pt x="4501" y="12556"/>
                  <a:pt x="4496" y="12556"/>
                  <a:pt x="4491" y="12556"/>
                </a:cubicBezTo>
                <a:cubicBezTo>
                  <a:pt x="4436" y="12556"/>
                  <a:pt x="4455" y="12662"/>
                  <a:pt x="4399" y="12699"/>
                </a:cubicBezTo>
                <a:cubicBezTo>
                  <a:pt x="4412" y="12662"/>
                  <a:pt x="4413" y="12648"/>
                  <a:pt x="4406" y="12648"/>
                </a:cubicBezTo>
                <a:cubicBezTo>
                  <a:pt x="4388" y="12648"/>
                  <a:pt x="4323" y="12728"/>
                  <a:pt x="4288" y="12740"/>
                </a:cubicBezTo>
                <a:lnTo>
                  <a:pt x="4345" y="12649"/>
                </a:lnTo>
                <a:cubicBezTo>
                  <a:pt x="4339" y="12631"/>
                  <a:pt x="4332" y="12624"/>
                  <a:pt x="4323" y="12624"/>
                </a:cubicBezTo>
                <a:cubicBezTo>
                  <a:pt x="4288" y="12624"/>
                  <a:pt x="4233" y="12740"/>
                  <a:pt x="4204" y="12740"/>
                </a:cubicBezTo>
                <a:cubicBezTo>
                  <a:pt x="4196" y="12740"/>
                  <a:pt x="4190" y="12732"/>
                  <a:pt x="4187" y="12713"/>
                </a:cubicBezTo>
                <a:lnTo>
                  <a:pt x="4294" y="12605"/>
                </a:lnTo>
                <a:lnTo>
                  <a:pt x="4240" y="12615"/>
                </a:lnTo>
                <a:lnTo>
                  <a:pt x="4314" y="12517"/>
                </a:lnTo>
                <a:lnTo>
                  <a:pt x="4314" y="12517"/>
                </a:lnTo>
                <a:cubicBezTo>
                  <a:pt x="4283" y="12536"/>
                  <a:pt x="4263" y="12544"/>
                  <a:pt x="4250" y="12544"/>
                </a:cubicBezTo>
                <a:cubicBezTo>
                  <a:pt x="4227" y="12544"/>
                  <a:pt x="4223" y="12522"/>
                  <a:pt x="4210" y="12491"/>
                </a:cubicBezTo>
                <a:cubicBezTo>
                  <a:pt x="4180" y="12552"/>
                  <a:pt x="4110" y="12635"/>
                  <a:pt x="4073" y="12635"/>
                </a:cubicBezTo>
                <a:cubicBezTo>
                  <a:pt x="4069" y="12635"/>
                  <a:pt x="4065" y="12634"/>
                  <a:pt x="4062" y="12632"/>
                </a:cubicBezTo>
                <a:cubicBezTo>
                  <a:pt x="4079" y="12565"/>
                  <a:pt x="4133" y="12554"/>
                  <a:pt x="4079" y="12538"/>
                </a:cubicBezTo>
                <a:cubicBezTo>
                  <a:pt x="4110" y="12506"/>
                  <a:pt x="4144" y="12470"/>
                  <a:pt x="4156" y="12470"/>
                </a:cubicBezTo>
                <a:cubicBezTo>
                  <a:pt x="4164" y="12470"/>
                  <a:pt x="4164" y="12484"/>
                  <a:pt x="4150" y="12521"/>
                </a:cubicBezTo>
                <a:lnTo>
                  <a:pt x="4220" y="12443"/>
                </a:lnTo>
                <a:cubicBezTo>
                  <a:pt x="4237" y="12366"/>
                  <a:pt x="4173" y="12390"/>
                  <a:pt x="4156" y="12379"/>
                </a:cubicBezTo>
                <a:lnTo>
                  <a:pt x="4156" y="12379"/>
                </a:lnTo>
                <a:cubicBezTo>
                  <a:pt x="4160" y="12390"/>
                  <a:pt x="4163" y="12400"/>
                  <a:pt x="4160" y="12413"/>
                </a:cubicBezTo>
                <a:lnTo>
                  <a:pt x="4008" y="12494"/>
                </a:lnTo>
                <a:cubicBezTo>
                  <a:pt x="4022" y="12460"/>
                  <a:pt x="4045" y="12430"/>
                  <a:pt x="4076" y="12410"/>
                </a:cubicBezTo>
                <a:cubicBezTo>
                  <a:pt x="4057" y="12410"/>
                  <a:pt x="4024" y="12441"/>
                  <a:pt x="3998" y="12441"/>
                </a:cubicBezTo>
                <a:cubicBezTo>
                  <a:pt x="3996" y="12441"/>
                  <a:pt x="3994" y="12441"/>
                  <a:pt x="3991" y="12440"/>
                </a:cubicBezTo>
                <a:cubicBezTo>
                  <a:pt x="4048" y="12371"/>
                  <a:pt x="4097" y="12298"/>
                  <a:pt x="4147" y="12279"/>
                </a:cubicBezTo>
                <a:lnTo>
                  <a:pt x="4147" y="12279"/>
                </a:lnTo>
                <a:lnTo>
                  <a:pt x="4035" y="12319"/>
                </a:lnTo>
                <a:cubicBezTo>
                  <a:pt x="4052" y="12285"/>
                  <a:pt x="4065" y="12211"/>
                  <a:pt x="4092" y="12191"/>
                </a:cubicBezTo>
                <a:cubicBezTo>
                  <a:pt x="4092" y="12178"/>
                  <a:pt x="4084" y="12174"/>
                  <a:pt x="4073" y="12174"/>
                </a:cubicBezTo>
                <a:cubicBezTo>
                  <a:pt x="4040" y="12174"/>
                  <a:pt x="3974" y="12212"/>
                  <a:pt x="3936" y="12212"/>
                </a:cubicBezTo>
                <a:cubicBezTo>
                  <a:pt x="3919" y="12212"/>
                  <a:pt x="3908" y="12205"/>
                  <a:pt x="3907" y="12184"/>
                </a:cubicBezTo>
                <a:cubicBezTo>
                  <a:pt x="3897" y="12194"/>
                  <a:pt x="3880" y="12204"/>
                  <a:pt x="3867" y="12208"/>
                </a:cubicBezTo>
                <a:cubicBezTo>
                  <a:pt x="3843" y="12170"/>
                  <a:pt x="3857" y="12091"/>
                  <a:pt x="3801" y="12091"/>
                </a:cubicBezTo>
                <a:cubicBezTo>
                  <a:pt x="3788" y="12091"/>
                  <a:pt x="3770" y="12096"/>
                  <a:pt x="3746" y="12107"/>
                </a:cubicBezTo>
                <a:lnTo>
                  <a:pt x="3816" y="11962"/>
                </a:lnTo>
                <a:cubicBezTo>
                  <a:pt x="3816" y="11962"/>
                  <a:pt x="3815" y="11962"/>
                  <a:pt x="3815" y="11962"/>
                </a:cubicBezTo>
                <a:cubicBezTo>
                  <a:pt x="3760" y="11962"/>
                  <a:pt x="3729" y="12141"/>
                  <a:pt x="3636" y="12141"/>
                </a:cubicBezTo>
                <a:cubicBezTo>
                  <a:pt x="3635" y="12141"/>
                  <a:pt x="3633" y="12141"/>
                  <a:pt x="3631" y="12140"/>
                </a:cubicBezTo>
                <a:cubicBezTo>
                  <a:pt x="3630" y="12141"/>
                  <a:pt x="3629" y="12141"/>
                  <a:pt x="3628" y="12141"/>
                </a:cubicBezTo>
                <a:cubicBezTo>
                  <a:pt x="3558" y="12141"/>
                  <a:pt x="3699" y="12022"/>
                  <a:pt x="3712" y="11976"/>
                </a:cubicBezTo>
                <a:lnTo>
                  <a:pt x="3712" y="11976"/>
                </a:lnTo>
                <a:cubicBezTo>
                  <a:pt x="3668" y="12005"/>
                  <a:pt x="3597" y="12050"/>
                  <a:pt x="3558" y="12050"/>
                </a:cubicBezTo>
                <a:cubicBezTo>
                  <a:pt x="3535" y="12050"/>
                  <a:pt x="3524" y="12033"/>
                  <a:pt x="3540" y="11982"/>
                </a:cubicBezTo>
                <a:cubicBezTo>
                  <a:pt x="3546" y="11981"/>
                  <a:pt x="3551" y="11980"/>
                  <a:pt x="3555" y="11980"/>
                </a:cubicBezTo>
                <a:cubicBezTo>
                  <a:pt x="3573" y="11980"/>
                  <a:pt x="3571" y="11996"/>
                  <a:pt x="3588" y="11999"/>
                </a:cubicBezTo>
                <a:lnTo>
                  <a:pt x="3614" y="11905"/>
                </a:lnTo>
                <a:cubicBezTo>
                  <a:pt x="3742" y="11824"/>
                  <a:pt x="3736" y="11885"/>
                  <a:pt x="3789" y="11767"/>
                </a:cubicBezTo>
                <a:lnTo>
                  <a:pt x="3789" y="11767"/>
                </a:lnTo>
                <a:cubicBezTo>
                  <a:pt x="3726" y="11840"/>
                  <a:pt x="3689" y="11860"/>
                  <a:pt x="3662" y="11860"/>
                </a:cubicBezTo>
                <a:cubicBezTo>
                  <a:pt x="3630" y="11860"/>
                  <a:pt x="3612" y="11833"/>
                  <a:pt x="3579" y="11833"/>
                </a:cubicBezTo>
                <a:cubicBezTo>
                  <a:pt x="3552" y="11833"/>
                  <a:pt x="3516" y="11852"/>
                  <a:pt x="3453" y="11922"/>
                </a:cubicBezTo>
                <a:lnTo>
                  <a:pt x="3473" y="11858"/>
                </a:lnTo>
                <a:cubicBezTo>
                  <a:pt x="3474" y="11859"/>
                  <a:pt x="3475" y="11860"/>
                  <a:pt x="3476" y="11860"/>
                </a:cubicBezTo>
                <a:cubicBezTo>
                  <a:pt x="3480" y="11860"/>
                  <a:pt x="3486" y="11856"/>
                  <a:pt x="3490" y="11856"/>
                </a:cubicBezTo>
                <a:cubicBezTo>
                  <a:pt x="3491" y="11856"/>
                  <a:pt x="3493" y="11856"/>
                  <a:pt x="3493" y="11858"/>
                </a:cubicBezTo>
                <a:cubicBezTo>
                  <a:pt x="3506" y="11828"/>
                  <a:pt x="3506" y="11816"/>
                  <a:pt x="3498" y="11816"/>
                </a:cubicBezTo>
                <a:cubicBezTo>
                  <a:pt x="3471" y="11816"/>
                  <a:pt x="3360" y="11935"/>
                  <a:pt x="3315" y="11935"/>
                </a:cubicBezTo>
                <a:cubicBezTo>
                  <a:pt x="3307" y="11935"/>
                  <a:pt x="3301" y="11931"/>
                  <a:pt x="3298" y="11922"/>
                </a:cubicBezTo>
                <a:cubicBezTo>
                  <a:pt x="3298" y="11881"/>
                  <a:pt x="3318" y="11848"/>
                  <a:pt x="3352" y="11828"/>
                </a:cubicBezTo>
                <a:lnTo>
                  <a:pt x="3352" y="11828"/>
                </a:lnTo>
                <a:lnTo>
                  <a:pt x="3261" y="11851"/>
                </a:lnTo>
                <a:cubicBezTo>
                  <a:pt x="3256" y="11840"/>
                  <a:pt x="3282" y="11813"/>
                  <a:pt x="3295" y="11811"/>
                </a:cubicBezTo>
                <a:lnTo>
                  <a:pt x="3295" y="11811"/>
                </a:lnTo>
                <a:lnTo>
                  <a:pt x="3227" y="11780"/>
                </a:lnTo>
                <a:lnTo>
                  <a:pt x="3234" y="11774"/>
                </a:lnTo>
                <a:lnTo>
                  <a:pt x="3234" y="11774"/>
                </a:lnTo>
                <a:cubicBezTo>
                  <a:pt x="3187" y="11801"/>
                  <a:pt x="3140" y="11828"/>
                  <a:pt x="3093" y="11851"/>
                </a:cubicBezTo>
                <a:cubicBezTo>
                  <a:pt x="3110" y="11804"/>
                  <a:pt x="3123" y="11834"/>
                  <a:pt x="3143" y="11804"/>
                </a:cubicBezTo>
                <a:lnTo>
                  <a:pt x="3143" y="11804"/>
                </a:lnTo>
                <a:lnTo>
                  <a:pt x="3063" y="11828"/>
                </a:lnTo>
                <a:cubicBezTo>
                  <a:pt x="3096" y="11774"/>
                  <a:pt x="3148" y="11744"/>
                  <a:pt x="3177" y="11744"/>
                </a:cubicBezTo>
                <a:cubicBezTo>
                  <a:pt x="3187" y="11744"/>
                  <a:pt x="3194" y="11747"/>
                  <a:pt x="3197" y="11753"/>
                </a:cubicBezTo>
                <a:cubicBezTo>
                  <a:pt x="3260" y="11666"/>
                  <a:pt x="3268" y="11644"/>
                  <a:pt x="3256" y="11644"/>
                </a:cubicBezTo>
                <a:cubicBezTo>
                  <a:pt x="3244" y="11644"/>
                  <a:pt x="3209" y="11667"/>
                  <a:pt x="3187" y="11667"/>
                </a:cubicBezTo>
                <a:cubicBezTo>
                  <a:pt x="3169" y="11667"/>
                  <a:pt x="3159" y="11652"/>
                  <a:pt x="3177" y="11595"/>
                </a:cubicBezTo>
                <a:lnTo>
                  <a:pt x="3234" y="11595"/>
                </a:lnTo>
                <a:cubicBezTo>
                  <a:pt x="3335" y="11454"/>
                  <a:pt x="3268" y="11478"/>
                  <a:pt x="3312" y="11370"/>
                </a:cubicBezTo>
                <a:lnTo>
                  <a:pt x="3312" y="11370"/>
                </a:lnTo>
                <a:cubicBezTo>
                  <a:pt x="3281" y="11417"/>
                  <a:pt x="3187" y="11629"/>
                  <a:pt x="3103" y="11649"/>
                </a:cubicBezTo>
                <a:cubicBezTo>
                  <a:pt x="3107" y="11634"/>
                  <a:pt x="3106" y="11619"/>
                  <a:pt x="3087" y="11619"/>
                </a:cubicBezTo>
                <a:cubicBezTo>
                  <a:pt x="3077" y="11619"/>
                  <a:pt x="3063" y="11623"/>
                  <a:pt x="3042" y="11632"/>
                </a:cubicBezTo>
                <a:cubicBezTo>
                  <a:pt x="3120" y="11555"/>
                  <a:pt x="3079" y="11555"/>
                  <a:pt x="3056" y="11538"/>
                </a:cubicBezTo>
                <a:lnTo>
                  <a:pt x="3157" y="11437"/>
                </a:lnTo>
                <a:lnTo>
                  <a:pt x="3157" y="11437"/>
                </a:lnTo>
                <a:cubicBezTo>
                  <a:pt x="3106" y="11444"/>
                  <a:pt x="3056" y="11498"/>
                  <a:pt x="2995" y="11531"/>
                </a:cubicBezTo>
                <a:cubicBezTo>
                  <a:pt x="2982" y="11491"/>
                  <a:pt x="3056" y="11410"/>
                  <a:pt x="3116" y="11336"/>
                </a:cubicBezTo>
                <a:cubicBezTo>
                  <a:pt x="3114" y="11329"/>
                  <a:pt x="3110" y="11326"/>
                  <a:pt x="3106" y="11326"/>
                </a:cubicBezTo>
                <a:cubicBezTo>
                  <a:pt x="3077" y="11326"/>
                  <a:pt x="3017" y="11464"/>
                  <a:pt x="2962" y="11464"/>
                </a:cubicBezTo>
                <a:cubicBezTo>
                  <a:pt x="2957" y="11464"/>
                  <a:pt x="2953" y="11463"/>
                  <a:pt x="2948" y="11461"/>
                </a:cubicBezTo>
                <a:cubicBezTo>
                  <a:pt x="2950" y="11419"/>
                  <a:pt x="2930" y="11406"/>
                  <a:pt x="2893" y="11406"/>
                </a:cubicBezTo>
                <a:cubicBezTo>
                  <a:pt x="2866" y="11406"/>
                  <a:pt x="2828" y="11413"/>
                  <a:pt x="2783" y="11420"/>
                </a:cubicBezTo>
                <a:cubicBezTo>
                  <a:pt x="2793" y="11360"/>
                  <a:pt x="2851" y="11363"/>
                  <a:pt x="2871" y="11326"/>
                </a:cubicBezTo>
                <a:lnTo>
                  <a:pt x="2871" y="11326"/>
                </a:lnTo>
                <a:lnTo>
                  <a:pt x="2766" y="11380"/>
                </a:lnTo>
                <a:cubicBezTo>
                  <a:pt x="2763" y="11373"/>
                  <a:pt x="2793" y="11353"/>
                  <a:pt x="2807" y="11340"/>
                </a:cubicBezTo>
                <a:lnTo>
                  <a:pt x="2807" y="11340"/>
                </a:lnTo>
                <a:cubicBezTo>
                  <a:pt x="2758" y="11349"/>
                  <a:pt x="2703" y="11431"/>
                  <a:pt x="2648" y="11431"/>
                </a:cubicBezTo>
                <a:cubicBezTo>
                  <a:pt x="2646" y="11431"/>
                  <a:pt x="2644" y="11431"/>
                  <a:pt x="2642" y="11430"/>
                </a:cubicBezTo>
                <a:cubicBezTo>
                  <a:pt x="2625" y="11444"/>
                  <a:pt x="2615" y="11449"/>
                  <a:pt x="2609" y="11449"/>
                </a:cubicBezTo>
                <a:cubicBezTo>
                  <a:pt x="2580" y="11449"/>
                  <a:pt x="2693" y="11281"/>
                  <a:pt x="2632" y="11281"/>
                </a:cubicBezTo>
                <a:cubicBezTo>
                  <a:pt x="2622" y="11281"/>
                  <a:pt x="2608" y="11286"/>
                  <a:pt x="2588" y="11296"/>
                </a:cubicBezTo>
                <a:cubicBezTo>
                  <a:pt x="2612" y="11259"/>
                  <a:pt x="2659" y="11242"/>
                  <a:pt x="2699" y="11202"/>
                </a:cubicBezTo>
                <a:lnTo>
                  <a:pt x="2699" y="11202"/>
                </a:lnTo>
                <a:cubicBezTo>
                  <a:pt x="2608" y="11215"/>
                  <a:pt x="2521" y="11239"/>
                  <a:pt x="2437" y="11276"/>
                </a:cubicBezTo>
                <a:lnTo>
                  <a:pt x="2477" y="11175"/>
                </a:lnTo>
                <a:lnTo>
                  <a:pt x="2477" y="11175"/>
                </a:lnTo>
                <a:cubicBezTo>
                  <a:pt x="2416" y="11276"/>
                  <a:pt x="2292" y="11323"/>
                  <a:pt x="2181" y="11356"/>
                </a:cubicBezTo>
                <a:lnTo>
                  <a:pt x="2171" y="11373"/>
                </a:lnTo>
                <a:lnTo>
                  <a:pt x="2161" y="11363"/>
                </a:lnTo>
                <a:lnTo>
                  <a:pt x="2181" y="11356"/>
                </a:lnTo>
                <a:lnTo>
                  <a:pt x="2201" y="11333"/>
                </a:lnTo>
                <a:lnTo>
                  <a:pt x="2201" y="11333"/>
                </a:lnTo>
                <a:lnTo>
                  <a:pt x="2157" y="11356"/>
                </a:lnTo>
                <a:lnTo>
                  <a:pt x="2137" y="11333"/>
                </a:lnTo>
                <a:cubicBezTo>
                  <a:pt x="2174" y="11303"/>
                  <a:pt x="2211" y="11279"/>
                  <a:pt x="2255" y="11259"/>
                </a:cubicBezTo>
                <a:lnTo>
                  <a:pt x="2255" y="11259"/>
                </a:lnTo>
                <a:lnTo>
                  <a:pt x="2201" y="11333"/>
                </a:lnTo>
                <a:cubicBezTo>
                  <a:pt x="2282" y="11289"/>
                  <a:pt x="2356" y="11239"/>
                  <a:pt x="2423" y="11181"/>
                </a:cubicBezTo>
                <a:lnTo>
                  <a:pt x="2423" y="11181"/>
                </a:lnTo>
                <a:cubicBezTo>
                  <a:pt x="2413" y="11186"/>
                  <a:pt x="2403" y="11189"/>
                  <a:pt x="2394" y="11189"/>
                </a:cubicBezTo>
                <a:cubicBezTo>
                  <a:pt x="2390" y="11189"/>
                  <a:pt x="2386" y="11189"/>
                  <a:pt x="2383" y="11188"/>
                </a:cubicBezTo>
                <a:cubicBezTo>
                  <a:pt x="2400" y="11181"/>
                  <a:pt x="2416" y="11168"/>
                  <a:pt x="2430" y="11154"/>
                </a:cubicBezTo>
                <a:cubicBezTo>
                  <a:pt x="2432" y="11152"/>
                  <a:pt x="2433" y="11151"/>
                  <a:pt x="2431" y="11151"/>
                </a:cubicBezTo>
                <a:cubicBezTo>
                  <a:pt x="2427" y="11151"/>
                  <a:pt x="2404" y="11162"/>
                  <a:pt x="2376" y="11175"/>
                </a:cubicBezTo>
                <a:lnTo>
                  <a:pt x="2490" y="11060"/>
                </a:lnTo>
                <a:lnTo>
                  <a:pt x="2490" y="11060"/>
                </a:lnTo>
                <a:lnTo>
                  <a:pt x="2440" y="11097"/>
                </a:lnTo>
                <a:lnTo>
                  <a:pt x="2463" y="10973"/>
                </a:lnTo>
                <a:lnTo>
                  <a:pt x="2460" y="10973"/>
                </a:lnTo>
                <a:cubicBezTo>
                  <a:pt x="2467" y="10963"/>
                  <a:pt x="2474" y="10949"/>
                  <a:pt x="2474" y="10946"/>
                </a:cubicBezTo>
                <a:lnTo>
                  <a:pt x="2474" y="10946"/>
                </a:lnTo>
                <a:cubicBezTo>
                  <a:pt x="2483" y="10981"/>
                  <a:pt x="2448" y="11061"/>
                  <a:pt x="2478" y="11061"/>
                </a:cubicBezTo>
                <a:cubicBezTo>
                  <a:pt x="2480" y="11061"/>
                  <a:pt x="2482" y="11061"/>
                  <a:pt x="2484" y="11060"/>
                </a:cubicBezTo>
                <a:cubicBezTo>
                  <a:pt x="2496" y="11006"/>
                  <a:pt x="2508" y="10994"/>
                  <a:pt x="2517" y="10994"/>
                </a:cubicBezTo>
                <a:cubicBezTo>
                  <a:pt x="2524" y="10994"/>
                  <a:pt x="2530" y="11002"/>
                  <a:pt x="2532" y="11002"/>
                </a:cubicBezTo>
                <a:cubicBezTo>
                  <a:pt x="2536" y="11002"/>
                  <a:pt x="2534" y="10990"/>
                  <a:pt x="2524" y="10936"/>
                </a:cubicBezTo>
                <a:cubicBezTo>
                  <a:pt x="2532" y="10929"/>
                  <a:pt x="2538" y="10927"/>
                  <a:pt x="2543" y="10927"/>
                </a:cubicBezTo>
                <a:cubicBezTo>
                  <a:pt x="2565" y="10927"/>
                  <a:pt x="2562" y="10977"/>
                  <a:pt x="2598" y="10979"/>
                </a:cubicBezTo>
                <a:cubicBezTo>
                  <a:pt x="2615" y="10885"/>
                  <a:pt x="2649" y="10798"/>
                  <a:pt x="2696" y="10714"/>
                </a:cubicBezTo>
                <a:close/>
                <a:moveTo>
                  <a:pt x="4813" y="12925"/>
                </a:moveTo>
                <a:cubicBezTo>
                  <a:pt x="4813" y="12935"/>
                  <a:pt x="4813" y="12945"/>
                  <a:pt x="4816" y="12955"/>
                </a:cubicBezTo>
                <a:cubicBezTo>
                  <a:pt x="4794" y="12984"/>
                  <a:pt x="4784" y="12987"/>
                  <a:pt x="4776" y="12987"/>
                </a:cubicBezTo>
                <a:cubicBezTo>
                  <a:pt x="4775" y="12987"/>
                  <a:pt x="4773" y="12986"/>
                  <a:pt x="4772" y="12986"/>
                </a:cubicBezTo>
                <a:cubicBezTo>
                  <a:pt x="4762" y="12986"/>
                  <a:pt x="4752" y="12991"/>
                  <a:pt x="4715" y="13056"/>
                </a:cubicBezTo>
                <a:cubicBezTo>
                  <a:pt x="4708" y="13056"/>
                  <a:pt x="4708" y="13059"/>
                  <a:pt x="4701" y="13059"/>
                </a:cubicBezTo>
                <a:cubicBezTo>
                  <a:pt x="4698" y="13061"/>
                  <a:pt x="4700" y="13061"/>
                  <a:pt x="4702" y="13061"/>
                </a:cubicBezTo>
                <a:cubicBezTo>
                  <a:pt x="4705" y="13061"/>
                  <a:pt x="4708" y="13061"/>
                  <a:pt x="4708" y="13063"/>
                </a:cubicBezTo>
                <a:lnTo>
                  <a:pt x="4708" y="13066"/>
                </a:lnTo>
                <a:lnTo>
                  <a:pt x="4715" y="13066"/>
                </a:lnTo>
                <a:cubicBezTo>
                  <a:pt x="4720" y="13068"/>
                  <a:pt x="4724" y="13069"/>
                  <a:pt x="4728" y="13069"/>
                </a:cubicBezTo>
                <a:cubicBezTo>
                  <a:pt x="4733" y="13069"/>
                  <a:pt x="4737" y="13068"/>
                  <a:pt x="4742" y="13066"/>
                </a:cubicBezTo>
                <a:lnTo>
                  <a:pt x="4789" y="13063"/>
                </a:lnTo>
                <a:lnTo>
                  <a:pt x="4789" y="13063"/>
                </a:lnTo>
                <a:cubicBezTo>
                  <a:pt x="4755" y="13083"/>
                  <a:pt x="4725" y="13106"/>
                  <a:pt x="4698" y="13133"/>
                </a:cubicBezTo>
                <a:cubicBezTo>
                  <a:pt x="4698" y="13127"/>
                  <a:pt x="4681" y="13123"/>
                  <a:pt x="4678" y="13116"/>
                </a:cubicBezTo>
                <a:cubicBezTo>
                  <a:pt x="4648" y="13133"/>
                  <a:pt x="4651" y="13147"/>
                  <a:pt x="4661" y="13160"/>
                </a:cubicBezTo>
                <a:cubicBezTo>
                  <a:pt x="4646" y="13170"/>
                  <a:pt x="4632" y="13176"/>
                  <a:pt x="4620" y="13176"/>
                </a:cubicBezTo>
                <a:cubicBezTo>
                  <a:pt x="4605" y="13176"/>
                  <a:pt x="4594" y="13164"/>
                  <a:pt x="4590" y="13133"/>
                </a:cubicBezTo>
                <a:cubicBezTo>
                  <a:pt x="4614" y="13103"/>
                  <a:pt x="4644" y="13076"/>
                  <a:pt x="4675" y="13056"/>
                </a:cubicBezTo>
                <a:cubicBezTo>
                  <a:pt x="4677" y="13034"/>
                  <a:pt x="4672" y="13029"/>
                  <a:pt x="4664" y="13029"/>
                </a:cubicBezTo>
                <a:cubicBezTo>
                  <a:pt x="4658" y="13029"/>
                  <a:pt x="4650" y="13033"/>
                  <a:pt x="4644" y="13033"/>
                </a:cubicBezTo>
                <a:cubicBezTo>
                  <a:pt x="4637" y="13033"/>
                  <a:pt x="4632" y="13028"/>
                  <a:pt x="4634" y="13009"/>
                </a:cubicBezTo>
                <a:cubicBezTo>
                  <a:pt x="4668" y="12950"/>
                  <a:pt x="4690" y="12936"/>
                  <a:pt x="4709" y="12936"/>
                </a:cubicBezTo>
                <a:cubicBezTo>
                  <a:pt x="4726" y="12936"/>
                  <a:pt x="4742" y="12947"/>
                  <a:pt x="4762" y="12947"/>
                </a:cubicBezTo>
                <a:cubicBezTo>
                  <a:pt x="4776" y="12947"/>
                  <a:pt x="4792" y="12942"/>
                  <a:pt x="4813" y="12925"/>
                </a:cubicBezTo>
                <a:close/>
                <a:moveTo>
                  <a:pt x="4017" y="15207"/>
                </a:moveTo>
                <a:lnTo>
                  <a:pt x="4001" y="15227"/>
                </a:lnTo>
                <a:cubicBezTo>
                  <a:pt x="4006" y="15223"/>
                  <a:pt x="4011" y="15216"/>
                  <a:pt x="4017" y="15207"/>
                </a:cubicBezTo>
                <a:close/>
                <a:moveTo>
                  <a:pt x="8500" y="0"/>
                </a:moveTo>
                <a:cubicBezTo>
                  <a:pt x="8391" y="0"/>
                  <a:pt x="8279" y="30"/>
                  <a:pt x="8158" y="69"/>
                </a:cubicBezTo>
                <a:cubicBezTo>
                  <a:pt x="8157" y="69"/>
                  <a:pt x="8157" y="69"/>
                  <a:pt x="8156" y="69"/>
                </a:cubicBezTo>
                <a:cubicBezTo>
                  <a:pt x="8113" y="69"/>
                  <a:pt x="7802" y="207"/>
                  <a:pt x="7639" y="476"/>
                </a:cubicBezTo>
                <a:cubicBezTo>
                  <a:pt x="7468" y="749"/>
                  <a:pt x="7421" y="1082"/>
                  <a:pt x="7508" y="1395"/>
                </a:cubicBezTo>
                <a:cubicBezTo>
                  <a:pt x="7475" y="1223"/>
                  <a:pt x="7475" y="1048"/>
                  <a:pt x="7515" y="880"/>
                </a:cubicBezTo>
                <a:cubicBezTo>
                  <a:pt x="7565" y="634"/>
                  <a:pt x="7771" y="365"/>
                  <a:pt x="7963" y="274"/>
                </a:cubicBezTo>
                <a:cubicBezTo>
                  <a:pt x="8040" y="235"/>
                  <a:pt x="8114" y="210"/>
                  <a:pt x="8148" y="210"/>
                </a:cubicBezTo>
                <a:cubicBezTo>
                  <a:pt x="8155" y="210"/>
                  <a:pt x="8161" y="211"/>
                  <a:pt x="8164" y="214"/>
                </a:cubicBezTo>
                <a:cubicBezTo>
                  <a:pt x="8191" y="214"/>
                  <a:pt x="8215" y="220"/>
                  <a:pt x="8238" y="237"/>
                </a:cubicBezTo>
                <a:cubicBezTo>
                  <a:pt x="8252" y="247"/>
                  <a:pt x="8252" y="264"/>
                  <a:pt x="8235" y="284"/>
                </a:cubicBezTo>
                <a:cubicBezTo>
                  <a:pt x="8218" y="304"/>
                  <a:pt x="8201" y="318"/>
                  <a:pt x="8090" y="405"/>
                </a:cubicBezTo>
                <a:cubicBezTo>
                  <a:pt x="7939" y="500"/>
                  <a:pt x="7831" y="654"/>
                  <a:pt x="7791" y="829"/>
                </a:cubicBezTo>
                <a:cubicBezTo>
                  <a:pt x="7744" y="1048"/>
                  <a:pt x="7801" y="1277"/>
                  <a:pt x="7949" y="1442"/>
                </a:cubicBezTo>
                <a:cubicBezTo>
                  <a:pt x="7905" y="1469"/>
                  <a:pt x="7946" y="1600"/>
                  <a:pt x="8127" y="1731"/>
                </a:cubicBezTo>
                <a:cubicBezTo>
                  <a:pt x="8242" y="1805"/>
                  <a:pt x="8370" y="1849"/>
                  <a:pt x="8504" y="1859"/>
                </a:cubicBezTo>
                <a:lnTo>
                  <a:pt x="8639" y="1869"/>
                </a:lnTo>
                <a:lnTo>
                  <a:pt x="8612" y="2011"/>
                </a:lnTo>
                <a:cubicBezTo>
                  <a:pt x="8740" y="1980"/>
                  <a:pt x="8757" y="1933"/>
                  <a:pt x="8868" y="1893"/>
                </a:cubicBezTo>
                <a:cubicBezTo>
                  <a:pt x="9039" y="1994"/>
                  <a:pt x="9013" y="2118"/>
                  <a:pt x="8989" y="2219"/>
                </a:cubicBezTo>
                <a:cubicBezTo>
                  <a:pt x="9032" y="2255"/>
                  <a:pt x="9057" y="2269"/>
                  <a:pt x="9072" y="2269"/>
                </a:cubicBezTo>
                <a:cubicBezTo>
                  <a:pt x="9096" y="2269"/>
                  <a:pt x="9091" y="2230"/>
                  <a:pt x="9087" y="2186"/>
                </a:cubicBezTo>
                <a:cubicBezTo>
                  <a:pt x="9080" y="2147"/>
                  <a:pt x="9078" y="2096"/>
                  <a:pt x="9119" y="2096"/>
                </a:cubicBezTo>
                <a:cubicBezTo>
                  <a:pt x="9143" y="2096"/>
                  <a:pt x="9183" y="2114"/>
                  <a:pt x="9245" y="2162"/>
                </a:cubicBezTo>
                <a:cubicBezTo>
                  <a:pt x="9426" y="2408"/>
                  <a:pt x="9615" y="2542"/>
                  <a:pt x="9908" y="2852"/>
                </a:cubicBezTo>
                <a:cubicBezTo>
                  <a:pt x="9936" y="2939"/>
                  <a:pt x="9930" y="2963"/>
                  <a:pt x="9912" y="2963"/>
                </a:cubicBezTo>
                <a:cubicBezTo>
                  <a:pt x="9890" y="2963"/>
                  <a:pt x="9851" y="2931"/>
                  <a:pt x="9831" y="2931"/>
                </a:cubicBezTo>
                <a:cubicBezTo>
                  <a:pt x="9821" y="2931"/>
                  <a:pt x="9816" y="2937"/>
                  <a:pt x="9817" y="2956"/>
                </a:cubicBezTo>
                <a:lnTo>
                  <a:pt x="10026" y="3088"/>
                </a:lnTo>
                <a:cubicBezTo>
                  <a:pt x="10046" y="3135"/>
                  <a:pt x="10009" y="3135"/>
                  <a:pt x="9989" y="3138"/>
                </a:cubicBezTo>
                <a:cubicBezTo>
                  <a:pt x="10031" y="3187"/>
                  <a:pt x="10060" y="3195"/>
                  <a:pt x="10087" y="3195"/>
                </a:cubicBezTo>
                <a:cubicBezTo>
                  <a:pt x="10100" y="3195"/>
                  <a:pt x="10112" y="3194"/>
                  <a:pt x="10125" y="3194"/>
                </a:cubicBezTo>
                <a:cubicBezTo>
                  <a:pt x="10164" y="3194"/>
                  <a:pt x="10208" y="3209"/>
                  <a:pt x="10288" y="3330"/>
                </a:cubicBezTo>
                <a:cubicBezTo>
                  <a:pt x="10473" y="3340"/>
                  <a:pt x="10328" y="3973"/>
                  <a:pt x="10604" y="4255"/>
                </a:cubicBezTo>
                <a:cubicBezTo>
                  <a:pt x="10601" y="4286"/>
                  <a:pt x="10590" y="4296"/>
                  <a:pt x="10575" y="4296"/>
                </a:cubicBezTo>
                <a:cubicBezTo>
                  <a:pt x="10551" y="4296"/>
                  <a:pt x="10517" y="4272"/>
                  <a:pt x="10489" y="4272"/>
                </a:cubicBezTo>
                <a:cubicBezTo>
                  <a:pt x="10480" y="4272"/>
                  <a:pt x="10471" y="4275"/>
                  <a:pt x="10463" y="4282"/>
                </a:cubicBezTo>
                <a:cubicBezTo>
                  <a:pt x="10722" y="4723"/>
                  <a:pt x="10668" y="4656"/>
                  <a:pt x="10911" y="5029"/>
                </a:cubicBezTo>
                <a:cubicBezTo>
                  <a:pt x="10901" y="5151"/>
                  <a:pt x="10894" y="5272"/>
                  <a:pt x="10874" y="5393"/>
                </a:cubicBezTo>
                <a:cubicBezTo>
                  <a:pt x="10893" y="5318"/>
                  <a:pt x="10921" y="5287"/>
                  <a:pt x="10953" y="5287"/>
                </a:cubicBezTo>
                <a:cubicBezTo>
                  <a:pt x="11040" y="5287"/>
                  <a:pt x="11162" y="5507"/>
                  <a:pt x="11257" y="5719"/>
                </a:cubicBezTo>
                <a:cubicBezTo>
                  <a:pt x="11264" y="5706"/>
                  <a:pt x="11267" y="5692"/>
                  <a:pt x="11274" y="5679"/>
                </a:cubicBezTo>
                <a:cubicBezTo>
                  <a:pt x="11277" y="5713"/>
                  <a:pt x="11281" y="5750"/>
                  <a:pt x="11284" y="5787"/>
                </a:cubicBezTo>
                <a:lnTo>
                  <a:pt x="11257" y="5723"/>
                </a:lnTo>
                <a:lnTo>
                  <a:pt x="11234" y="5780"/>
                </a:lnTo>
                <a:lnTo>
                  <a:pt x="11291" y="5847"/>
                </a:lnTo>
                <a:cubicBezTo>
                  <a:pt x="11298" y="5925"/>
                  <a:pt x="11301" y="6005"/>
                  <a:pt x="11304" y="6083"/>
                </a:cubicBezTo>
                <a:cubicBezTo>
                  <a:pt x="11261" y="6083"/>
                  <a:pt x="11207" y="6026"/>
                  <a:pt x="11156" y="5958"/>
                </a:cubicBezTo>
                <a:lnTo>
                  <a:pt x="11234" y="5780"/>
                </a:lnTo>
                <a:cubicBezTo>
                  <a:pt x="11147" y="5684"/>
                  <a:pt x="11057" y="5598"/>
                  <a:pt x="10980" y="5598"/>
                </a:cubicBezTo>
                <a:cubicBezTo>
                  <a:pt x="10968" y="5598"/>
                  <a:pt x="10956" y="5600"/>
                  <a:pt x="10944" y="5605"/>
                </a:cubicBezTo>
                <a:cubicBezTo>
                  <a:pt x="10971" y="5652"/>
                  <a:pt x="10991" y="5702"/>
                  <a:pt x="10998" y="5753"/>
                </a:cubicBezTo>
                <a:cubicBezTo>
                  <a:pt x="10978" y="5733"/>
                  <a:pt x="10961" y="5718"/>
                  <a:pt x="10948" y="5718"/>
                </a:cubicBezTo>
                <a:cubicBezTo>
                  <a:pt x="10944" y="5718"/>
                  <a:pt x="10941" y="5719"/>
                  <a:pt x="10938" y="5723"/>
                </a:cubicBezTo>
                <a:cubicBezTo>
                  <a:pt x="10924" y="5740"/>
                  <a:pt x="10961" y="5787"/>
                  <a:pt x="11005" y="5857"/>
                </a:cubicBezTo>
                <a:lnTo>
                  <a:pt x="10850" y="5972"/>
                </a:lnTo>
                <a:lnTo>
                  <a:pt x="10914" y="5995"/>
                </a:lnTo>
                <a:cubicBezTo>
                  <a:pt x="10894" y="6194"/>
                  <a:pt x="10864" y="6389"/>
                  <a:pt x="10820" y="6584"/>
                </a:cubicBezTo>
                <a:cubicBezTo>
                  <a:pt x="10890" y="6793"/>
                  <a:pt x="10975" y="6998"/>
                  <a:pt x="11012" y="7240"/>
                </a:cubicBezTo>
                <a:cubicBezTo>
                  <a:pt x="11069" y="7530"/>
                  <a:pt x="11025" y="7829"/>
                  <a:pt x="10894" y="8092"/>
                </a:cubicBezTo>
                <a:cubicBezTo>
                  <a:pt x="10887" y="7887"/>
                  <a:pt x="10749" y="7967"/>
                  <a:pt x="10635" y="7883"/>
                </a:cubicBezTo>
                <a:cubicBezTo>
                  <a:pt x="10850" y="7809"/>
                  <a:pt x="10789" y="7439"/>
                  <a:pt x="10864" y="7126"/>
                </a:cubicBezTo>
                <a:lnTo>
                  <a:pt x="10864" y="7126"/>
                </a:lnTo>
                <a:cubicBezTo>
                  <a:pt x="10838" y="7212"/>
                  <a:pt x="10811" y="7239"/>
                  <a:pt x="10789" y="7239"/>
                </a:cubicBezTo>
                <a:cubicBezTo>
                  <a:pt x="10768" y="7239"/>
                  <a:pt x="10751" y="7215"/>
                  <a:pt x="10742" y="7193"/>
                </a:cubicBezTo>
                <a:lnTo>
                  <a:pt x="10742" y="7193"/>
                </a:lnTo>
                <a:cubicBezTo>
                  <a:pt x="10749" y="7288"/>
                  <a:pt x="10746" y="7385"/>
                  <a:pt x="10736" y="7483"/>
                </a:cubicBezTo>
                <a:cubicBezTo>
                  <a:pt x="10732" y="7577"/>
                  <a:pt x="10715" y="7671"/>
                  <a:pt x="10695" y="7765"/>
                </a:cubicBezTo>
                <a:cubicBezTo>
                  <a:pt x="10681" y="7754"/>
                  <a:pt x="10665" y="7749"/>
                  <a:pt x="10649" y="7749"/>
                </a:cubicBezTo>
                <a:cubicBezTo>
                  <a:pt x="10624" y="7749"/>
                  <a:pt x="10599" y="7763"/>
                  <a:pt x="10584" y="7786"/>
                </a:cubicBezTo>
                <a:cubicBezTo>
                  <a:pt x="10551" y="7819"/>
                  <a:pt x="10510" y="7863"/>
                  <a:pt x="10460" y="7903"/>
                </a:cubicBezTo>
                <a:cubicBezTo>
                  <a:pt x="10517" y="7917"/>
                  <a:pt x="10544" y="7947"/>
                  <a:pt x="10544" y="7991"/>
                </a:cubicBezTo>
                <a:cubicBezTo>
                  <a:pt x="10544" y="8038"/>
                  <a:pt x="10507" y="8089"/>
                  <a:pt x="10490" y="8126"/>
                </a:cubicBezTo>
                <a:cubicBezTo>
                  <a:pt x="10429" y="8216"/>
                  <a:pt x="10301" y="8297"/>
                  <a:pt x="10221" y="8365"/>
                </a:cubicBezTo>
                <a:cubicBezTo>
                  <a:pt x="10201" y="8277"/>
                  <a:pt x="10234" y="8203"/>
                  <a:pt x="10376" y="8115"/>
                </a:cubicBezTo>
                <a:cubicBezTo>
                  <a:pt x="10364" y="8113"/>
                  <a:pt x="10353" y="8112"/>
                  <a:pt x="10343" y="8112"/>
                </a:cubicBezTo>
                <a:cubicBezTo>
                  <a:pt x="10258" y="8112"/>
                  <a:pt x="10244" y="8187"/>
                  <a:pt x="10187" y="8284"/>
                </a:cubicBezTo>
                <a:cubicBezTo>
                  <a:pt x="10150" y="8371"/>
                  <a:pt x="10071" y="8446"/>
                  <a:pt x="9992" y="8446"/>
                </a:cubicBezTo>
                <a:cubicBezTo>
                  <a:pt x="9970" y="8446"/>
                  <a:pt x="9949" y="8441"/>
                  <a:pt x="9928" y="8428"/>
                </a:cubicBezTo>
                <a:cubicBezTo>
                  <a:pt x="9978" y="8415"/>
                  <a:pt x="10009" y="8422"/>
                  <a:pt x="10036" y="8371"/>
                </a:cubicBezTo>
                <a:lnTo>
                  <a:pt x="10036" y="8371"/>
                </a:lnTo>
                <a:cubicBezTo>
                  <a:pt x="9982" y="8415"/>
                  <a:pt x="9918" y="8435"/>
                  <a:pt x="9851" y="8435"/>
                </a:cubicBezTo>
                <a:cubicBezTo>
                  <a:pt x="9845" y="8435"/>
                  <a:pt x="9839" y="8434"/>
                  <a:pt x="9833" y="8434"/>
                </a:cubicBezTo>
                <a:cubicBezTo>
                  <a:pt x="9826" y="8434"/>
                  <a:pt x="9820" y="8435"/>
                  <a:pt x="9813" y="8435"/>
                </a:cubicBezTo>
                <a:cubicBezTo>
                  <a:pt x="9794" y="8435"/>
                  <a:pt x="9776" y="8433"/>
                  <a:pt x="9770" y="8418"/>
                </a:cubicBezTo>
                <a:cubicBezTo>
                  <a:pt x="9763" y="8388"/>
                  <a:pt x="9763" y="8358"/>
                  <a:pt x="9763" y="8328"/>
                </a:cubicBezTo>
                <a:cubicBezTo>
                  <a:pt x="9763" y="8287"/>
                  <a:pt x="9776" y="8257"/>
                  <a:pt x="9793" y="8253"/>
                </a:cubicBezTo>
                <a:lnTo>
                  <a:pt x="9800" y="8270"/>
                </a:lnTo>
                <a:lnTo>
                  <a:pt x="9807" y="8297"/>
                </a:lnTo>
                <a:lnTo>
                  <a:pt x="9800" y="8267"/>
                </a:lnTo>
                <a:cubicBezTo>
                  <a:pt x="9780" y="8176"/>
                  <a:pt x="9753" y="8089"/>
                  <a:pt x="9716" y="8001"/>
                </a:cubicBezTo>
                <a:lnTo>
                  <a:pt x="9686" y="7930"/>
                </a:lnTo>
                <a:lnTo>
                  <a:pt x="9642" y="7836"/>
                </a:lnTo>
                <a:cubicBezTo>
                  <a:pt x="9601" y="7752"/>
                  <a:pt x="9561" y="7668"/>
                  <a:pt x="9517" y="7590"/>
                </a:cubicBezTo>
                <a:cubicBezTo>
                  <a:pt x="9347" y="7290"/>
                  <a:pt x="9155" y="7072"/>
                  <a:pt x="9052" y="7072"/>
                </a:cubicBezTo>
                <a:cubicBezTo>
                  <a:pt x="9049" y="7072"/>
                  <a:pt x="9046" y="7072"/>
                  <a:pt x="9043" y="7072"/>
                </a:cubicBezTo>
                <a:cubicBezTo>
                  <a:pt x="9057" y="7058"/>
                  <a:pt x="9222" y="7026"/>
                  <a:pt x="9299" y="7026"/>
                </a:cubicBezTo>
                <a:cubicBezTo>
                  <a:pt x="9312" y="7026"/>
                  <a:pt x="9322" y="7027"/>
                  <a:pt x="9329" y="7028"/>
                </a:cubicBezTo>
                <a:cubicBezTo>
                  <a:pt x="9087" y="6904"/>
                  <a:pt x="8834" y="6796"/>
                  <a:pt x="8575" y="6709"/>
                </a:cubicBezTo>
                <a:cubicBezTo>
                  <a:pt x="8514" y="6628"/>
                  <a:pt x="8457" y="6544"/>
                  <a:pt x="8393" y="6470"/>
                </a:cubicBezTo>
                <a:cubicBezTo>
                  <a:pt x="8468" y="6373"/>
                  <a:pt x="8546" y="6256"/>
                  <a:pt x="8667" y="6256"/>
                </a:cubicBezTo>
                <a:cubicBezTo>
                  <a:pt x="8726" y="6256"/>
                  <a:pt x="8796" y="6284"/>
                  <a:pt x="8881" y="6355"/>
                </a:cubicBezTo>
                <a:cubicBezTo>
                  <a:pt x="8790" y="6174"/>
                  <a:pt x="8656" y="6022"/>
                  <a:pt x="8488" y="5908"/>
                </a:cubicBezTo>
                <a:lnTo>
                  <a:pt x="8488" y="5908"/>
                </a:lnTo>
                <a:cubicBezTo>
                  <a:pt x="8528" y="5980"/>
                  <a:pt x="8484" y="6170"/>
                  <a:pt x="8411" y="6170"/>
                </a:cubicBezTo>
                <a:cubicBezTo>
                  <a:pt x="8399" y="6170"/>
                  <a:pt x="8386" y="6165"/>
                  <a:pt x="8373" y="6153"/>
                </a:cubicBezTo>
                <a:cubicBezTo>
                  <a:pt x="8274" y="5789"/>
                  <a:pt x="8289" y="5911"/>
                  <a:pt x="8096" y="5528"/>
                </a:cubicBezTo>
                <a:lnTo>
                  <a:pt x="8096" y="5528"/>
                </a:lnTo>
                <a:cubicBezTo>
                  <a:pt x="8120" y="5595"/>
                  <a:pt x="8033" y="5646"/>
                  <a:pt x="7928" y="5646"/>
                </a:cubicBezTo>
                <a:cubicBezTo>
                  <a:pt x="7860" y="5646"/>
                  <a:pt x="7784" y="5624"/>
                  <a:pt x="7727" y="5571"/>
                </a:cubicBezTo>
                <a:cubicBezTo>
                  <a:pt x="7774" y="5565"/>
                  <a:pt x="7867" y="5396"/>
                  <a:pt x="7942" y="5396"/>
                </a:cubicBezTo>
                <a:cubicBezTo>
                  <a:pt x="7945" y="5396"/>
                  <a:pt x="7949" y="5397"/>
                  <a:pt x="7952" y="5397"/>
                </a:cubicBezTo>
                <a:lnTo>
                  <a:pt x="7952" y="5397"/>
                </a:lnTo>
                <a:cubicBezTo>
                  <a:pt x="7771" y="5344"/>
                  <a:pt x="7590" y="5299"/>
                  <a:pt x="7413" y="5263"/>
                </a:cubicBezTo>
                <a:lnTo>
                  <a:pt x="7413" y="5263"/>
                </a:lnTo>
                <a:cubicBezTo>
                  <a:pt x="7415" y="5264"/>
                  <a:pt x="7418" y="5264"/>
                  <a:pt x="7420" y="5264"/>
                </a:cubicBezTo>
                <a:cubicBezTo>
                  <a:pt x="7521" y="5264"/>
                  <a:pt x="7530" y="5092"/>
                  <a:pt x="7481" y="4972"/>
                </a:cubicBezTo>
                <a:lnTo>
                  <a:pt x="7481" y="4972"/>
                </a:lnTo>
                <a:cubicBezTo>
                  <a:pt x="7483" y="4979"/>
                  <a:pt x="7482" y="4982"/>
                  <a:pt x="7477" y="4982"/>
                </a:cubicBezTo>
                <a:cubicBezTo>
                  <a:pt x="7432" y="4982"/>
                  <a:pt x="7092" y="4685"/>
                  <a:pt x="6970" y="4642"/>
                </a:cubicBezTo>
                <a:lnTo>
                  <a:pt x="6970" y="4642"/>
                </a:lnTo>
                <a:lnTo>
                  <a:pt x="7125" y="4814"/>
                </a:lnTo>
                <a:cubicBezTo>
                  <a:pt x="6653" y="4461"/>
                  <a:pt x="6451" y="4780"/>
                  <a:pt x="5960" y="4484"/>
                </a:cubicBezTo>
                <a:cubicBezTo>
                  <a:pt x="6044" y="4471"/>
                  <a:pt x="6276" y="4289"/>
                  <a:pt x="6017" y="4114"/>
                </a:cubicBezTo>
                <a:lnTo>
                  <a:pt x="6017" y="4114"/>
                </a:lnTo>
                <a:lnTo>
                  <a:pt x="5812" y="4171"/>
                </a:lnTo>
                <a:cubicBezTo>
                  <a:pt x="5721" y="4195"/>
                  <a:pt x="5600" y="4218"/>
                  <a:pt x="5496" y="4255"/>
                </a:cubicBezTo>
                <a:cubicBezTo>
                  <a:pt x="5469" y="4265"/>
                  <a:pt x="5445" y="4276"/>
                  <a:pt x="5418" y="4286"/>
                </a:cubicBezTo>
                <a:cubicBezTo>
                  <a:pt x="5245" y="4221"/>
                  <a:pt x="5079" y="4180"/>
                  <a:pt x="4934" y="4180"/>
                </a:cubicBezTo>
                <a:cubicBezTo>
                  <a:pt x="4890" y="4180"/>
                  <a:pt x="4849" y="4184"/>
                  <a:pt x="4809" y="4191"/>
                </a:cubicBezTo>
                <a:cubicBezTo>
                  <a:pt x="4819" y="4175"/>
                  <a:pt x="4833" y="4158"/>
                  <a:pt x="4843" y="4144"/>
                </a:cubicBezTo>
                <a:cubicBezTo>
                  <a:pt x="4954" y="4050"/>
                  <a:pt x="5085" y="3986"/>
                  <a:pt x="5226" y="3952"/>
                </a:cubicBezTo>
                <a:cubicBezTo>
                  <a:pt x="5330" y="3931"/>
                  <a:pt x="5434" y="3920"/>
                  <a:pt x="5538" y="3920"/>
                </a:cubicBezTo>
                <a:cubicBezTo>
                  <a:pt x="5594" y="3920"/>
                  <a:pt x="5649" y="3923"/>
                  <a:pt x="5704" y="3929"/>
                </a:cubicBezTo>
                <a:cubicBezTo>
                  <a:pt x="5634" y="3885"/>
                  <a:pt x="5570" y="3838"/>
                  <a:pt x="5506" y="3784"/>
                </a:cubicBezTo>
                <a:cubicBezTo>
                  <a:pt x="5465" y="3757"/>
                  <a:pt x="5401" y="3724"/>
                  <a:pt x="5159" y="3683"/>
                </a:cubicBezTo>
                <a:cubicBezTo>
                  <a:pt x="5072" y="3639"/>
                  <a:pt x="5132" y="3616"/>
                  <a:pt x="5243" y="3616"/>
                </a:cubicBezTo>
                <a:cubicBezTo>
                  <a:pt x="5361" y="3623"/>
                  <a:pt x="5479" y="3643"/>
                  <a:pt x="5590" y="3680"/>
                </a:cubicBezTo>
                <a:cubicBezTo>
                  <a:pt x="5352" y="3586"/>
                  <a:pt x="5109" y="3532"/>
                  <a:pt x="4871" y="3532"/>
                </a:cubicBezTo>
                <a:cubicBezTo>
                  <a:pt x="4776" y="3532"/>
                  <a:pt x="4683" y="3540"/>
                  <a:pt x="4590" y="3559"/>
                </a:cubicBezTo>
                <a:cubicBezTo>
                  <a:pt x="4523" y="3579"/>
                  <a:pt x="4459" y="3606"/>
                  <a:pt x="4395" y="3633"/>
                </a:cubicBezTo>
                <a:cubicBezTo>
                  <a:pt x="4429" y="3660"/>
                  <a:pt x="4395" y="3707"/>
                  <a:pt x="4338" y="3761"/>
                </a:cubicBezTo>
                <a:lnTo>
                  <a:pt x="4240" y="3848"/>
                </a:lnTo>
                <a:cubicBezTo>
                  <a:pt x="4207" y="3889"/>
                  <a:pt x="4173" y="3929"/>
                  <a:pt x="4136" y="3969"/>
                </a:cubicBezTo>
                <a:cubicBezTo>
                  <a:pt x="3998" y="4134"/>
                  <a:pt x="3954" y="4350"/>
                  <a:pt x="4018" y="4363"/>
                </a:cubicBezTo>
                <a:cubicBezTo>
                  <a:pt x="4055" y="4208"/>
                  <a:pt x="4136" y="4070"/>
                  <a:pt x="4251" y="3959"/>
                </a:cubicBezTo>
                <a:cubicBezTo>
                  <a:pt x="4301" y="3892"/>
                  <a:pt x="4372" y="3858"/>
                  <a:pt x="4439" y="3811"/>
                </a:cubicBezTo>
                <a:cubicBezTo>
                  <a:pt x="4503" y="3764"/>
                  <a:pt x="4574" y="3724"/>
                  <a:pt x="4648" y="3690"/>
                </a:cubicBezTo>
                <a:cubicBezTo>
                  <a:pt x="4712" y="3670"/>
                  <a:pt x="4776" y="3650"/>
                  <a:pt x="4839" y="3636"/>
                </a:cubicBezTo>
                <a:lnTo>
                  <a:pt x="4839" y="3636"/>
                </a:lnTo>
                <a:cubicBezTo>
                  <a:pt x="4873" y="3683"/>
                  <a:pt x="4813" y="3757"/>
                  <a:pt x="4712" y="3835"/>
                </a:cubicBezTo>
                <a:cubicBezTo>
                  <a:pt x="4668" y="3878"/>
                  <a:pt x="4614" y="3926"/>
                  <a:pt x="4560" y="3986"/>
                </a:cubicBezTo>
                <a:cubicBezTo>
                  <a:pt x="4506" y="4047"/>
                  <a:pt x="4439" y="4094"/>
                  <a:pt x="4388" y="4171"/>
                </a:cubicBezTo>
                <a:cubicBezTo>
                  <a:pt x="4271" y="4309"/>
                  <a:pt x="4203" y="4508"/>
                  <a:pt x="4180" y="4700"/>
                </a:cubicBezTo>
                <a:cubicBezTo>
                  <a:pt x="4167" y="4722"/>
                  <a:pt x="4152" y="4732"/>
                  <a:pt x="4136" y="4732"/>
                </a:cubicBezTo>
                <a:cubicBezTo>
                  <a:pt x="4052" y="4732"/>
                  <a:pt x="3934" y="4467"/>
                  <a:pt x="3901" y="4447"/>
                </a:cubicBezTo>
                <a:lnTo>
                  <a:pt x="3901" y="4447"/>
                </a:lnTo>
                <a:cubicBezTo>
                  <a:pt x="3921" y="4508"/>
                  <a:pt x="3890" y="4686"/>
                  <a:pt x="3921" y="4861"/>
                </a:cubicBezTo>
                <a:cubicBezTo>
                  <a:pt x="3938" y="5036"/>
                  <a:pt x="3988" y="5201"/>
                  <a:pt x="3971" y="5238"/>
                </a:cubicBezTo>
                <a:cubicBezTo>
                  <a:pt x="3921" y="5130"/>
                  <a:pt x="3877" y="5019"/>
                  <a:pt x="3837" y="4905"/>
                </a:cubicBezTo>
                <a:lnTo>
                  <a:pt x="3837" y="4905"/>
                </a:lnTo>
                <a:cubicBezTo>
                  <a:pt x="3837" y="5009"/>
                  <a:pt x="3853" y="5114"/>
                  <a:pt x="3890" y="5211"/>
                </a:cubicBezTo>
                <a:cubicBezTo>
                  <a:pt x="3931" y="5305"/>
                  <a:pt x="3975" y="5393"/>
                  <a:pt x="4028" y="5480"/>
                </a:cubicBezTo>
                <a:cubicBezTo>
                  <a:pt x="4136" y="5669"/>
                  <a:pt x="4213" y="5766"/>
                  <a:pt x="4237" y="5978"/>
                </a:cubicBezTo>
                <a:cubicBezTo>
                  <a:pt x="4286" y="6095"/>
                  <a:pt x="4263" y="6397"/>
                  <a:pt x="4338" y="6397"/>
                </a:cubicBezTo>
                <a:cubicBezTo>
                  <a:pt x="4341" y="6397"/>
                  <a:pt x="4345" y="6397"/>
                  <a:pt x="4348" y="6396"/>
                </a:cubicBezTo>
                <a:cubicBezTo>
                  <a:pt x="4372" y="6227"/>
                  <a:pt x="4543" y="6063"/>
                  <a:pt x="4715" y="5965"/>
                </a:cubicBezTo>
                <a:cubicBezTo>
                  <a:pt x="4789" y="6093"/>
                  <a:pt x="4863" y="6217"/>
                  <a:pt x="4930" y="6325"/>
                </a:cubicBezTo>
                <a:lnTo>
                  <a:pt x="4873" y="6342"/>
                </a:lnTo>
                <a:lnTo>
                  <a:pt x="4917" y="6409"/>
                </a:lnTo>
                <a:lnTo>
                  <a:pt x="4964" y="6376"/>
                </a:lnTo>
                <a:cubicBezTo>
                  <a:pt x="5055" y="6517"/>
                  <a:pt x="5136" y="6635"/>
                  <a:pt x="5189" y="6715"/>
                </a:cubicBezTo>
                <a:cubicBezTo>
                  <a:pt x="5193" y="6722"/>
                  <a:pt x="5200" y="6729"/>
                  <a:pt x="5203" y="6736"/>
                </a:cubicBezTo>
                <a:cubicBezTo>
                  <a:pt x="5186" y="6758"/>
                  <a:pt x="5157" y="6766"/>
                  <a:pt x="5123" y="6766"/>
                </a:cubicBezTo>
                <a:cubicBezTo>
                  <a:pt x="5045" y="6766"/>
                  <a:pt x="4938" y="6727"/>
                  <a:pt x="4865" y="6727"/>
                </a:cubicBezTo>
                <a:cubicBezTo>
                  <a:pt x="4816" y="6727"/>
                  <a:pt x="4782" y="6745"/>
                  <a:pt x="4782" y="6803"/>
                </a:cubicBezTo>
                <a:cubicBezTo>
                  <a:pt x="4786" y="6801"/>
                  <a:pt x="4791" y="6800"/>
                  <a:pt x="4797" y="6800"/>
                </a:cubicBezTo>
                <a:cubicBezTo>
                  <a:pt x="4842" y="6800"/>
                  <a:pt x="4928" y="6854"/>
                  <a:pt x="4964" y="6880"/>
                </a:cubicBezTo>
                <a:cubicBezTo>
                  <a:pt x="5011" y="7012"/>
                  <a:pt x="4826" y="6907"/>
                  <a:pt x="5008" y="7140"/>
                </a:cubicBezTo>
                <a:cubicBezTo>
                  <a:pt x="5015" y="7137"/>
                  <a:pt x="5022" y="7136"/>
                  <a:pt x="5029" y="7136"/>
                </a:cubicBezTo>
                <a:cubicBezTo>
                  <a:pt x="5132" y="7136"/>
                  <a:pt x="5241" y="7355"/>
                  <a:pt x="5253" y="7355"/>
                </a:cubicBezTo>
                <a:cubicBezTo>
                  <a:pt x="5258" y="7355"/>
                  <a:pt x="5243" y="7309"/>
                  <a:pt x="5196" y="7173"/>
                </a:cubicBezTo>
                <a:lnTo>
                  <a:pt x="5196" y="7173"/>
                </a:lnTo>
                <a:cubicBezTo>
                  <a:pt x="5398" y="7375"/>
                  <a:pt x="5351" y="7436"/>
                  <a:pt x="5570" y="7688"/>
                </a:cubicBezTo>
                <a:cubicBezTo>
                  <a:pt x="5573" y="7649"/>
                  <a:pt x="5608" y="7633"/>
                  <a:pt x="5663" y="7633"/>
                </a:cubicBezTo>
                <a:cubicBezTo>
                  <a:pt x="5741" y="7633"/>
                  <a:pt x="5857" y="7666"/>
                  <a:pt x="5974" y="7715"/>
                </a:cubicBezTo>
                <a:cubicBezTo>
                  <a:pt x="6051" y="7799"/>
                  <a:pt x="6128" y="7883"/>
                  <a:pt x="6209" y="7967"/>
                </a:cubicBezTo>
                <a:cubicBezTo>
                  <a:pt x="6209" y="7974"/>
                  <a:pt x="6209" y="7984"/>
                  <a:pt x="6213" y="7991"/>
                </a:cubicBezTo>
                <a:cubicBezTo>
                  <a:pt x="6307" y="8085"/>
                  <a:pt x="6394" y="8173"/>
                  <a:pt x="6472" y="8257"/>
                </a:cubicBezTo>
                <a:cubicBezTo>
                  <a:pt x="6472" y="8260"/>
                  <a:pt x="6472" y="8267"/>
                  <a:pt x="6465" y="8270"/>
                </a:cubicBezTo>
                <a:cubicBezTo>
                  <a:pt x="6472" y="8270"/>
                  <a:pt x="6475" y="8264"/>
                  <a:pt x="6482" y="8264"/>
                </a:cubicBezTo>
                <a:cubicBezTo>
                  <a:pt x="6576" y="8361"/>
                  <a:pt x="6663" y="8449"/>
                  <a:pt x="6754" y="8533"/>
                </a:cubicBezTo>
                <a:cubicBezTo>
                  <a:pt x="6788" y="8563"/>
                  <a:pt x="6818" y="8593"/>
                  <a:pt x="6852" y="8624"/>
                </a:cubicBezTo>
                <a:cubicBezTo>
                  <a:pt x="6849" y="8644"/>
                  <a:pt x="6835" y="8661"/>
                  <a:pt x="6818" y="8674"/>
                </a:cubicBezTo>
                <a:cubicBezTo>
                  <a:pt x="6842" y="8674"/>
                  <a:pt x="6869" y="8667"/>
                  <a:pt x="6889" y="8654"/>
                </a:cubicBezTo>
                <a:cubicBezTo>
                  <a:pt x="7007" y="8755"/>
                  <a:pt x="7131" y="8846"/>
                  <a:pt x="7263" y="8927"/>
                </a:cubicBezTo>
                <a:cubicBezTo>
                  <a:pt x="7283" y="8984"/>
                  <a:pt x="7488" y="9155"/>
                  <a:pt x="7360" y="9159"/>
                </a:cubicBezTo>
                <a:cubicBezTo>
                  <a:pt x="7441" y="9176"/>
                  <a:pt x="7532" y="9159"/>
                  <a:pt x="7680" y="9233"/>
                </a:cubicBezTo>
                <a:cubicBezTo>
                  <a:pt x="7743" y="9303"/>
                  <a:pt x="7749" y="9325"/>
                  <a:pt x="7726" y="9325"/>
                </a:cubicBezTo>
                <a:cubicBezTo>
                  <a:pt x="7684" y="9325"/>
                  <a:pt x="7546" y="9250"/>
                  <a:pt x="7487" y="9250"/>
                </a:cubicBezTo>
                <a:cubicBezTo>
                  <a:pt x="7455" y="9250"/>
                  <a:pt x="7446" y="9272"/>
                  <a:pt x="7485" y="9337"/>
                </a:cubicBezTo>
                <a:cubicBezTo>
                  <a:pt x="7495" y="9325"/>
                  <a:pt x="7516" y="9320"/>
                  <a:pt x="7545" y="9320"/>
                </a:cubicBezTo>
                <a:cubicBezTo>
                  <a:pt x="7678" y="9320"/>
                  <a:pt x="7979" y="9429"/>
                  <a:pt x="8185" y="9452"/>
                </a:cubicBezTo>
                <a:cubicBezTo>
                  <a:pt x="8161" y="9300"/>
                  <a:pt x="7687" y="9223"/>
                  <a:pt x="7448" y="9149"/>
                </a:cubicBezTo>
                <a:cubicBezTo>
                  <a:pt x="7481" y="9088"/>
                  <a:pt x="7562" y="9054"/>
                  <a:pt x="7670" y="9038"/>
                </a:cubicBezTo>
                <a:cubicBezTo>
                  <a:pt x="7946" y="9186"/>
                  <a:pt x="8238" y="9303"/>
                  <a:pt x="8538" y="9391"/>
                </a:cubicBezTo>
                <a:cubicBezTo>
                  <a:pt x="8565" y="9401"/>
                  <a:pt x="8592" y="9401"/>
                  <a:pt x="8622" y="9411"/>
                </a:cubicBezTo>
                <a:cubicBezTo>
                  <a:pt x="8639" y="9421"/>
                  <a:pt x="8663" y="9425"/>
                  <a:pt x="8686" y="9425"/>
                </a:cubicBezTo>
                <a:cubicBezTo>
                  <a:pt x="8831" y="9462"/>
                  <a:pt x="8979" y="9495"/>
                  <a:pt x="9127" y="9515"/>
                </a:cubicBezTo>
                <a:cubicBezTo>
                  <a:pt x="9137" y="9573"/>
                  <a:pt x="9144" y="9627"/>
                  <a:pt x="9151" y="9680"/>
                </a:cubicBezTo>
                <a:cubicBezTo>
                  <a:pt x="9154" y="9859"/>
                  <a:pt x="9181" y="10101"/>
                  <a:pt x="9174" y="10390"/>
                </a:cubicBezTo>
                <a:cubicBezTo>
                  <a:pt x="9171" y="10784"/>
                  <a:pt x="9090" y="11232"/>
                  <a:pt x="8949" y="11511"/>
                </a:cubicBezTo>
                <a:cubicBezTo>
                  <a:pt x="8955" y="11589"/>
                  <a:pt x="8945" y="11703"/>
                  <a:pt x="8962" y="11747"/>
                </a:cubicBezTo>
                <a:cubicBezTo>
                  <a:pt x="8851" y="12050"/>
                  <a:pt x="8706" y="12336"/>
                  <a:pt x="8531" y="12605"/>
                </a:cubicBezTo>
                <a:cubicBezTo>
                  <a:pt x="8474" y="12672"/>
                  <a:pt x="8417" y="12743"/>
                  <a:pt x="8353" y="12807"/>
                </a:cubicBezTo>
                <a:lnTo>
                  <a:pt x="8424" y="12750"/>
                </a:lnTo>
                <a:lnTo>
                  <a:pt x="8514" y="12628"/>
                </a:lnTo>
                <a:lnTo>
                  <a:pt x="8514" y="12628"/>
                </a:lnTo>
                <a:cubicBezTo>
                  <a:pt x="8488" y="12669"/>
                  <a:pt x="8467" y="12709"/>
                  <a:pt x="8437" y="12750"/>
                </a:cubicBezTo>
                <a:cubicBezTo>
                  <a:pt x="8238" y="13032"/>
                  <a:pt x="7989" y="13278"/>
                  <a:pt x="7697" y="13466"/>
                </a:cubicBezTo>
                <a:cubicBezTo>
                  <a:pt x="7697" y="13450"/>
                  <a:pt x="7687" y="13436"/>
                  <a:pt x="7670" y="13426"/>
                </a:cubicBezTo>
                <a:cubicBezTo>
                  <a:pt x="7602" y="13487"/>
                  <a:pt x="7532" y="13547"/>
                  <a:pt x="7454" y="13601"/>
                </a:cubicBezTo>
                <a:cubicBezTo>
                  <a:pt x="7444" y="13604"/>
                  <a:pt x="7438" y="13611"/>
                  <a:pt x="7427" y="13615"/>
                </a:cubicBezTo>
                <a:cubicBezTo>
                  <a:pt x="7427" y="13589"/>
                  <a:pt x="7477" y="13529"/>
                  <a:pt x="7424" y="13529"/>
                </a:cubicBezTo>
                <a:cubicBezTo>
                  <a:pt x="7420" y="13529"/>
                  <a:pt x="7416" y="13530"/>
                  <a:pt x="7411" y="13530"/>
                </a:cubicBezTo>
                <a:cubicBezTo>
                  <a:pt x="7417" y="13561"/>
                  <a:pt x="7394" y="13604"/>
                  <a:pt x="7343" y="13648"/>
                </a:cubicBezTo>
                <a:cubicBezTo>
                  <a:pt x="7199" y="13709"/>
                  <a:pt x="7051" y="13753"/>
                  <a:pt x="6896" y="13783"/>
                </a:cubicBezTo>
                <a:lnTo>
                  <a:pt x="6882" y="13783"/>
                </a:lnTo>
                <a:cubicBezTo>
                  <a:pt x="6876" y="13786"/>
                  <a:pt x="6869" y="13790"/>
                  <a:pt x="6862" y="13793"/>
                </a:cubicBezTo>
                <a:cubicBezTo>
                  <a:pt x="6738" y="13813"/>
                  <a:pt x="6613" y="13827"/>
                  <a:pt x="6485" y="13830"/>
                </a:cubicBezTo>
                <a:cubicBezTo>
                  <a:pt x="6472" y="13827"/>
                  <a:pt x="6455" y="13823"/>
                  <a:pt x="6438" y="13820"/>
                </a:cubicBezTo>
                <a:cubicBezTo>
                  <a:pt x="6421" y="13827"/>
                  <a:pt x="6401" y="13830"/>
                  <a:pt x="6381" y="13830"/>
                </a:cubicBezTo>
                <a:cubicBezTo>
                  <a:pt x="6320" y="13830"/>
                  <a:pt x="6263" y="13830"/>
                  <a:pt x="6202" y="13827"/>
                </a:cubicBezTo>
                <a:cubicBezTo>
                  <a:pt x="6347" y="13137"/>
                  <a:pt x="6243" y="12416"/>
                  <a:pt x="5906" y="11794"/>
                </a:cubicBezTo>
                <a:cubicBezTo>
                  <a:pt x="5140" y="10322"/>
                  <a:pt x="3374" y="9349"/>
                  <a:pt x="1691" y="9349"/>
                </a:cubicBezTo>
                <a:cubicBezTo>
                  <a:pt x="1297" y="9349"/>
                  <a:pt x="907" y="9402"/>
                  <a:pt x="535" y="9515"/>
                </a:cubicBezTo>
                <a:cubicBezTo>
                  <a:pt x="222" y="9613"/>
                  <a:pt x="0" y="10024"/>
                  <a:pt x="212" y="10330"/>
                </a:cubicBezTo>
                <a:cubicBezTo>
                  <a:pt x="337" y="10515"/>
                  <a:pt x="468" y="10697"/>
                  <a:pt x="599" y="10872"/>
                </a:cubicBezTo>
                <a:cubicBezTo>
                  <a:pt x="599" y="11023"/>
                  <a:pt x="599" y="11185"/>
                  <a:pt x="512" y="11228"/>
                </a:cubicBezTo>
                <a:cubicBezTo>
                  <a:pt x="855" y="11363"/>
                  <a:pt x="825" y="12090"/>
                  <a:pt x="1403" y="12302"/>
                </a:cubicBezTo>
                <a:cubicBezTo>
                  <a:pt x="1419" y="12340"/>
                  <a:pt x="1413" y="12350"/>
                  <a:pt x="1397" y="12350"/>
                </a:cubicBezTo>
                <a:cubicBezTo>
                  <a:pt x="1375" y="12350"/>
                  <a:pt x="1335" y="12330"/>
                  <a:pt x="1310" y="12330"/>
                </a:cubicBezTo>
                <a:cubicBezTo>
                  <a:pt x="1296" y="12330"/>
                  <a:pt x="1287" y="12336"/>
                  <a:pt x="1289" y="12356"/>
                </a:cubicBezTo>
                <a:cubicBezTo>
                  <a:pt x="1454" y="12393"/>
                  <a:pt x="1578" y="12497"/>
                  <a:pt x="1774" y="12740"/>
                </a:cubicBezTo>
                <a:lnTo>
                  <a:pt x="1730" y="12733"/>
                </a:lnTo>
                <a:lnTo>
                  <a:pt x="2531" y="13450"/>
                </a:lnTo>
                <a:cubicBezTo>
                  <a:pt x="2817" y="13712"/>
                  <a:pt x="3130" y="13948"/>
                  <a:pt x="3463" y="14156"/>
                </a:cubicBezTo>
                <a:lnTo>
                  <a:pt x="3450" y="14028"/>
                </a:lnTo>
                <a:lnTo>
                  <a:pt x="3450" y="14028"/>
                </a:lnTo>
                <a:cubicBezTo>
                  <a:pt x="3551" y="14092"/>
                  <a:pt x="3645" y="14170"/>
                  <a:pt x="3726" y="14257"/>
                </a:cubicBezTo>
                <a:cubicBezTo>
                  <a:pt x="4012" y="14230"/>
                  <a:pt x="3207" y="13975"/>
                  <a:pt x="3487" y="13921"/>
                </a:cubicBezTo>
                <a:lnTo>
                  <a:pt x="3487" y="13921"/>
                </a:lnTo>
                <a:cubicBezTo>
                  <a:pt x="3544" y="14069"/>
                  <a:pt x="3840" y="14234"/>
                  <a:pt x="4109" y="14362"/>
                </a:cubicBezTo>
                <a:cubicBezTo>
                  <a:pt x="4264" y="14439"/>
                  <a:pt x="4446" y="14506"/>
                  <a:pt x="4409" y="14570"/>
                </a:cubicBezTo>
                <a:cubicBezTo>
                  <a:pt x="4399" y="14591"/>
                  <a:pt x="4382" y="14604"/>
                  <a:pt x="4362" y="14614"/>
                </a:cubicBezTo>
                <a:cubicBezTo>
                  <a:pt x="4351" y="14643"/>
                  <a:pt x="4355" y="14653"/>
                  <a:pt x="4367" y="14653"/>
                </a:cubicBezTo>
                <a:cubicBezTo>
                  <a:pt x="4393" y="14653"/>
                  <a:pt x="4456" y="14606"/>
                  <a:pt x="4483" y="14606"/>
                </a:cubicBezTo>
                <a:cubicBezTo>
                  <a:pt x="4498" y="14606"/>
                  <a:pt x="4502" y="14619"/>
                  <a:pt x="4486" y="14658"/>
                </a:cubicBezTo>
                <a:lnTo>
                  <a:pt x="4385" y="14712"/>
                </a:lnTo>
                <a:cubicBezTo>
                  <a:pt x="4415" y="14718"/>
                  <a:pt x="4446" y="14725"/>
                  <a:pt x="4476" y="14735"/>
                </a:cubicBezTo>
                <a:cubicBezTo>
                  <a:pt x="4433" y="14812"/>
                  <a:pt x="4350" y="14861"/>
                  <a:pt x="4262" y="14861"/>
                </a:cubicBezTo>
                <a:cubicBezTo>
                  <a:pt x="4254" y="14861"/>
                  <a:pt x="4245" y="14861"/>
                  <a:pt x="4237" y="14860"/>
                </a:cubicBezTo>
                <a:cubicBezTo>
                  <a:pt x="4254" y="14846"/>
                  <a:pt x="4247" y="14813"/>
                  <a:pt x="4247" y="14796"/>
                </a:cubicBezTo>
                <a:lnTo>
                  <a:pt x="4247" y="14796"/>
                </a:lnTo>
                <a:cubicBezTo>
                  <a:pt x="4197" y="14826"/>
                  <a:pt x="4163" y="14880"/>
                  <a:pt x="4150" y="14937"/>
                </a:cubicBezTo>
                <a:cubicBezTo>
                  <a:pt x="4101" y="15046"/>
                  <a:pt x="4050" y="15159"/>
                  <a:pt x="4017" y="15207"/>
                </a:cubicBezTo>
                <a:lnTo>
                  <a:pt x="4017" y="15207"/>
                </a:lnTo>
                <a:lnTo>
                  <a:pt x="4183" y="15004"/>
                </a:lnTo>
                <a:lnTo>
                  <a:pt x="4183" y="15004"/>
                </a:lnTo>
                <a:cubicBezTo>
                  <a:pt x="4008" y="15365"/>
                  <a:pt x="3742" y="15738"/>
                  <a:pt x="3480" y="16125"/>
                </a:cubicBezTo>
                <a:lnTo>
                  <a:pt x="3285" y="16418"/>
                </a:lnTo>
                <a:lnTo>
                  <a:pt x="3238" y="16492"/>
                </a:lnTo>
                <a:lnTo>
                  <a:pt x="3207" y="16539"/>
                </a:lnTo>
                <a:cubicBezTo>
                  <a:pt x="3177" y="16590"/>
                  <a:pt x="3153" y="16643"/>
                  <a:pt x="3137" y="16697"/>
                </a:cubicBezTo>
                <a:cubicBezTo>
                  <a:pt x="3079" y="16892"/>
                  <a:pt x="3120" y="17104"/>
                  <a:pt x="3241" y="17269"/>
                </a:cubicBezTo>
                <a:cubicBezTo>
                  <a:pt x="3352" y="17421"/>
                  <a:pt x="3524" y="17518"/>
                  <a:pt x="3709" y="17539"/>
                </a:cubicBezTo>
                <a:cubicBezTo>
                  <a:pt x="3728" y="17540"/>
                  <a:pt x="3747" y="17541"/>
                  <a:pt x="3766" y="17541"/>
                </a:cubicBezTo>
                <a:cubicBezTo>
                  <a:pt x="3860" y="17541"/>
                  <a:pt x="3951" y="17521"/>
                  <a:pt x="4035" y="17481"/>
                </a:cubicBezTo>
                <a:cubicBezTo>
                  <a:pt x="4076" y="17458"/>
                  <a:pt x="4113" y="17434"/>
                  <a:pt x="4150" y="17407"/>
                </a:cubicBezTo>
                <a:lnTo>
                  <a:pt x="4180" y="17377"/>
                </a:lnTo>
                <a:cubicBezTo>
                  <a:pt x="4261" y="17303"/>
                  <a:pt x="4341" y="17222"/>
                  <a:pt x="4415" y="17138"/>
                </a:cubicBezTo>
                <a:lnTo>
                  <a:pt x="4331" y="17138"/>
                </a:lnTo>
                <a:cubicBezTo>
                  <a:pt x="4765" y="16650"/>
                  <a:pt x="4772" y="16852"/>
                  <a:pt x="5243" y="16303"/>
                </a:cubicBezTo>
                <a:lnTo>
                  <a:pt x="5243" y="16303"/>
                </a:lnTo>
                <a:lnTo>
                  <a:pt x="5233" y="16330"/>
                </a:lnTo>
                <a:cubicBezTo>
                  <a:pt x="5311" y="16166"/>
                  <a:pt x="5412" y="16014"/>
                  <a:pt x="5529" y="15879"/>
                </a:cubicBezTo>
                <a:lnTo>
                  <a:pt x="5529" y="15879"/>
                </a:lnTo>
                <a:cubicBezTo>
                  <a:pt x="5516" y="15916"/>
                  <a:pt x="5520" y="15930"/>
                  <a:pt x="5534" y="15930"/>
                </a:cubicBezTo>
                <a:cubicBezTo>
                  <a:pt x="5574" y="15930"/>
                  <a:pt x="5691" y="15830"/>
                  <a:pt x="5734" y="15830"/>
                </a:cubicBezTo>
                <a:cubicBezTo>
                  <a:pt x="5753" y="15830"/>
                  <a:pt x="5758" y="15849"/>
                  <a:pt x="5735" y="15906"/>
                </a:cubicBezTo>
                <a:cubicBezTo>
                  <a:pt x="5913" y="15587"/>
                  <a:pt x="5940" y="15496"/>
                  <a:pt x="5947" y="15428"/>
                </a:cubicBezTo>
                <a:cubicBezTo>
                  <a:pt x="5947" y="15368"/>
                  <a:pt x="5947" y="15304"/>
                  <a:pt x="5963" y="15082"/>
                </a:cubicBezTo>
                <a:cubicBezTo>
                  <a:pt x="5997" y="15075"/>
                  <a:pt x="6031" y="15072"/>
                  <a:pt x="6064" y="15068"/>
                </a:cubicBezTo>
                <a:cubicBezTo>
                  <a:pt x="6058" y="14954"/>
                  <a:pt x="6038" y="14897"/>
                  <a:pt x="6098" y="14728"/>
                </a:cubicBezTo>
                <a:cubicBezTo>
                  <a:pt x="6105" y="14727"/>
                  <a:pt x="6113" y="14727"/>
                  <a:pt x="6124" y="14727"/>
                </a:cubicBezTo>
                <a:cubicBezTo>
                  <a:pt x="6144" y="14727"/>
                  <a:pt x="6170" y="14728"/>
                  <a:pt x="6199" y="14728"/>
                </a:cubicBezTo>
                <a:cubicBezTo>
                  <a:pt x="6105" y="14752"/>
                  <a:pt x="6172" y="14789"/>
                  <a:pt x="6219" y="14829"/>
                </a:cubicBezTo>
                <a:cubicBezTo>
                  <a:pt x="6270" y="14870"/>
                  <a:pt x="6307" y="14910"/>
                  <a:pt x="6243" y="14947"/>
                </a:cubicBezTo>
                <a:cubicBezTo>
                  <a:pt x="6359" y="14999"/>
                  <a:pt x="6417" y="15015"/>
                  <a:pt x="6489" y="15015"/>
                </a:cubicBezTo>
                <a:cubicBezTo>
                  <a:pt x="6497" y="15015"/>
                  <a:pt x="6504" y="15015"/>
                  <a:pt x="6512" y="15015"/>
                </a:cubicBezTo>
                <a:cubicBezTo>
                  <a:pt x="6653" y="15004"/>
                  <a:pt x="6791" y="14981"/>
                  <a:pt x="6926" y="14941"/>
                </a:cubicBezTo>
                <a:cubicBezTo>
                  <a:pt x="7104" y="14889"/>
                  <a:pt x="7244" y="14837"/>
                  <a:pt x="7394" y="14837"/>
                </a:cubicBezTo>
                <a:cubicBezTo>
                  <a:pt x="7449" y="14837"/>
                  <a:pt x="7505" y="14844"/>
                  <a:pt x="7565" y="14860"/>
                </a:cubicBezTo>
                <a:cubicBezTo>
                  <a:pt x="7644" y="14761"/>
                  <a:pt x="7623" y="14730"/>
                  <a:pt x="7556" y="14730"/>
                </a:cubicBezTo>
                <a:cubicBezTo>
                  <a:pt x="7504" y="14730"/>
                  <a:pt x="7422" y="14749"/>
                  <a:pt x="7340" y="14769"/>
                </a:cubicBezTo>
                <a:cubicBezTo>
                  <a:pt x="7204" y="14800"/>
                  <a:pt x="7056" y="14832"/>
                  <a:pt x="7020" y="14832"/>
                </a:cubicBezTo>
                <a:cubicBezTo>
                  <a:pt x="7007" y="14832"/>
                  <a:pt x="7010" y="14827"/>
                  <a:pt x="7037" y="14816"/>
                </a:cubicBezTo>
                <a:cubicBezTo>
                  <a:pt x="6862" y="14772"/>
                  <a:pt x="7296" y="14607"/>
                  <a:pt x="7518" y="14530"/>
                </a:cubicBezTo>
                <a:cubicBezTo>
                  <a:pt x="7573" y="14509"/>
                  <a:pt x="7634" y="14506"/>
                  <a:pt x="7703" y="14506"/>
                </a:cubicBezTo>
                <a:cubicBezTo>
                  <a:pt x="7737" y="14506"/>
                  <a:pt x="7772" y="14507"/>
                  <a:pt x="7810" y="14507"/>
                </a:cubicBezTo>
                <a:cubicBezTo>
                  <a:pt x="8000" y="14507"/>
                  <a:pt x="8242" y="14487"/>
                  <a:pt x="8564" y="14245"/>
                </a:cubicBezTo>
                <a:lnTo>
                  <a:pt x="8564" y="14245"/>
                </a:lnTo>
                <a:cubicBezTo>
                  <a:pt x="8511" y="14284"/>
                  <a:pt x="8517" y="14301"/>
                  <a:pt x="8467" y="14338"/>
                </a:cubicBezTo>
                <a:cubicBezTo>
                  <a:pt x="8700" y="14237"/>
                  <a:pt x="8784" y="13985"/>
                  <a:pt x="9053" y="13840"/>
                </a:cubicBezTo>
                <a:cubicBezTo>
                  <a:pt x="9063" y="13625"/>
                  <a:pt x="9315" y="13554"/>
                  <a:pt x="9198" y="13403"/>
                </a:cubicBezTo>
                <a:lnTo>
                  <a:pt x="9198" y="13403"/>
                </a:lnTo>
                <a:cubicBezTo>
                  <a:pt x="9093" y="13564"/>
                  <a:pt x="8979" y="13719"/>
                  <a:pt x="8851" y="13864"/>
                </a:cubicBezTo>
                <a:cubicBezTo>
                  <a:pt x="9050" y="13588"/>
                  <a:pt x="9087" y="13251"/>
                  <a:pt x="9423" y="12857"/>
                </a:cubicBezTo>
                <a:lnTo>
                  <a:pt x="9423" y="12857"/>
                </a:lnTo>
                <a:cubicBezTo>
                  <a:pt x="9437" y="12911"/>
                  <a:pt x="9393" y="13066"/>
                  <a:pt x="9359" y="13174"/>
                </a:cubicBezTo>
                <a:cubicBezTo>
                  <a:pt x="9484" y="13069"/>
                  <a:pt x="9490" y="12904"/>
                  <a:pt x="9605" y="12783"/>
                </a:cubicBezTo>
                <a:lnTo>
                  <a:pt x="9605" y="12783"/>
                </a:lnTo>
                <a:cubicBezTo>
                  <a:pt x="9753" y="12918"/>
                  <a:pt x="9299" y="13416"/>
                  <a:pt x="9151" y="13759"/>
                </a:cubicBezTo>
                <a:cubicBezTo>
                  <a:pt x="9303" y="13697"/>
                  <a:pt x="9413" y="13331"/>
                  <a:pt x="9478" y="13331"/>
                </a:cubicBezTo>
                <a:cubicBezTo>
                  <a:pt x="9494" y="13331"/>
                  <a:pt x="9507" y="13352"/>
                  <a:pt x="9517" y="13403"/>
                </a:cubicBezTo>
                <a:cubicBezTo>
                  <a:pt x="9487" y="13221"/>
                  <a:pt x="9581" y="13096"/>
                  <a:pt x="9679" y="12945"/>
                </a:cubicBezTo>
                <a:cubicBezTo>
                  <a:pt x="9776" y="12790"/>
                  <a:pt x="9888" y="12615"/>
                  <a:pt x="9877" y="12379"/>
                </a:cubicBezTo>
                <a:lnTo>
                  <a:pt x="9877" y="12379"/>
                </a:lnTo>
                <a:lnTo>
                  <a:pt x="9965" y="12447"/>
                </a:lnTo>
                <a:cubicBezTo>
                  <a:pt x="9978" y="12376"/>
                  <a:pt x="9972" y="12225"/>
                  <a:pt x="10015" y="12107"/>
                </a:cubicBezTo>
                <a:lnTo>
                  <a:pt x="10073" y="12369"/>
                </a:lnTo>
                <a:cubicBezTo>
                  <a:pt x="10079" y="11999"/>
                  <a:pt x="10372" y="11740"/>
                  <a:pt x="10365" y="11383"/>
                </a:cubicBezTo>
                <a:lnTo>
                  <a:pt x="10365" y="11383"/>
                </a:lnTo>
                <a:cubicBezTo>
                  <a:pt x="10311" y="11683"/>
                  <a:pt x="10274" y="11750"/>
                  <a:pt x="10240" y="11750"/>
                </a:cubicBezTo>
                <a:cubicBezTo>
                  <a:pt x="10212" y="11750"/>
                  <a:pt x="10186" y="11707"/>
                  <a:pt x="10152" y="11707"/>
                </a:cubicBezTo>
                <a:cubicBezTo>
                  <a:pt x="10129" y="11707"/>
                  <a:pt x="10104" y="11725"/>
                  <a:pt x="10073" y="11787"/>
                </a:cubicBezTo>
                <a:cubicBezTo>
                  <a:pt x="10096" y="11360"/>
                  <a:pt x="10170" y="11255"/>
                  <a:pt x="10268" y="11128"/>
                </a:cubicBezTo>
                <a:cubicBezTo>
                  <a:pt x="10359" y="11010"/>
                  <a:pt x="10466" y="10868"/>
                  <a:pt x="10456" y="10441"/>
                </a:cubicBezTo>
                <a:lnTo>
                  <a:pt x="10456" y="10441"/>
                </a:lnTo>
                <a:cubicBezTo>
                  <a:pt x="10449" y="10557"/>
                  <a:pt x="10406" y="10715"/>
                  <a:pt x="10370" y="10715"/>
                </a:cubicBezTo>
                <a:cubicBezTo>
                  <a:pt x="10358" y="10715"/>
                  <a:pt x="10347" y="10697"/>
                  <a:pt x="10339" y="10653"/>
                </a:cubicBezTo>
                <a:lnTo>
                  <a:pt x="10386" y="10357"/>
                </a:lnTo>
                <a:cubicBezTo>
                  <a:pt x="10392" y="10341"/>
                  <a:pt x="10395" y="10299"/>
                  <a:pt x="10402" y="10299"/>
                </a:cubicBezTo>
                <a:cubicBezTo>
                  <a:pt x="10402" y="10299"/>
                  <a:pt x="10402" y="10300"/>
                  <a:pt x="10402" y="10300"/>
                </a:cubicBezTo>
                <a:cubicBezTo>
                  <a:pt x="10409" y="10300"/>
                  <a:pt x="10413" y="10290"/>
                  <a:pt x="10419" y="10286"/>
                </a:cubicBezTo>
                <a:cubicBezTo>
                  <a:pt x="10429" y="10276"/>
                  <a:pt x="10443" y="10269"/>
                  <a:pt x="10456" y="10263"/>
                </a:cubicBezTo>
                <a:cubicBezTo>
                  <a:pt x="10442" y="10198"/>
                  <a:pt x="10422" y="10177"/>
                  <a:pt x="10393" y="10177"/>
                </a:cubicBezTo>
                <a:cubicBezTo>
                  <a:pt x="10388" y="10177"/>
                  <a:pt x="10384" y="10178"/>
                  <a:pt x="10379" y="10178"/>
                </a:cubicBezTo>
                <a:cubicBezTo>
                  <a:pt x="10360" y="10182"/>
                  <a:pt x="10342" y="10195"/>
                  <a:pt x="10322" y="10195"/>
                </a:cubicBezTo>
                <a:cubicBezTo>
                  <a:pt x="10307" y="10195"/>
                  <a:pt x="10291" y="10187"/>
                  <a:pt x="10275" y="10158"/>
                </a:cubicBezTo>
                <a:cubicBezTo>
                  <a:pt x="10332" y="10138"/>
                  <a:pt x="10325" y="10118"/>
                  <a:pt x="10295" y="10074"/>
                </a:cubicBezTo>
                <a:cubicBezTo>
                  <a:pt x="10275" y="10034"/>
                  <a:pt x="10197" y="9946"/>
                  <a:pt x="10190" y="9896"/>
                </a:cubicBezTo>
                <a:cubicBezTo>
                  <a:pt x="10197" y="9886"/>
                  <a:pt x="10204" y="9879"/>
                  <a:pt x="10217" y="9876"/>
                </a:cubicBezTo>
                <a:lnTo>
                  <a:pt x="10318" y="9970"/>
                </a:lnTo>
                <a:cubicBezTo>
                  <a:pt x="10342" y="9973"/>
                  <a:pt x="10363" y="9974"/>
                  <a:pt x="10380" y="9974"/>
                </a:cubicBezTo>
                <a:cubicBezTo>
                  <a:pt x="10484" y="9974"/>
                  <a:pt x="10466" y="9925"/>
                  <a:pt x="10463" y="9879"/>
                </a:cubicBezTo>
                <a:cubicBezTo>
                  <a:pt x="10460" y="9852"/>
                  <a:pt x="10456" y="9825"/>
                  <a:pt x="10480" y="9805"/>
                </a:cubicBezTo>
                <a:cubicBezTo>
                  <a:pt x="10497" y="9791"/>
                  <a:pt x="10517" y="9785"/>
                  <a:pt x="10537" y="9781"/>
                </a:cubicBezTo>
                <a:lnTo>
                  <a:pt x="10726" y="9741"/>
                </a:lnTo>
                <a:lnTo>
                  <a:pt x="10726" y="9741"/>
                </a:lnTo>
                <a:cubicBezTo>
                  <a:pt x="10658" y="9818"/>
                  <a:pt x="10547" y="9896"/>
                  <a:pt x="10551" y="9946"/>
                </a:cubicBezTo>
                <a:cubicBezTo>
                  <a:pt x="10584" y="9926"/>
                  <a:pt x="10621" y="9913"/>
                  <a:pt x="10658" y="9899"/>
                </a:cubicBezTo>
                <a:lnTo>
                  <a:pt x="10826" y="9825"/>
                </a:lnTo>
                <a:lnTo>
                  <a:pt x="10826" y="9825"/>
                </a:lnTo>
                <a:lnTo>
                  <a:pt x="10793" y="9966"/>
                </a:lnTo>
                <a:cubicBezTo>
                  <a:pt x="11150" y="9744"/>
                  <a:pt x="11271" y="9711"/>
                  <a:pt x="11631" y="9492"/>
                </a:cubicBezTo>
                <a:cubicBezTo>
                  <a:pt x="11506" y="9485"/>
                  <a:pt x="11570" y="9317"/>
                  <a:pt x="11799" y="9068"/>
                </a:cubicBezTo>
                <a:cubicBezTo>
                  <a:pt x="11841" y="9038"/>
                  <a:pt x="11866" y="9029"/>
                  <a:pt x="11881" y="9029"/>
                </a:cubicBezTo>
                <a:cubicBezTo>
                  <a:pt x="11907" y="9029"/>
                  <a:pt x="11905" y="9056"/>
                  <a:pt x="11917" y="9056"/>
                </a:cubicBezTo>
                <a:cubicBezTo>
                  <a:pt x="11931" y="9056"/>
                  <a:pt x="11964" y="9016"/>
                  <a:pt x="12092" y="8836"/>
                </a:cubicBezTo>
                <a:lnTo>
                  <a:pt x="12092" y="8836"/>
                </a:lnTo>
                <a:cubicBezTo>
                  <a:pt x="12085" y="8964"/>
                  <a:pt x="12072" y="9135"/>
                  <a:pt x="11839" y="9229"/>
                </a:cubicBezTo>
                <a:cubicBezTo>
                  <a:pt x="11850" y="9273"/>
                  <a:pt x="11802" y="9361"/>
                  <a:pt x="11809" y="9401"/>
                </a:cubicBezTo>
                <a:cubicBezTo>
                  <a:pt x="12075" y="9273"/>
                  <a:pt x="12290" y="8879"/>
                  <a:pt x="12368" y="8711"/>
                </a:cubicBezTo>
                <a:lnTo>
                  <a:pt x="12368" y="8711"/>
                </a:lnTo>
                <a:cubicBezTo>
                  <a:pt x="12334" y="8772"/>
                  <a:pt x="12290" y="8829"/>
                  <a:pt x="12243" y="8879"/>
                </a:cubicBezTo>
                <a:cubicBezTo>
                  <a:pt x="12327" y="8651"/>
                  <a:pt x="12385" y="8418"/>
                  <a:pt x="12418" y="8179"/>
                </a:cubicBezTo>
                <a:cubicBezTo>
                  <a:pt x="12439" y="8155"/>
                  <a:pt x="12454" y="8145"/>
                  <a:pt x="12465" y="8145"/>
                </a:cubicBezTo>
                <a:cubicBezTo>
                  <a:pt x="12492" y="8145"/>
                  <a:pt x="12492" y="8209"/>
                  <a:pt x="12492" y="8274"/>
                </a:cubicBezTo>
                <a:cubicBezTo>
                  <a:pt x="12526" y="8139"/>
                  <a:pt x="12526" y="8035"/>
                  <a:pt x="12566" y="7840"/>
                </a:cubicBezTo>
                <a:cubicBezTo>
                  <a:pt x="12634" y="7914"/>
                  <a:pt x="12738" y="7927"/>
                  <a:pt x="12671" y="8223"/>
                </a:cubicBezTo>
                <a:cubicBezTo>
                  <a:pt x="12721" y="8004"/>
                  <a:pt x="12751" y="7782"/>
                  <a:pt x="12765" y="7560"/>
                </a:cubicBezTo>
                <a:cubicBezTo>
                  <a:pt x="12806" y="7531"/>
                  <a:pt x="12902" y="7321"/>
                  <a:pt x="12938" y="7321"/>
                </a:cubicBezTo>
                <a:cubicBezTo>
                  <a:pt x="12944" y="7321"/>
                  <a:pt x="12948" y="7326"/>
                  <a:pt x="12950" y="7338"/>
                </a:cubicBezTo>
                <a:cubicBezTo>
                  <a:pt x="13064" y="6978"/>
                  <a:pt x="12876" y="6446"/>
                  <a:pt x="12916" y="5989"/>
                </a:cubicBezTo>
                <a:cubicBezTo>
                  <a:pt x="12896" y="5965"/>
                  <a:pt x="12879" y="5918"/>
                  <a:pt x="12859" y="5820"/>
                </a:cubicBezTo>
                <a:cubicBezTo>
                  <a:pt x="12846" y="5393"/>
                  <a:pt x="12889" y="4989"/>
                  <a:pt x="12654" y="4525"/>
                </a:cubicBezTo>
                <a:cubicBezTo>
                  <a:pt x="12684" y="4417"/>
                  <a:pt x="12708" y="4313"/>
                  <a:pt x="12731" y="4205"/>
                </a:cubicBezTo>
                <a:cubicBezTo>
                  <a:pt x="12701" y="4128"/>
                  <a:pt x="12680" y="4101"/>
                  <a:pt x="12663" y="4101"/>
                </a:cubicBezTo>
                <a:cubicBezTo>
                  <a:pt x="12623" y="4101"/>
                  <a:pt x="12607" y="4258"/>
                  <a:pt x="12554" y="4258"/>
                </a:cubicBezTo>
                <a:cubicBezTo>
                  <a:pt x="12522" y="4258"/>
                  <a:pt x="12477" y="4201"/>
                  <a:pt x="12405" y="4020"/>
                </a:cubicBezTo>
                <a:cubicBezTo>
                  <a:pt x="12216" y="3599"/>
                  <a:pt x="12479" y="3814"/>
                  <a:pt x="12469" y="3639"/>
                </a:cubicBezTo>
                <a:cubicBezTo>
                  <a:pt x="12314" y="3444"/>
                  <a:pt x="12014" y="3141"/>
                  <a:pt x="11940" y="2711"/>
                </a:cubicBezTo>
                <a:lnTo>
                  <a:pt x="11940" y="2711"/>
                </a:lnTo>
                <a:cubicBezTo>
                  <a:pt x="12028" y="2825"/>
                  <a:pt x="12058" y="2933"/>
                  <a:pt x="12122" y="3047"/>
                </a:cubicBezTo>
                <a:cubicBezTo>
                  <a:pt x="12105" y="2939"/>
                  <a:pt x="12082" y="2828"/>
                  <a:pt x="12062" y="2717"/>
                </a:cubicBezTo>
                <a:lnTo>
                  <a:pt x="12062" y="2717"/>
                </a:lnTo>
                <a:cubicBezTo>
                  <a:pt x="12269" y="2915"/>
                  <a:pt x="12366" y="3116"/>
                  <a:pt x="12402" y="3116"/>
                </a:cubicBezTo>
                <a:cubicBezTo>
                  <a:pt x="12419" y="3116"/>
                  <a:pt x="12423" y="3073"/>
                  <a:pt x="12418" y="2966"/>
                </a:cubicBezTo>
                <a:lnTo>
                  <a:pt x="12418" y="2966"/>
                </a:lnTo>
                <a:cubicBezTo>
                  <a:pt x="12409" y="2969"/>
                  <a:pt x="12400" y="2970"/>
                  <a:pt x="12390" y="2970"/>
                </a:cubicBezTo>
                <a:cubicBezTo>
                  <a:pt x="12253" y="2970"/>
                  <a:pt x="12122" y="2700"/>
                  <a:pt x="11974" y="2445"/>
                </a:cubicBezTo>
                <a:cubicBezTo>
                  <a:pt x="11832" y="2196"/>
                  <a:pt x="11676" y="1951"/>
                  <a:pt x="11543" y="1951"/>
                </a:cubicBezTo>
                <a:cubicBezTo>
                  <a:pt x="11528" y="1951"/>
                  <a:pt x="11514" y="1954"/>
                  <a:pt x="11500" y="1960"/>
                </a:cubicBezTo>
                <a:cubicBezTo>
                  <a:pt x="11483" y="1889"/>
                  <a:pt x="11463" y="1815"/>
                  <a:pt x="11436" y="1745"/>
                </a:cubicBezTo>
                <a:lnTo>
                  <a:pt x="11436" y="1745"/>
                </a:lnTo>
                <a:cubicBezTo>
                  <a:pt x="11469" y="1799"/>
                  <a:pt x="11493" y="1795"/>
                  <a:pt x="11520" y="1849"/>
                </a:cubicBezTo>
                <a:cubicBezTo>
                  <a:pt x="11402" y="1415"/>
                  <a:pt x="11173" y="1708"/>
                  <a:pt x="10870" y="1264"/>
                </a:cubicBezTo>
                <a:cubicBezTo>
                  <a:pt x="10786" y="1134"/>
                  <a:pt x="10729" y="1024"/>
                  <a:pt x="10770" y="1024"/>
                </a:cubicBezTo>
                <a:cubicBezTo>
                  <a:pt x="10780" y="1024"/>
                  <a:pt x="10797" y="1030"/>
                  <a:pt x="10820" y="1045"/>
                </a:cubicBezTo>
                <a:cubicBezTo>
                  <a:pt x="10699" y="957"/>
                  <a:pt x="10581" y="870"/>
                  <a:pt x="10453" y="789"/>
                </a:cubicBezTo>
                <a:cubicBezTo>
                  <a:pt x="10399" y="741"/>
                  <a:pt x="10392" y="713"/>
                  <a:pt x="10413" y="713"/>
                </a:cubicBezTo>
                <a:cubicBezTo>
                  <a:pt x="10426" y="713"/>
                  <a:pt x="10448" y="722"/>
                  <a:pt x="10475" y="743"/>
                </a:cubicBezTo>
                <a:lnTo>
                  <a:pt x="10475" y="743"/>
                </a:lnTo>
                <a:cubicBezTo>
                  <a:pt x="10303" y="601"/>
                  <a:pt x="10116" y="479"/>
                  <a:pt x="9914" y="375"/>
                </a:cubicBezTo>
                <a:lnTo>
                  <a:pt x="9925" y="368"/>
                </a:lnTo>
                <a:cubicBezTo>
                  <a:pt x="9823" y="363"/>
                  <a:pt x="9637" y="338"/>
                  <a:pt x="9504" y="338"/>
                </a:cubicBezTo>
                <a:cubicBezTo>
                  <a:pt x="9478" y="338"/>
                  <a:pt x="9454" y="339"/>
                  <a:pt x="9433" y="341"/>
                </a:cubicBezTo>
                <a:cubicBezTo>
                  <a:pt x="9364" y="305"/>
                  <a:pt x="9367" y="297"/>
                  <a:pt x="9393" y="297"/>
                </a:cubicBezTo>
                <a:cubicBezTo>
                  <a:pt x="9414" y="297"/>
                  <a:pt x="9450" y="302"/>
                  <a:pt x="9475" y="302"/>
                </a:cubicBezTo>
                <a:cubicBezTo>
                  <a:pt x="9496" y="302"/>
                  <a:pt x="9510" y="298"/>
                  <a:pt x="9501" y="284"/>
                </a:cubicBezTo>
                <a:lnTo>
                  <a:pt x="9285" y="267"/>
                </a:lnTo>
                <a:lnTo>
                  <a:pt x="9070" y="291"/>
                </a:lnTo>
                <a:cubicBezTo>
                  <a:pt x="8948" y="239"/>
                  <a:pt x="9082" y="176"/>
                  <a:pt x="9272" y="176"/>
                </a:cubicBezTo>
                <a:cubicBezTo>
                  <a:pt x="9365" y="176"/>
                  <a:pt x="9471" y="192"/>
                  <a:pt x="9568" y="230"/>
                </a:cubicBezTo>
                <a:cubicBezTo>
                  <a:pt x="9451" y="79"/>
                  <a:pt x="9356" y="35"/>
                  <a:pt x="9247" y="35"/>
                </a:cubicBezTo>
                <a:cubicBezTo>
                  <a:pt x="9208" y="35"/>
                  <a:pt x="9167" y="41"/>
                  <a:pt x="9124" y="49"/>
                </a:cubicBezTo>
                <a:cubicBezTo>
                  <a:pt x="9039" y="65"/>
                  <a:pt x="8942" y="72"/>
                  <a:pt x="8807" y="106"/>
                </a:cubicBezTo>
                <a:cubicBezTo>
                  <a:pt x="8740" y="119"/>
                  <a:pt x="8663" y="129"/>
                  <a:pt x="8572" y="139"/>
                </a:cubicBezTo>
                <a:lnTo>
                  <a:pt x="8269" y="207"/>
                </a:lnTo>
                <a:cubicBezTo>
                  <a:pt x="8400" y="139"/>
                  <a:pt x="8531" y="69"/>
                  <a:pt x="8689" y="35"/>
                </a:cubicBezTo>
                <a:cubicBezTo>
                  <a:pt x="8626" y="10"/>
                  <a:pt x="8564" y="0"/>
                  <a:pt x="85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1" name="Google Shape;741;p33"/>
          <p:cNvGrpSpPr/>
          <p:nvPr/>
        </p:nvGrpSpPr>
        <p:grpSpPr>
          <a:xfrm>
            <a:off x="4913597" y="4344312"/>
            <a:ext cx="812760" cy="193531"/>
            <a:chOff x="6743025" y="1140368"/>
            <a:chExt cx="586703" cy="139703"/>
          </a:xfrm>
        </p:grpSpPr>
        <p:sp>
          <p:nvSpPr>
            <p:cNvPr id="742" name="Google Shape;742;p33"/>
            <p:cNvSpPr/>
            <p:nvPr/>
          </p:nvSpPr>
          <p:spPr>
            <a:xfrm>
              <a:off x="6931409" y="1235786"/>
              <a:ext cx="116166" cy="44286"/>
            </a:xfrm>
            <a:custGeom>
              <a:avLst/>
              <a:gdLst/>
              <a:ahLst/>
              <a:cxnLst/>
              <a:rect l="l" t="t" r="r" b="b"/>
              <a:pathLst>
                <a:path w="2749" h="1048" extrusionOk="0">
                  <a:moveTo>
                    <a:pt x="2449" y="1"/>
                  </a:moveTo>
                  <a:cubicBezTo>
                    <a:pt x="2393" y="1"/>
                    <a:pt x="2332" y="22"/>
                    <a:pt x="2274" y="70"/>
                  </a:cubicBezTo>
                  <a:cubicBezTo>
                    <a:pt x="1994" y="296"/>
                    <a:pt x="1648" y="424"/>
                    <a:pt x="1288" y="434"/>
                  </a:cubicBezTo>
                  <a:cubicBezTo>
                    <a:pt x="1280" y="434"/>
                    <a:pt x="1273" y="434"/>
                    <a:pt x="1266" y="434"/>
                  </a:cubicBezTo>
                  <a:cubicBezTo>
                    <a:pt x="935" y="434"/>
                    <a:pt x="651" y="285"/>
                    <a:pt x="332" y="249"/>
                  </a:cubicBezTo>
                  <a:cubicBezTo>
                    <a:pt x="323" y="247"/>
                    <a:pt x="314" y="247"/>
                    <a:pt x="306" y="247"/>
                  </a:cubicBezTo>
                  <a:cubicBezTo>
                    <a:pt x="158" y="247"/>
                    <a:pt x="1" y="402"/>
                    <a:pt x="90" y="555"/>
                  </a:cubicBezTo>
                  <a:cubicBezTo>
                    <a:pt x="297" y="909"/>
                    <a:pt x="658" y="1048"/>
                    <a:pt x="1049" y="1048"/>
                  </a:cubicBezTo>
                  <a:cubicBezTo>
                    <a:pt x="1629" y="1048"/>
                    <a:pt x="2275" y="744"/>
                    <a:pt x="2590" y="387"/>
                  </a:cubicBezTo>
                  <a:cubicBezTo>
                    <a:pt x="2748" y="205"/>
                    <a:pt x="2624" y="1"/>
                    <a:pt x="24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33"/>
            <p:cNvSpPr/>
            <p:nvPr/>
          </p:nvSpPr>
          <p:spPr>
            <a:xfrm>
              <a:off x="6990063" y="1140368"/>
              <a:ext cx="123476" cy="27298"/>
            </a:xfrm>
            <a:custGeom>
              <a:avLst/>
              <a:gdLst/>
              <a:ahLst/>
              <a:cxnLst/>
              <a:rect l="l" t="t" r="r" b="b"/>
              <a:pathLst>
                <a:path w="2922" h="646" extrusionOk="0">
                  <a:moveTo>
                    <a:pt x="894" y="1"/>
                  </a:moveTo>
                  <a:cubicBezTo>
                    <a:pt x="679" y="1"/>
                    <a:pt x="467" y="19"/>
                    <a:pt x="263" y="87"/>
                  </a:cubicBezTo>
                  <a:cubicBezTo>
                    <a:pt x="28" y="164"/>
                    <a:pt x="1" y="477"/>
                    <a:pt x="240" y="561"/>
                  </a:cubicBezTo>
                  <a:cubicBezTo>
                    <a:pt x="428" y="627"/>
                    <a:pt x="628" y="646"/>
                    <a:pt x="831" y="646"/>
                  </a:cubicBezTo>
                  <a:cubicBezTo>
                    <a:pt x="1053" y="646"/>
                    <a:pt x="1277" y="624"/>
                    <a:pt x="1492" y="619"/>
                  </a:cubicBezTo>
                  <a:cubicBezTo>
                    <a:pt x="1926" y="605"/>
                    <a:pt x="2316" y="588"/>
                    <a:pt x="2737" y="484"/>
                  </a:cubicBezTo>
                  <a:cubicBezTo>
                    <a:pt x="2898" y="440"/>
                    <a:pt x="2922" y="198"/>
                    <a:pt x="2750" y="154"/>
                  </a:cubicBezTo>
                  <a:cubicBezTo>
                    <a:pt x="2336" y="43"/>
                    <a:pt x="1949" y="33"/>
                    <a:pt x="1522" y="23"/>
                  </a:cubicBezTo>
                  <a:cubicBezTo>
                    <a:pt x="1314" y="18"/>
                    <a:pt x="1103" y="1"/>
                    <a:pt x="89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3"/>
            <p:cNvSpPr/>
            <p:nvPr/>
          </p:nvSpPr>
          <p:spPr>
            <a:xfrm>
              <a:off x="7251045" y="1170329"/>
              <a:ext cx="78683" cy="34186"/>
            </a:xfrm>
            <a:custGeom>
              <a:avLst/>
              <a:gdLst/>
              <a:ahLst/>
              <a:cxnLst/>
              <a:rect l="l" t="t" r="r" b="b"/>
              <a:pathLst>
                <a:path w="1862" h="809" extrusionOk="0">
                  <a:moveTo>
                    <a:pt x="110" y="0"/>
                  </a:moveTo>
                  <a:cubicBezTo>
                    <a:pt x="51" y="0"/>
                    <a:pt x="0" y="81"/>
                    <a:pt x="30" y="132"/>
                  </a:cubicBezTo>
                  <a:cubicBezTo>
                    <a:pt x="222" y="485"/>
                    <a:pt x="431" y="637"/>
                    <a:pt x="821" y="738"/>
                  </a:cubicBezTo>
                  <a:cubicBezTo>
                    <a:pt x="993" y="781"/>
                    <a:pt x="1168" y="805"/>
                    <a:pt x="1346" y="808"/>
                  </a:cubicBezTo>
                  <a:cubicBezTo>
                    <a:pt x="1592" y="808"/>
                    <a:pt x="1626" y="768"/>
                    <a:pt x="1807" y="623"/>
                  </a:cubicBezTo>
                  <a:cubicBezTo>
                    <a:pt x="1841" y="596"/>
                    <a:pt x="1861" y="539"/>
                    <a:pt x="1811" y="512"/>
                  </a:cubicBezTo>
                  <a:cubicBezTo>
                    <a:pt x="1683" y="445"/>
                    <a:pt x="1653" y="398"/>
                    <a:pt x="1498" y="377"/>
                  </a:cubicBezTo>
                  <a:cubicBezTo>
                    <a:pt x="1333" y="364"/>
                    <a:pt x="1171" y="337"/>
                    <a:pt x="1010" y="297"/>
                  </a:cubicBezTo>
                  <a:cubicBezTo>
                    <a:pt x="858" y="253"/>
                    <a:pt x="727" y="169"/>
                    <a:pt x="579" y="118"/>
                  </a:cubicBezTo>
                  <a:cubicBezTo>
                    <a:pt x="431" y="68"/>
                    <a:pt x="279" y="51"/>
                    <a:pt x="131" y="4"/>
                  </a:cubicBezTo>
                  <a:cubicBezTo>
                    <a:pt x="124" y="1"/>
                    <a:pt x="117" y="0"/>
                    <a:pt x="11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3"/>
            <p:cNvSpPr/>
            <p:nvPr/>
          </p:nvSpPr>
          <p:spPr>
            <a:xfrm>
              <a:off x="6743025" y="1169611"/>
              <a:ext cx="118659" cy="35412"/>
            </a:xfrm>
            <a:custGeom>
              <a:avLst/>
              <a:gdLst/>
              <a:ahLst/>
              <a:cxnLst/>
              <a:rect l="l" t="t" r="r" b="b"/>
              <a:pathLst>
                <a:path w="2808" h="838" extrusionOk="0">
                  <a:moveTo>
                    <a:pt x="882" y="1"/>
                  </a:moveTo>
                  <a:cubicBezTo>
                    <a:pt x="607" y="1"/>
                    <a:pt x="332" y="48"/>
                    <a:pt x="125" y="206"/>
                  </a:cubicBezTo>
                  <a:cubicBezTo>
                    <a:pt x="55" y="260"/>
                    <a:pt x="1" y="371"/>
                    <a:pt x="82" y="442"/>
                  </a:cubicBezTo>
                  <a:cubicBezTo>
                    <a:pt x="385" y="717"/>
                    <a:pt x="896" y="707"/>
                    <a:pt x="1283" y="748"/>
                  </a:cubicBezTo>
                  <a:cubicBezTo>
                    <a:pt x="1594" y="778"/>
                    <a:pt x="1902" y="837"/>
                    <a:pt x="2211" y="837"/>
                  </a:cubicBezTo>
                  <a:cubicBezTo>
                    <a:pt x="2342" y="837"/>
                    <a:pt x="2474" y="826"/>
                    <a:pt x="2606" y="798"/>
                  </a:cubicBezTo>
                  <a:cubicBezTo>
                    <a:pt x="2734" y="771"/>
                    <a:pt x="2808" y="580"/>
                    <a:pt x="2703" y="489"/>
                  </a:cubicBezTo>
                  <a:cubicBezTo>
                    <a:pt x="2350" y="176"/>
                    <a:pt x="1865" y="105"/>
                    <a:pt x="1411" y="44"/>
                  </a:cubicBezTo>
                  <a:cubicBezTo>
                    <a:pt x="1247" y="22"/>
                    <a:pt x="1065" y="1"/>
                    <a:pt x="88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52" name="Picture 4" descr="De la misma manera que los adultos, los niños también experimentan situaciones de enojo con sus compañeros y, desgraciadamente, muy a menudo las vías de resolución de sus conflictos resultan ser los i">
            <a:extLst>
              <a:ext uri="{FF2B5EF4-FFF2-40B4-BE49-F238E27FC236}">
                <a16:creationId xmlns:a16="http://schemas.microsoft.com/office/drawing/2014/main" id="{2BD638CB-C93D-40F0-9E59-DD55A9E57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043" y="978452"/>
            <a:ext cx="2098006" cy="20980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La baja tolerancia a la frustración en los niños de hoy">
            <a:extLst>
              <a:ext uri="{FF2B5EF4-FFF2-40B4-BE49-F238E27FC236}">
                <a16:creationId xmlns:a16="http://schemas.microsoft.com/office/drawing/2014/main" id="{6785F2F6-CFF6-4FF7-8A03-874E363D8D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034" y="3019844"/>
            <a:ext cx="3562734" cy="1864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Las niñas, feliz, ensalada, comer en el interior, en casa, los ...">
            <a:extLst>
              <a:ext uri="{FF2B5EF4-FFF2-40B4-BE49-F238E27FC236}">
                <a16:creationId xmlns:a16="http://schemas.microsoft.com/office/drawing/2014/main" id="{EE96DE8B-3B4F-4BDC-91B7-ECA32FF852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1" b="10159"/>
          <a:stretch/>
        </p:blipFill>
        <p:spPr bwMode="auto">
          <a:xfrm>
            <a:off x="6086203" y="2966452"/>
            <a:ext cx="2696894" cy="18088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Grupo 49">
            <a:extLst>
              <a:ext uri="{FF2B5EF4-FFF2-40B4-BE49-F238E27FC236}">
                <a16:creationId xmlns:a16="http://schemas.microsoft.com/office/drawing/2014/main" id="{22D8B22B-6143-4EBC-9892-286C1F035C08}"/>
              </a:ext>
            </a:extLst>
          </p:cNvPr>
          <p:cNvGrpSpPr/>
          <p:nvPr/>
        </p:nvGrpSpPr>
        <p:grpSpPr>
          <a:xfrm>
            <a:off x="6657111" y="2949972"/>
            <a:ext cx="1748100" cy="1825409"/>
            <a:chOff x="4095212" y="3104567"/>
            <a:chExt cx="1748100" cy="1825409"/>
          </a:xfrm>
        </p:grpSpPr>
        <p:pic>
          <p:nvPicPr>
            <p:cNvPr id="51" name="Imagen 50" descr="Imagen que contiene pequeño, tabla, blanco, grande&#10;&#10;Descripción generada automáticamente">
              <a:extLst>
                <a:ext uri="{FF2B5EF4-FFF2-40B4-BE49-F238E27FC236}">
                  <a16:creationId xmlns:a16="http://schemas.microsoft.com/office/drawing/2014/main" id="{DF9FF78D-F0B1-4161-A6C1-EA147002F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661" y="3104567"/>
              <a:ext cx="1464980" cy="1297584"/>
            </a:xfrm>
            <a:prstGeom prst="rect">
              <a:avLst/>
            </a:prstGeom>
          </p:spPr>
        </p:pic>
        <p:sp>
          <p:nvSpPr>
            <p:cNvPr id="52" name="Elipse 51">
              <a:extLst>
                <a:ext uri="{FF2B5EF4-FFF2-40B4-BE49-F238E27FC236}">
                  <a16:creationId xmlns:a16="http://schemas.microsoft.com/office/drawing/2014/main" id="{8EB6267A-9302-4E01-B1ED-6C570BB00977}"/>
                </a:ext>
              </a:extLst>
            </p:cNvPr>
            <p:cNvSpPr/>
            <p:nvPr/>
          </p:nvSpPr>
          <p:spPr>
            <a:xfrm>
              <a:off x="4095212" y="4297975"/>
              <a:ext cx="1748100" cy="632001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INTÉNTALO OTRA VEZ</a:t>
              </a:r>
            </a:p>
          </p:txBody>
        </p:sp>
      </p:grpSp>
      <p:pic>
        <p:nvPicPr>
          <p:cNvPr id="53" name="Gráfico 52" descr="Marca de verificación">
            <a:extLst>
              <a:ext uri="{FF2B5EF4-FFF2-40B4-BE49-F238E27FC236}">
                <a16:creationId xmlns:a16="http://schemas.microsoft.com/office/drawing/2014/main" id="{DE506947-58F3-4BAB-A94A-FA42CE654C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82313" y="1121936"/>
            <a:ext cx="2295909" cy="1912454"/>
          </a:xfrm>
          <a:prstGeom prst="rect">
            <a:avLst/>
          </a:prstGeom>
        </p:spPr>
      </p:pic>
      <p:pic>
        <p:nvPicPr>
          <p:cNvPr id="55" name="Imagen 54" descr="Imagen que contiene negro&#10;&#10;Descripción generada automáticamente">
            <a:extLst>
              <a:ext uri="{FF2B5EF4-FFF2-40B4-BE49-F238E27FC236}">
                <a16:creationId xmlns:a16="http://schemas.microsoft.com/office/drawing/2014/main" id="{D1877724-1A7F-45B3-9066-328F2175043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54593" y="586860"/>
            <a:ext cx="2942233" cy="2942233"/>
          </a:xfrm>
          <a:prstGeom prst="rect">
            <a:avLst/>
          </a:prstGeom>
        </p:spPr>
      </p:pic>
      <p:pic>
        <p:nvPicPr>
          <p:cNvPr id="56" name="Gráfico 55" descr="Marca de verificación">
            <a:extLst>
              <a:ext uri="{FF2B5EF4-FFF2-40B4-BE49-F238E27FC236}">
                <a16:creationId xmlns:a16="http://schemas.microsoft.com/office/drawing/2014/main" id="{FDF7EE9C-629D-4A3E-8794-A5E1C68586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08830" y="2995742"/>
            <a:ext cx="2295909" cy="1912454"/>
          </a:xfrm>
          <a:prstGeom prst="rect">
            <a:avLst/>
          </a:prstGeom>
        </p:spPr>
      </p:pic>
      <p:pic>
        <p:nvPicPr>
          <p:cNvPr id="57" name="Imagen 7">
            <a:extLst>
              <a:ext uri="{FF2B5EF4-FFF2-40B4-BE49-F238E27FC236}">
                <a16:creationId xmlns:a16="http://schemas.microsoft.com/office/drawing/2014/main" id="{4B90A5C9-39F1-4EB5-919A-9A51A6D51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7D7BDD09-954D-45E6-82C2-A415493D8D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711950" y="1064138"/>
            <a:ext cx="609600" cy="609600"/>
          </a:xfrm>
          <a:prstGeom prst="rect">
            <a:avLst/>
          </a:prstGeom>
        </p:spPr>
      </p:pic>
      <p:grpSp>
        <p:nvGrpSpPr>
          <p:cNvPr id="59" name="Grupo 58">
            <a:extLst>
              <a:ext uri="{FF2B5EF4-FFF2-40B4-BE49-F238E27FC236}">
                <a16:creationId xmlns:a16="http://schemas.microsoft.com/office/drawing/2014/main" id="{C57640A3-0B7C-47A2-80A7-8FA4D0E2DC43}"/>
              </a:ext>
            </a:extLst>
          </p:cNvPr>
          <p:cNvGrpSpPr/>
          <p:nvPr/>
        </p:nvGrpSpPr>
        <p:grpSpPr>
          <a:xfrm>
            <a:off x="19533" y="4229100"/>
            <a:ext cx="860577" cy="832886"/>
            <a:chOff x="10972800" y="5388495"/>
            <a:chExt cx="1219200" cy="1365354"/>
          </a:xfrm>
        </p:grpSpPr>
        <p:pic>
          <p:nvPicPr>
            <p:cNvPr id="60" name="Imagen 59" descr="Imagen que contiene objeto, reloj, firmar, tráfico&#10;&#10;Descripción generada automáticamente">
              <a:hlinkClick r:id="rId14" action="ppaction://hlinksldjump"/>
              <a:extLst>
                <a:ext uri="{FF2B5EF4-FFF2-40B4-BE49-F238E27FC236}">
                  <a16:creationId xmlns:a16="http://schemas.microsoft.com/office/drawing/2014/main" id="{C349CBBC-A07B-4FC4-A546-8813F070A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61" name="Rectángulo: esquinas redondeadas 60">
              <a:extLst>
                <a:ext uri="{FF2B5EF4-FFF2-40B4-BE49-F238E27FC236}">
                  <a16:creationId xmlns:a16="http://schemas.microsoft.com/office/drawing/2014/main" id="{54DFF84B-3DC5-47C8-9ADA-8C9C2B2C9DB2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sp>
        <p:nvSpPr>
          <p:cNvPr id="62" name="Flecha: a la derecha 6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CBA7EFA-4C32-4B25-9122-EBF7EB2039A0}"/>
              </a:ext>
            </a:extLst>
          </p:cNvPr>
          <p:cNvSpPr/>
          <p:nvPr/>
        </p:nvSpPr>
        <p:spPr>
          <a:xfrm>
            <a:off x="6884544" y="946579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</p:spTree>
    <p:extLst>
      <p:ext uri="{BB962C8B-B14F-4D97-AF65-F5344CB8AC3E}">
        <p14:creationId xmlns:p14="http://schemas.microsoft.com/office/powerpoint/2010/main" val="213979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0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E29E7C49-F162-4A81-A5CB-FFD47A00298E}"/>
              </a:ext>
            </a:extLst>
          </p:cNvPr>
          <p:cNvSpPr>
            <a:spLocks noGrp="1"/>
          </p:cNvSpPr>
          <p:nvPr>
            <p:ph type="title" idx="9"/>
          </p:nvPr>
        </p:nvSpPr>
        <p:spPr>
          <a:xfrm>
            <a:off x="-1811515" y="747021"/>
            <a:ext cx="8050800" cy="572700"/>
          </a:xfrm>
        </p:spPr>
        <p:txBody>
          <a:bodyPr/>
          <a:lstStyle/>
          <a:p>
            <a:r>
              <a:rPr lang="es-ES" sz="5400" dirty="0"/>
              <a:t>¡Excelente!</a:t>
            </a:r>
          </a:p>
        </p:txBody>
      </p:sp>
      <p:pic>
        <p:nvPicPr>
          <p:cNvPr id="13" name="Imagen 1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F32BE8AE-4BAC-4B04-A722-3DE81A43B2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1215190"/>
            <a:ext cx="4572000" cy="3771900"/>
          </a:xfrm>
          <a:prstGeom prst="rect">
            <a:avLst/>
          </a:prstGeom>
        </p:spPr>
      </p:pic>
      <p:sp>
        <p:nvSpPr>
          <p:cNvPr id="14" name="Rectángulo: esquinas redondeadas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A2A6B48-9091-445B-B5C0-0A7C272FD82B}"/>
              </a:ext>
            </a:extLst>
          </p:cNvPr>
          <p:cNvSpPr/>
          <p:nvPr/>
        </p:nvSpPr>
        <p:spPr>
          <a:xfrm>
            <a:off x="7098631" y="3832059"/>
            <a:ext cx="1840832" cy="1155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/>
              <a:t>Cuarta </a:t>
            </a:r>
            <a:br>
              <a:rPr lang="es-ES" sz="2400" b="1" dirty="0"/>
            </a:br>
            <a:r>
              <a:rPr lang="es-ES" sz="2400" b="1" dirty="0"/>
              <a:t>Parte</a:t>
            </a: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2F72490E-C677-4569-A820-F5F86DE78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4ABE106B-519E-4645-9A41-13999320AE58}"/>
              </a:ext>
            </a:extLst>
          </p:cNvPr>
          <p:cNvGrpSpPr/>
          <p:nvPr/>
        </p:nvGrpSpPr>
        <p:grpSpPr>
          <a:xfrm>
            <a:off x="19533" y="4229100"/>
            <a:ext cx="860577" cy="832886"/>
            <a:chOff x="10972800" y="5388495"/>
            <a:chExt cx="1219200" cy="1365354"/>
          </a:xfrm>
        </p:grpSpPr>
        <p:pic>
          <p:nvPicPr>
            <p:cNvPr id="7" name="Imagen 6" descr="Imagen que contiene objeto, reloj, firmar, tráfico&#10;&#10;Descripción generada automáticamente">
              <a:hlinkClick r:id="rId6" action="ppaction://hlinksldjump"/>
              <a:extLst>
                <a:ext uri="{FF2B5EF4-FFF2-40B4-BE49-F238E27FC236}">
                  <a16:creationId xmlns:a16="http://schemas.microsoft.com/office/drawing/2014/main" id="{2F8DEAF4-09AC-4544-B859-784E04A9C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644F3850-B04D-4F3B-AAB6-B9B2E6753F88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209D3C70-FC95-4A2C-89C4-D103A6A38C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7285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4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1"/>
          <p:cNvSpPr/>
          <p:nvPr/>
        </p:nvSpPr>
        <p:spPr>
          <a:xfrm>
            <a:off x="1868972" y="1395675"/>
            <a:ext cx="5406057" cy="2867783"/>
          </a:xfrm>
          <a:custGeom>
            <a:avLst/>
            <a:gdLst/>
            <a:ahLst/>
            <a:cxnLst/>
            <a:rect l="l" t="t" r="r" b="b"/>
            <a:pathLst>
              <a:path w="60386" h="22076" extrusionOk="0">
                <a:moveTo>
                  <a:pt x="31120" y="653"/>
                </a:moveTo>
                <a:lnTo>
                  <a:pt x="31120" y="653"/>
                </a:lnTo>
                <a:cubicBezTo>
                  <a:pt x="31145" y="655"/>
                  <a:pt x="31167" y="658"/>
                  <a:pt x="31189" y="661"/>
                </a:cubicBezTo>
                <a:lnTo>
                  <a:pt x="31189" y="661"/>
                </a:lnTo>
                <a:cubicBezTo>
                  <a:pt x="31168" y="657"/>
                  <a:pt x="31145" y="655"/>
                  <a:pt x="31120" y="653"/>
                </a:cubicBezTo>
                <a:close/>
                <a:moveTo>
                  <a:pt x="19123" y="724"/>
                </a:moveTo>
                <a:lnTo>
                  <a:pt x="19123" y="724"/>
                </a:lnTo>
                <a:cubicBezTo>
                  <a:pt x="19335" y="740"/>
                  <a:pt x="19550" y="764"/>
                  <a:pt x="19762" y="788"/>
                </a:cubicBezTo>
                <a:lnTo>
                  <a:pt x="19298" y="788"/>
                </a:lnTo>
                <a:cubicBezTo>
                  <a:pt x="19291" y="784"/>
                  <a:pt x="19287" y="781"/>
                  <a:pt x="19281" y="781"/>
                </a:cubicBezTo>
                <a:cubicBezTo>
                  <a:pt x="19227" y="757"/>
                  <a:pt x="19176" y="737"/>
                  <a:pt x="19123" y="724"/>
                </a:cubicBezTo>
                <a:close/>
                <a:moveTo>
                  <a:pt x="48751" y="724"/>
                </a:moveTo>
                <a:cubicBezTo>
                  <a:pt x="48967" y="740"/>
                  <a:pt x="49179" y="764"/>
                  <a:pt x="49391" y="788"/>
                </a:cubicBezTo>
                <a:lnTo>
                  <a:pt x="48926" y="788"/>
                </a:lnTo>
                <a:cubicBezTo>
                  <a:pt x="48920" y="784"/>
                  <a:pt x="48916" y="781"/>
                  <a:pt x="48913" y="781"/>
                </a:cubicBezTo>
                <a:cubicBezTo>
                  <a:pt x="48859" y="757"/>
                  <a:pt x="48805" y="737"/>
                  <a:pt x="48751" y="724"/>
                </a:cubicBezTo>
                <a:close/>
                <a:moveTo>
                  <a:pt x="18273" y="1"/>
                </a:moveTo>
                <a:cubicBezTo>
                  <a:pt x="18202" y="1"/>
                  <a:pt x="18130" y="2"/>
                  <a:pt x="18059" y="3"/>
                </a:cubicBezTo>
                <a:cubicBezTo>
                  <a:pt x="17070" y="30"/>
                  <a:pt x="16349" y="340"/>
                  <a:pt x="15421" y="458"/>
                </a:cubicBezTo>
                <a:cubicBezTo>
                  <a:pt x="14760" y="537"/>
                  <a:pt x="14096" y="575"/>
                  <a:pt x="13432" y="575"/>
                </a:cubicBezTo>
                <a:cubicBezTo>
                  <a:pt x="13075" y="575"/>
                  <a:pt x="12718" y="564"/>
                  <a:pt x="12361" y="542"/>
                </a:cubicBezTo>
                <a:cubicBezTo>
                  <a:pt x="11395" y="476"/>
                  <a:pt x="10578" y="178"/>
                  <a:pt x="9585" y="178"/>
                </a:cubicBezTo>
                <a:cubicBezTo>
                  <a:pt x="9558" y="178"/>
                  <a:pt x="9531" y="178"/>
                  <a:pt x="9504" y="178"/>
                </a:cubicBezTo>
                <a:cubicBezTo>
                  <a:pt x="8454" y="199"/>
                  <a:pt x="7475" y="434"/>
                  <a:pt x="6425" y="458"/>
                </a:cubicBezTo>
                <a:cubicBezTo>
                  <a:pt x="6235" y="462"/>
                  <a:pt x="6046" y="463"/>
                  <a:pt x="5856" y="463"/>
                </a:cubicBezTo>
                <a:cubicBezTo>
                  <a:pt x="5535" y="463"/>
                  <a:pt x="5214" y="459"/>
                  <a:pt x="4893" y="459"/>
                </a:cubicBezTo>
                <a:cubicBezTo>
                  <a:pt x="4439" y="459"/>
                  <a:pt x="3985" y="467"/>
                  <a:pt x="3531" y="501"/>
                </a:cubicBezTo>
                <a:cubicBezTo>
                  <a:pt x="3198" y="525"/>
                  <a:pt x="2868" y="569"/>
                  <a:pt x="2545" y="633"/>
                </a:cubicBezTo>
                <a:lnTo>
                  <a:pt x="2265" y="646"/>
                </a:lnTo>
                <a:cubicBezTo>
                  <a:pt x="2235" y="643"/>
                  <a:pt x="2211" y="639"/>
                  <a:pt x="2188" y="639"/>
                </a:cubicBezTo>
                <a:cubicBezTo>
                  <a:pt x="2077" y="639"/>
                  <a:pt x="1969" y="650"/>
                  <a:pt x="1861" y="676"/>
                </a:cubicBezTo>
                <a:cubicBezTo>
                  <a:pt x="1838" y="680"/>
                  <a:pt x="1818" y="683"/>
                  <a:pt x="1794" y="687"/>
                </a:cubicBezTo>
                <a:cubicBezTo>
                  <a:pt x="1683" y="687"/>
                  <a:pt x="1606" y="660"/>
                  <a:pt x="1495" y="650"/>
                </a:cubicBezTo>
                <a:lnTo>
                  <a:pt x="1495" y="650"/>
                </a:lnTo>
                <a:cubicBezTo>
                  <a:pt x="1589" y="660"/>
                  <a:pt x="1653" y="676"/>
                  <a:pt x="1676" y="724"/>
                </a:cubicBezTo>
                <a:cubicBezTo>
                  <a:pt x="1761" y="899"/>
                  <a:pt x="260" y="1336"/>
                  <a:pt x="122" y="1558"/>
                </a:cubicBezTo>
                <a:cubicBezTo>
                  <a:pt x="0" y="1753"/>
                  <a:pt x="108" y="2097"/>
                  <a:pt x="105" y="2299"/>
                </a:cubicBezTo>
                <a:cubicBezTo>
                  <a:pt x="101" y="2797"/>
                  <a:pt x="226" y="3288"/>
                  <a:pt x="219" y="3783"/>
                </a:cubicBezTo>
                <a:cubicBezTo>
                  <a:pt x="202" y="4927"/>
                  <a:pt x="206" y="6075"/>
                  <a:pt x="219" y="7215"/>
                </a:cubicBezTo>
                <a:cubicBezTo>
                  <a:pt x="243" y="9467"/>
                  <a:pt x="300" y="11718"/>
                  <a:pt x="300" y="13970"/>
                </a:cubicBezTo>
                <a:lnTo>
                  <a:pt x="300" y="21057"/>
                </a:lnTo>
                <a:cubicBezTo>
                  <a:pt x="300" y="21377"/>
                  <a:pt x="488" y="21640"/>
                  <a:pt x="721" y="21640"/>
                </a:cubicBezTo>
                <a:lnTo>
                  <a:pt x="899" y="21640"/>
                </a:lnTo>
                <a:cubicBezTo>
                  <a:pt x="943" y="21640"/>
                  <a:pt x="986" y="21646"/>
                  <a:pt x="1027" y="21663"/>
                </a:cubicBezTo>
                <a:cubicBezTo>
                  <a:pt x="1075" y="21683"/>
                  <a:pt x="1126" y="21693"/>
                  <a:pt x="1177" y="21693"/>
                </a:cubicBezTo>
                <a:cubicBezTo>
                  <a:pt x="1231" y="21693"/>
                  <a:pt x="1285" y="21682"/>
                  <a:pt x="1336" y="21660"/>
                </a:cubicBezTo>
                <a:lnTo>
                  <a:pt x="1380" y="21640"/>
                </a:lnTo>
                <a:lnTo>
                  <a:pt x="4537" y="21640"/>
                </a:lnTo>
                <a:cubicBezTo>
                  <a:pt x="4547" y="21640"/>
                  <a:pt x="4554" y="21643"/>
                  <a:pt x="4561" y="21643"/>
                </a:cubicBezTo>
                <a:cubicBezTo>
                  <a:pt x="4665" y="21663"/>
                  <a:pt x="4773" y="21683"/>
                  <a:pt x="4874" y="21700"/>
                </a:cubicBezTo>
                <a:cubicBezTo>
                  <a:pt x="4884" y="21700"/>
                  <a:pt x="4890" y="21700"/>
                  <a:pt x="4900" y="21703"/>
                </a:cubicBezTo>
                <a:cubicBezTo>
                  <a:pt x="5261" y="21801"/>
                  <a:pt x="5624" y="21872"/>
                  <a:pt x="5994" y="21919"/>
                </a:cubicBezTo>
                <a:cubicBezTo>
                  <a:pt x="6327" y="21956"/>
                  <a:pt x="6661" y="21972"/>
                  <a:pt x="6995" y="21972"/>
                </a:cubicBezTo>
                <a:cubicBezTo>
                  <a:pt x="7915" y="21972"/>
                  <a:pt x="8836" y="21851"/>
                  <a:pt x="9720" y="21730"/>
                </a:cubicBezTo>
                <a:cubicBezTo>
                  <a:pt x="9767" y="21724"/>
                  <a:pt x="9814" y="21714"/>
                  <a:pt x="9861" y="21700"/>
                </a:cubicBezTo>
                <a:cubicBezTo>
                  <a:pt x="9885" y="21690"/>
                  <a:pt x="9911" y="21683"/>
                  <a:pt x="9938" y="21683"/>
                </a:cubicBezTo>
                <a:cubicBezTo>
                  <a:pt x="10228" y="21663"/>
                  <a:pt x="10514" y="21650"/>
                  <a:pt x="10793" y="21640"/>
                </a:cubicBezTo>
                <a:lnTo>
                  <a:pt x="12274" y="21640"/>
                </a:lnTo>
                <a:cubicBezTo>
                  <a:pt x="12974" y="21670"/>
                  <a:pt x="13654" y="21737"/>
                  <a:pt x="14384" y="21825"/>
                </a:cubicBezTo>
                <a:cubicBezTo>
                  <a:pt x="14717" y="21863"/>
                  <a:pt x="15036" y="21880"/>
                  <a:pt x="15349" y="21880"/>
                </a:cubicBezTo>
                <a:cubicBezTo>
                  <a:pt x="15973" y="21880"/>
                  <a:pt x="16572" y="21810"/>
                  <a:pt x="17204" y="21693"/>
                </a:cubicBezTo>
                <a:lnTo>
                  <a:pt x="17470" y="21643"/>
                </a:lnTo>
                <a:cubicBezTo>
                  <a:pt x="17490" y="21640"/>
                  <a:pt x="17507" y="21640"/>
                  <a:pt x="17527" y="21640"/>
                </a:cubicBezTo>
                <a:lnTo>
                  <a:pt x="21569" y="21640"/>
                </a:lnTo>
                <a:cubicBezTo>
                  <a:pt x="21586" y="21640"/>
                  <a:pt x="21606" y="21640"/>
                  <a:pt x="21623" y="21643"/>
                </a:cubicBezTo>
                <a:cubicBezTo>
                  <a:pt x="22151" y="21730"/>
                  <a:pt x="22680" y="21828"/>
                  <a:pt x="23212" y="21909"/>
                </a:cubicBezTo>
                <a:cubicBezTo>
                  <a:pt x="23840" y="22003"/>
                  <a:pt x="24494" y="22075"/>
                  <a:pt x="25150" y="22075"/>
                </a:cubicBezTo>
                <a:cubicBezTo>
                  <a:pt x="25404" y="22075"/>
                  <a:pt x="25658" y="22064"/>
                  <a:pt x="25911" y="22040"/>
                </a:cubicBezTo>
                <a:cubicBezTo>
                  <a:pt x="26641" y="21966"/>
                  <a:pt x="27391" y="21710"/>
                  <a:pt x="28149" y="21640"/>
                </a:cubicBezTo>
                <a:lnTo>
                  <a:pt x="28886" y="21640"/>
                </a:lnTo>
                <a:cubicBezTo>
                  <a:pt x="28939" y="21646"/>
                  <a:pt x="28990" y="21653"/>
                  <a:pt x="29044" y="21660"/>
                </a:cubicBezTo>
                <a:cubicBezTo>
                  <a:pt x="29104" y="21671"/>
                  <a:pt x="29164" y="21677"/>
                  <a:pt x="29224" y="21677"/>
                </a:cubicBezTo>
                <a:cubicBezTo>
                  <a:pt x="29274" y="21677"/>
                  <a:pt x="29324" y="21672"/>
                  <a:pt x="29374" y="21663"/>
                </a:cubicBezTo>
                <a:cubicBezTo>
                  <a:pt x="29393" y="21660"/>
                  <a:pt x="29413" y="21659"/>
                  <a:pt x="29432" y="21659"/>
                </a:cubicBezTo>
                <a:cubicBezTo>
                  <a:pt x="29480" y="21659"/>
                  <a:pt x="29526" y="21668"/>
                  <a:pt x="29569" y="21687"/>
                </a:cubicBezTo>
                <a:cubicBezTo>
                  <a:pt x="29596" y="21697"/>
                  <a:pt x="29624" y="21702"/>
                  <a:pt x="29652" y="21702"/>
                </a:cubicBezTo>
                <a:cubicBezTo>
                  <a:pt x="29686" y="21702"/>
                  <a:pt x="29721" y="21695"/>
                  <a:pt x="29754" y="21680"/>
                </a:cubicBezTo>
                <a:lnTo>
                  <a:pt x="29915" y="21640"/>
                </a:lnTo>
                <a:lnTo>
                  <a:pt x="30524" y="21640"/>
                </a:lnTo>
                <a:cubicBezTo>
                  <a:pt x="30568" y="21640"/>
                  <a:pt x="30609" y="21646"/>
                  <a:pt x="30649" y="21663"/>
                </a:cubicBezTo>
                <a:cubicBezTo>
                  <a:pt x="30698" y="21683"/>
                  <a:pt x="30750" y="21693"/>
                  <a:pt x="30802" y="21693"/>
                </a:cubicBezTo>
                <a:cubicBezTo>
                  <a:pt x="30856" y="21693"/>
                  <a:pt x="30909" y="21682"/>
                  <a:pt x="30959" y="21660"/>
                </a:cubicBezTo>
                <a:cubicBezTo>
                  <a:pt x="30975" y="21653"/>
                  <a:pt x="30989" y="21646"/>
                  <a:pt x="31002" y="21640"/>
                </a:cubicBezTo>
                <a:lnTo>
                  <a:pt x="34166" y="21640"/>
                </a:lnTo>
                <a:cubicBezTo>
                  <a:pt x="34176" y="21640"/>
                  <a:pt x="34183" y="21643"/>
                  <a:pt x="34189" y="21643"/>
                </a:cubicBezTo>
                <a:cubicBezTo>
                  <a:pt x="34294" y="21663"/>
                  <a:pt x="34398" y="21683"/>
                  <a:pt x="34506" y="21700"/>
                </a:cubicBezTo>
                <a:cubicBezTo>
                  <a:pt x="34512" y="21700"/>
                  <a:pt x="34523" y="21700"/>
                  <a:pt x="34529" y="21703"/>
                </a:cubicBezTo>
                <a:cubicBezTo>
                  <a:pt x="34889" y="21801"/>
                  <a:pt x="35253" y="21872"/>
                  <a:pt x="35623" y="21919"/>
                </a:cubicBezTo>
                <a:cubicBezTo>
                  <a:pt x="35955" y="21956"/>
                  <a:pt x="36289" y="21972"/>
                  <a:pt x="36623" y="21972"/>
                </a:cubicBezTo>
                <a:cubicBezTo>
                  <a:pt x="37544" y="21972"/>
                  <a:pt x="38464" y="21851"/>
                  <a:pt x="39349" y="21730"/>
                </a:cubicBezTo>
                <a:cubicBezTo>
                  <a:pt x="39399" y="21724"/>
                  <a:pt x="39446" y="21714"/>
                  <a:pt x="39490" y="21700"/>
                </a:cubicBezTo>
                <a:cubicBezTo>
                  <a:pt x="39517" y="21690"/>
                  <a:pt x="39540" y="21683"/>
                  <a:pt x="39567" y="21683"/>
                </a:cubicBezTo>
                <a:cubicBezTo>
                  <a:pt x="39857" y="21663"/>
                  <a:pt x="40143" y="21650"/>
                  <a:pt x="40422" y="21640"/>
                </a:cubicBezTo>
                <a:lnTo>
                  <a:pt x="41903" y="21640"/>
                </a:lnTo>
                <a:cubicBezTo>
                  <a:pt x="42603" y="21670"/>
                  <a:pt x="43283" y="21737"/>
                  <a:pt x="44016" y="21825"/>
                </a:cubicBezTo>
                <a:cubicBezTo>
                  <a:pt x="44349" y="21863"/>
                  <a:pt x="44668" y="21880"/>
                  <a:pt x="44980" y="21880"/>
                </a:cubicBezTo>
                <a:cubicBezTo>
                  <a:pt x="45604" y="21880"/>
                  <a:pt x="46200" y="21810"/>
                  <a:pt x="46833" y="21693"/>
                </a:cubicBezTo>
                <a:lnTo>
                  <a:pt x="47099" y="21643"/>
                </a:lnTo>
                <a:cubicBezTo>
                  <a:pt x="47119" y="21640"/>
                  <a:pt x="47136" y="21640"/>
                  <a:pt x="47156" y="21640"/>
                </a:cubicBezTo>
                <a:lnTo>
                  <a:pt x="51198" y="21640"/>
                </a:lnTo>
                <a:cubicBezTo>
                  <a:pt x="51215" y="21640"/>
                  <a:pt x="51235" y="21640"/>
                  <a:pt x="51252" y="21643"/>
                </a:cubicBezTo>
                <a:cubicBezTo>
                  <a:pt x="51780" y="21730"/>
                  <a:pt x="52309" y="21828"/>
                  <a:pt x="52840" y="21909"/>
                </a:cubicBezTo>
                <a:cubicBezTo>
                  <a:pt x="53469" y="22003"/>
                  <a:pt x="54123" y="22075"/>
                  <a:pt x="54779" y="22075"/>
                </a:cubicBezTo>
                <a:cubicBezTo>
                  <a:pt x="55033" y="22075"/>
                  <a:pt x="55287" y="22064"/>
                  <a:pt x="55539" y="22040"/>
                </a:cubicBezTo>
                <a:cubicBezTo>
                  <a:pt x="56270" y="21966"/>
                  <a:pt x="57024" y="21710"/>
                  <a:pt x="57781" y="21640"/>
                </a:cubicBezTo>
                <a:lnTo>
                  <a:pt x="58514" y="21640"/>
                </a:lnTo>
                <a:cubicBezTo>
                  <a:pt x="58568" y="21646"/>
                  <a:pt x="58622" y="21653"/>
                  <a:pt x="58673" y="21660"/>
                </a:cubicBezTo>
                <a:cubicBezTo>
                  <a:pt x="58730" y="21672"/>
                  <a:pt x="58788" y="21678"/>
                  <a:pt x="58846" y="21678"/>
                </a:cubicBezTo>
                <a:cubicBezTo>
                  <a:pt x="58899" y="21678"/>
                  <a:pt x="58952" y="21673"/>
                  <a:pt x="59006" y="21663"/>
                </a:cubicBezTo>
                <a:cubicBezTo>
                  <a:pt x="59024" y="21660"/>
                  <a:pt x="59043" y="21659"/>
                  <a:pt x="59062" y="21659"/>
                </a:cubicBezTo>
                <a:cubicBezTo>
                  <a:pt x="59108" y="21659"/>
                  <a:pt x="59155" y="21668"/>
                  <a:pt x="59198" y="21687"/>
                </a:cubicBezTo>
                <a:cubicBezTo>
                  <a:pt x="59225" y="21697"/>
                  <a:pt x="59253" y="21702"/>
                  <a:pt x="59282" y="21702"/>
                </a:cubicBezTo>
                <a:cubicBezTo>
                  <a:pt x="59317" y="21702"/>
                  <a:pt x="59351" y="21695"/>
                  <a:pt x="59383" y="21680"/>
                </a:cubicBezTo>
                <a:lnTo>
                  <a:pt x="59548" y="21640"/>
                </a:lnTo>
                <a:lnTo>
                  <a:pt x="59958" y="21640"/>
                </a:lnTo>
                <a:cubicBezTo>
                  <a:pt x="60190" y="21640"/>
                  <a:pt x="60379" y="21377"/>
                  <a:pt x="60379" y="21057"/>
                </a:cubicBezTo>
                <a:lnTo>
                  <a:pt x="60386" y="1700"/>
                </a:lnTo>
                <a:cubicBezTo>
                  <a:pt x="60386" y="1380"/>
                  <a:pt x="60197" y="1121"/>
                  <a:pt x="59965" y="1121"/>
                </a:cubicBezTo>
                <a:lnTo>
                  <a:pt x="59652" y="1121"/>
                </a:lnTo>
                <a:cubicBezTo>
                  <a:pt x="59679" y="1074"/>
                  <a:pt x="59706" y="1030"/>
                  <a:pt x="59729" y="983"/>
                </a:cubicBezTo>
                <a:cubicBezTo>
                  <a:pt x="59760" y="922"/>
                  <a:pt x="59669" y="862"/>
                  <a:pt x="59544" y="858"/>
                </a:cubicBezTo>
                <a:lnTo>
                  <a:pt x="59167" y="801"/>
                </a:lnTo>
                <a:cubicBezTo>
                  <a:pt x="59161" y="799"/>
                  <a:pt x="59154" y="798"/>
                  <a:pt x="59148" y="798"/>
                </a:cubicBezTo>
                <a:cubicBezTo>
                  <a:pt x="59120" y="798"/>
                  <a:pt x="59094" y="814"/>
                  <a:pt x="59113" y="828"/>
                </a:cubicBezTo>
                <a:cubicBezTo>
                  <a:pt x="59113" y="841"/>
                  <a:pt x="59113" y="855"/>
                  <a:pt x="59117" y="868"/>
                </a:cubicBezTo>
                <a:cubicBezTo>
                  <a:pt x="59100" y="858"/>
                  <a:pt x="59083" y="848"/>
                  <a:pt x="59066" y="838"/>
                </a:cubicBezTo>
                <a:lnTo>
                  <a:pt x="59066" y="788"/>
                </a:lnTo>
                <a:lnTo>
                  <a:pt x="59016" y="788"/>
                </a:lnTo>
                <a:cubicBezTo>
                  <a:pt x="58975" y="788"/>
                  <a:pt x="58938" y="781"/>
                  <a:pt x="58901" y="767"/>
                </a:cubicBezTo>
                <a:cubicBezTo>
                  <a:pt x="58514" y="623"/>
                  <a:pt x="57962" y="555"/>
                  <a:pt x="57528" y="525"/>
                </a:cubicBezTo>
                <a:cubicBezTo>
                  <a:pt x="57279" y="506"/>
                  <a:pt x="57028" y="499"/>
                  <a:pt x="56776" y="499"/>
                </a:cubicBezTo>
                <a:cubicBezTo>
                  <a:pt x="56297" y="499"/>
                  <a:pt x="55816" y="527"/>
                  <a:pt x="55344" y="562"/>
                </a:cubicBezTo>
                <a:cubicBezTo>
                  <a:pt x="54967" y="592"/>
                  <a:pt x="54590" y="616"/>
                  <a:pt x="54213" y="639"/>
                </a:cubicBezTo>
                <a:cubicBezTo>
                  <a:pt x="54197" y="639"/>
                  <a:pt x="54183" y="636"/>
                  <a:pt x="54166" y="633"/>
                </a:cubicBezTo>
                <a:lnTo>
                  <a:pt x="50808" y="266"/>
                </a:lnTo>
                <a:cubicBezTo>
                  <a:pt x="49872" y="163"/>
                  <a:pt x="48875" y="4"/>
                  <a:pt x="47903" y="4"/>
                </a:cubicBezTo>
                <a:cubicBezTo>
                  <a:pt x="47830" y="4"/>
                  <a:pt x="47757" y="5"/>
                  <a:pt x="47685" y="7"/>
                </a:cubicBezTo>
                <a:cubicBezTo>
                  <a:pt x="46699" y="30"/>
                  <a:pt x="45975" y="343"/>
                  <a:pt x="45046" y="461"/>
                </a:cubicBezTo>
                <a:cubicBezTo>
                  <a:pt x="44381" y="538"/>
                  <a:pt x="43713" y="577"/>
                  <a:pt x="43043" y="577"/>
                </a:cubicBezTo>
                <a:cubicBezTo>
                  <a:pt x="42692" y="577"/>
                  <a:pt x="42341" y="566"/>
                  <a:pt x="41990" y="545"/>
                </a:cubicBezTo>
                <a:cubicBezTo>
                  <a:pt x="41028" y="480"/>
                  <a:pt x="40215" y="181"/>
                  <a:pt x="39228" y="181"/>
                </a:cubicBezTo>
                <a:cubicBezTo>
                  <a:pt x="39196" y="181"/>
                  <a:pt x="39165" y="181"/>
                  <a:pt x="39133" y="182"/>
                </a:cubicBezTo>
                <a:cubicBezTo>
                  <a:pt x="38083" y="202"/>
                  <a:pt x="37104" y="438"/>
                  <a:pt x="36050" y="458"/>
                </a:cubicBezTo>
                <a:cubicBezTo>
                  <a:pt x="35844" y="463"/>
                  <a:pt x="35638" y="464"/>
                  <a:pt x="35431" y="464"/>
                </a:cubicBezTo>
                <a:cubicBezTo>
                  <a:pt x="35128" y="464"/>
                  <a:pt x="34825" y="461"/>
                  <a:pt x="34522" y="461"/>
                </a:cubicBezTo>
                <a:cubicBezTo>
                  <a:pt x="34067" y="461"/>
                  <a:pt x="33612" y="468"/>
                  <a:pt x="33156" y="505"/>
                </a:cubicBezTo>
                <a:cubicBezTo>
                  <a:pt x="32826" y="528"/>
                  <a:pt x="32497" y="572"/>
                  <a:pt x="32170" y="633"/>
                </a:cubicBezTo>
                <a:lnTo>
                  <a:pt x="31891" y="646"/>
                </a:lnTo>
                <a:cubicBezTo>
                  <a:pt x="31864" y="643"/>
                  <a:pt x="31837" y="643"/>
                  <a:pt x="31813" y="643"/>
                </a:cubicBezTo>
                <a:cubicBezTo>
                  <a:pt x="31800" y="642"/>
                  <a:pt x="31787" y="642"/>
                  <a:pt x="31774" y="642"/>
                </a:cubicBezTo>
                <a:cubicBezTo>
                  <a:pt x="31678" y="642"/>
                  <a:pt x="31581" y="653"/>
                  <a:pt x="31487" y="676"/>
                </a:cubicBezTo>
                <a:cubicBezTo>
                  <a:pt x="31467" y="683"/>
                  <a:pt x="31447" y="687"/>
                  <a:pt x="31423" y="687"/>
                </a:cubicBezTo>
                <a:cubicBezTo>
                  <a:pt x="31416" y="687"/>
                  <a:pt x="31410" y="687"/>
                  <a:pt x="31403" y="687"/>
                </a:cubicBezTo>
                <a:cubicBezTo>
                  <a:pt x="31323" y="687"/>
                  <a:pt x="31262" y="672"/>
                  <a:pt x="31189" y="661"/>
                </a:cubicBezTo>
                <a:lnTo>
                  <a:pt x="31189" y="661"/>
                </a:lnTo>
                <a:cubicBezTo>
                  <a:pt x="31247" y="672"/>
                  <a:pt x="31288" y="691"/>
                  <a:pt x="31305" y="724"/>
                </a:cubicBezTo>
                <a:cubicBezTo>
                  <a:pt x="31346" y="808"/>
                  <a:pt x="31033" y="946"/>
                  <a:pt x="30676" y="1097"/>
                </a:cubicBezTo>
                <a:cubicBezTo>
                  <a:pt x="30639" y="1114"/>
                  <a:pt x="30595" y="1121"/>
                  <a:pt x="30555" y="1121"/>
                </a:cubicBezTo>
                <a:lnTo>
                  <a:pt x="30020" y="1121"/>
                </a:lnTo>
                <a:cubicBezTo>
                  <a:pt x="30047" y="1077"/>
                  <a:pt x="30074" y="1033"/>
                  <a:pt x="30094" y="986"/>
                </a:cubicBezTo>
                <a:cubicBezTo>
                  <a:pt x="30124" y="922"/>
                  <a:pt x="30037" y="865"/>
                  <a:pt x="29912" y="858"/>
                </a:cubicBezTo>
                <a:lnTo>
                  <a:pt x="29538" y="801"/>
                </a:lnTo>
                <a:cubicBezTo>
                  <a:pt x="29532" y="799"/>
                  <a:pt x="29526" y="798"/>
                  <a:pt x="29519" y="798"/>
                </a:cubicBezTo>
                <a:cubicBezTo>
                  <a:pt x="29492" y="798"/>
                  <a:pt x="29468" y="814"/>
                  <a:pt x="29485" y="828"/>
                </a:cubicBezTo>
                <a:lnTo>
                  <a:pt x="29488" y="865"/>
                </a:lnTo>
                <a:cubicBezTo>
                  <a:pt x="29471" y="855"/>
                  <a:pt x="29454" y="845"/>
                  <a:pt x="29437" y="838"/>
                </a:cubicBezTo>
                <a:lnTo>
                  <a:pt x="29437" y="788"/>
                </a:lnTo>
                <a:lnTo>
                  <a:pt x="29387" y="788"/>
                </a:lnTo>
                <a:cubicBezTo>
                  <a:pt x="29350" y="788"/>
                  <a:pt x="29310" y="781"/>
                  <a:pt x="29276" y="767"/>
                </a:cubicBezTo>
                <a:cubicBezTo>
                  <a:pt x="28886" y="619"/>
                  <a:pt x="28334" y="555"/>
                  <a:pt x="27899" y="522"/>
                </a:cubicBezTo>
                <a:cubicBezTo>
                  <a:pt x="27658" y="504"/>
                  <a:pt x="27415" y="496"/>
                  <a:pt x="27172" y="496"/>
                </a:cubicBezTo>
                <a:cubicBezTo>
                  <a:pt x="26685" y="496"/>
                  <a:pt x="26195" y="526"/>
                  <a:pt x="25715" y="562"/>
                </a:cubicBezTo>
                <a:cubicBezTo>
                  <a:pt x="25342" y="589"/>
                  <a:pt x="24962" y="616"/>
                  <a:pt x="24585" y="639"/>
                </a:cubicBezTo>
                <a:cubicBezTo>
                  <a:pt x="24571" y="636"/>
                  <a:pt x="24558" y="633"/>
                  <a:pt x="24537" y="633"/>
                </a:cubicBezTo>
                <a:lnTo>
                  <a:pt x="21179" y="263"/>
                </a:lnTo>
                <a:cubicBezTo>
                  <a:pt x="20242" y="162"/>
                  <a:pt x="19243" y="1"/>
                  <a:pt x="1827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3" name="Google Shape;683;p31"/>
          <p:cNvSpPr txBox="1">
            <a:spLocks noGrp="1"/>
          </p:cNvSpPr>
          <p:nvPr>
            <p:ph type="title"/>
          </p:nvPr>
        </p:nvSpPr>
        <p:spPr>
          <a:xfrm>
            <a:off x="546600" y="1781737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Cuarta </a:t>
            </a:r>
            <a:br>
              <a:rPr lang="en" sz="6000" dirty="0"/>
            </a:br>
            <a:r>
              <a:rPr lang="en" sz="6000" dirty="0"/>
              <a:t>Parte</a:t>
            </a:r>
            <a:endParaRPr sz="6000" dirty="0"/>
          </a:p>
        </p:txBody>
      </p:sp>
      <p:pic>
        <p:nvPicPr>
          <p:cNvPr id="7" name="Imagen 6" descr="Imagen que contiene laptop&#10;&#10;Descripción generada automáticamente">
            <a:extLst>
              <a:ext uri="{FF2B5EF4-FFF2-40B4-BE49-F238E27FC236}">
                <a16:creationId xmlns:a16="http://schemas.microsoft.com/office/drawing/2014/main" id="{1170FAFD-73E1-4D50-960D-36F2DACF1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462" y="1481155"/>
            <a:ext cx="2225842" cy="2782303"/>
          </a:xfrm>
          <a:prstGeom prst="rect">
            <a:avLst/>
          </a:prstGeom>
        </p:spPr>
      </p:pic>
      <p:sp>
        <p:nvSpPr>
          <p:cNvPr id="4" name="Flecha: a la derecha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3476AE0-DF68-46EC-BA17-A45551482148}"/>
              </a:ext>
            </a:extLst>
          </p:cNvPr>
          <p:cNvSpPr/>
          <p:nvPr/>
        </p:nvSpPr>
        <p:spPr>
          <a:xfrm>
            <a:off x="7126032" y="78846"/>
            <a:ext cx="1814543" cy="1359569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¡Listo!</a:t>
            </a:r>
          </a:p>
        </p:txBody>
      </p:sp>
      <p:pic>
        <p:nvPicPr>
          <p:cNvPr id="6" name="Imagen 7">
            <a:extLst>
              <a:ext uri="{FF2B5EF4-FFF2-40B4-BE49-F238E27FC236}">
                <a16:creationId xmlns:a16="http://schemas.microsoft.com/office/drawing/2014/main" id="{E0D679D7-5810-42AC-932D-183B27179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25" y="78846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1EBA61DA-1940-4F4F-AD84-A5059BB3BF60}"/>
              </a:ext>
            </a:extLst>
          </p:cNvPr>
          <p:cNvGrpSpPr/>
          <p:nvPr/>
        </p:nvGrpSpPr>
        <p:grpSpPr>
          <a:xfrm>
            <a:off x="19533" y="4145421"/>
            <a:ext cx="917195" cy="916565"/>
            <a:chOff x="10972800" y="5388495"/>
            <a:chExt cx="1219200" cy="1365354"/>
          </a:xfrm>
        </p:grpSpPr>
        <p:pic>
          <p:nvPicPr>
            <p:cNvPr id="9" name="Imagen 8" descr="Imagen que contiene objeto, reloj, firmar, tráfico&#10;&#10;Descripción generada automáticamente">
              <a:hlinkClick r:id="rId5" action="ppaction://hlinksldjump"/>
              <a:extLst>
                <a:ext uri="{FF2B5EF4-FFF2-40B4-BE49-F238E27FC236}">
                  <a16:creationId xmlns:a16="http://schemas.microsoft.com/office/drawing/2014/main" id="{DE9F1FA9-C20A-4843-99CC-CEFA0B6672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10" name="Rectángulo: esquinas redondeadas 9">
              <a:extLst>
                <a:ext uri="{FF2B5EF4-FFF2-40B4-BE49-F238E27FC236}">
                  <a16:creationId xmlns:a16="http://schemas.microsoft.com/office/drawing/2014/main" id="{F216C54D-8869-4369-8AC9-9B9919F25703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50582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E29E7C49-F162-4A81-A5CB-FFD47A00298E}"/>
              </a:ext>
            </a:extLst>
          </p:cNvPr>
          <p:cNvSpPr>
            <a:spLocks noGrp="1"/>
          </p:cNvSpPr>
          <p:nvPr>
            <p:ph type="title" idx="9"/>
          </p:nvPr>
        </p:nvSpPr>
        <p:spPr>
          <a:xfrm>
            <a:off x="546600" y="194310"/>
            <a:ext cx="8050800" cy="572700"/>
          </a:xfrm>
        </p:spPr>
        <p:txBody>
          <a:bodyPr/>
          <a:lstStyle/>
          <a:p>
            <a:r>
              <a:rPr lang="es-ES" sz="4400" dirty="0"/>
              <a:t>Identifiquemos las emociones</a:t>
            </a:r>
          </a:p>
        </p:txBody>
      </p:sp>
      <p:pic>
        <p:nvPicPr>
          <p:cNvPr id="3" name="Imagen 2" descr="Imagen que contiene mujer, niña, sostener, jugando&#10;&#10;Descripción generada automáticamente">
            <a:extLst>
              <a:ext uri="{FF2B5EF4-FFF2-40B4-BE49-F238E27FC236}">
                <a16:creationId xmlns:a16="http://schemas.microsoft.com/office/drawing/2014/main" id="{687208A6-AB9C-41FA-A0E0-75387C052F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9325" y="1149590"/>
            <a:ext cx="3625350" cy="3536710"/>
          </a:xfrm>
          <a:prstGeom prst="rect">
            <a:avLst/>
          </a:prstGeom>
        </p:spPr>
      </p:pic>
      <p:pic>
        <p:nvPicPr>
          <p:cNvPr id="7" name="Imagen 7">
            <a:extLst>
              <a:ext uri="{FF2B5EF4-FFF2-40B4-BE49-F238E27FC236}">
                <a16:creationId xmlns:a16="http://schemas.microsoft.com/office/drawing/2014/main" id="{374772C8-D990-4468-8EC3-6F4D387FD6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C484AD2-BFA4-4805-A9D7-65F5E897E6AB}"/>
              </a:ext>
            </a:extLst>
          </p:cNvPr>
          <p:cNvGrpSpPr/>
          <p:nvPr/>
        </p:nvGrpSpPr>
        <p:grpSpPr>
          <a:xfrm>
            <a:off x="19533" y="4229100"/>
            <a:ext cx="860577" cy="832886"/>
            <a:chOff x="10972800" y="5388495"/>
            <a:chExt cx="1219200" cy="1365354"/>
          </a:xfrm>
        </p:grpSpPr>
        <p:pic>
          <p:nvPicPr>
            <p:cNvPr id="9" name="Imagen 8" descr="Imagen que contiene objeto, reloj, firmar, tráfico&#10;&#10;Descripción generada automáticamente">
              <a:hlinkClick r:id="rId6" action="ppaction://hlinksldjump"/>
              <a:extLst>
                <a:ext uri="{FF2B5EF4-FFF2-40B4-BE49-F238E27FC236}">
                  <a16:creationId xmlns:a16="http://schemas.microsoft.com/office/drawing/2014/main" id="{9A6E7701-971A-42E9-815B-2571F4465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10" name="Rectángulo: esquinas redondeadas 9">
              <a:extLst>
                <a:ext uri="{FF2B5EF4-FFF2-40B4-BE49-F238E27FC236}">
                  <a16:creationId xmlns:a16="http://schemas.microsoft.com/office/drawing/2014/main" id="{4F5200DE-F3DB-4CDD-8A4E-508734D63441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4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8D803EBD-C8D3-40EA-BAFE-6B4CADB0F2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05318" y="1015066"/>
            <a:ext cx="609600" cy="609600"/>
          </a:xfrm>
          <a:prstGeom prst="rect">
            <a:avLst/>
          </a:prstGeom>
        </p:spPr>
      </p:pic>
      <p:sp>
        <p:nvSpPr>
          <p:cNvPr id="12" name="Flecha: a la derecha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6AD7504-946C-45AF-8EAD-9D7A17BA0555}"/>
              </a:ext>
            </a:extLst>
          </p:cNvPr>
          <p:cNvSpPr/>
          <p:nvPr/>
        </p:nvSpPr>
        <p:spPr>
          <a:xfrm>
            <a:off x="7203798" y="4047543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</p:spTree>
    <p:extLst>
      <p:ext uri="{BB962C8B-B14F-4D97-AF65-F5344CB8AC3E}">
        <p14:creationId xmlns:p14="http://schemas.microsoft.com/office/powerpoint/2010/main" val="147585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E29E7C49-F162-4A81-A5CB-FFD47A00298E}"/>
              </a:ext>
            </a:extLst>
          </p:cNvPr>
          <p:cNvSpPr>
            <a:spLocks noGrp="1"/>
          </p:cNvSpPr>
          <p:nvPr>
            <p:ph type="title" idx="9"/>
          </p:nvPr>
        </p:nvSpPr>
        <p:spPr>
          <a:xfrm>
            <a:off x="546600" y="194310"/>
            <a:ext cx="8050800" cy="572700"/>
          </a:xfrm>
        </p:spPr>
        <p:txBody>
          <a:bodyPr/>
          <a:lstStyle/>
          <a:p>
            <a:r>
              <a:rPr lang="es-ES" sz="4400" dirty="0"/>
              <a:t>Identifiquemos las emociones</a:t>
            </a:r>
          </a:p>
        </p:txBody>
      </p:sp>
      <p:pic>
        <p:nvPicPr>
          <p:cNvPr id="4" name="Imagen 3" descr="Una captura de pantalla de un celular con texto e imágenes&#10;&#10;Descripción generada automáticamente">
            <a:extLst>
              <a:ext uri="{FF2B5EF4-FFF2-40B4-BE49-F238E27FC236}">
                <a16:creationId xmlns:a16="http://schemas.microsoft.com/office/drawing/2014/main" id="{45783A00-A91C-4469-BC11-A2875EA7D3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2918" y="988436"/>
            <a:ext cx="3858163" cy="3715268"/>
          </a:xfrm>
          <a:prstGeom prst="rect">
            <a:avLst/>
          </a:prstGeom>
        </p:spPr>
      </p:pic>
      <p:pic>
        <p:nvPicPr>
          <p:cNvPr id="6" name="Imagen 7">
            <a:extLst>
              <a:ext uri="{FF2B5EF4-FFF2-40B4-BE49-F238E27FC236}">
                <a16:creationId xmlns:a16="http://schemas.microsoft.com/office/drawing/2014/main" id="{9871C2DD-582B-4EB6-8BD7-D5D68621A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B82EBFD8-38F2-4E76-AE3B-F6C1F7759C79}"/>
              </a:ext>
            </a:extLst>
          </p:cNvPr>
          <p:cNvGrpSpPr/>
          <p:nvPr/>
        </p:nvGrpSpPr>
        <p:grpSpPr>
          <a:xfrm>
            <a:off x="19533" y="4229100"/>
            <a:ext cx="860577" cy="832886"/>
            <a:chOff x="10972800" y="5388495"/>
            <a:chExt cx="1219200" cy="1365354"/>
          </a:xfrm>
        </p:grpSpPr>
        <p:pic>
          <p:nvPicPr>
            <p:cNvPr id="8" name="Imagen 7" descr="Imagen que contiene objeto, reloj, firmar, tráfico&#10;&#10;Descripción generada automáticamente">
              <a:hlinkClick r:id="rId6" action="ppaction://hlinksldjump"/>
              <a:extLst>
                <a:ext uri="{FF2B5EF4-FFF2-40B4-BE49-F238E27FC236}">
                  <a16:creationId xmlns:a16="http://schemas.microsoft.com/office/drawing/2014/main" id="{50287217-2482-4FB5-98A8-AC63E1895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9" name="Rectángulo: esquinas redondeadas 8">
              <a:extLst>
                <a:ext uri="{FF2B5EF4-FFF2-40B4-BE49-F238E27FC236}">
                  <a16:creationId xmlns:a16="http://schemas.microsoft.com/office/drawing/2014/main" id="{51EAD077-F149-45E9-9407-59906B0158B6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sp>
        <p:nvSpPr>
          <p:cNvPr id="12" name="Flecha: a la derecha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3A678DD-BBC5-4998-A730-6B97FECE4671}"/>
              </a:ext>
            </a:extLst>
          </p:cNvPr>
          <p:cNvSpPr/>
          <p:nvPr/>
        </p:nvSpPr>
        <p:spPr>
          <a:xfrm>
            <a:off x="7203798" y="4047543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  <p:pic>
        <p:nvPicPr>
          <p:cNvPr id="5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A11E8046-1B22-4CBA-AF46-B03485B1AF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37111" y="11744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92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E29E7C49-F162-4A81-A5CB-FFD47A00298E}"/>
              </a:ext>
            </a:extLst>
          </p:cNvPr>
          <p:cNvSpPr>
            <a:spLocks noGrp="1"/>
          </p:cNvSpPr>
          <p:nvPr>
            <p:ph type="title" idx="9"/>
          </p:nvPr>
        </p:nvSpPr>
        <p:spPr>
          <a:xfrm>
            <a:off x="546600" y="194310"/>
            <a:ext cx="8050800" cy="572700"/>
          </a:xfrm>
        </p:spPr>
        <p:txBody>
          <a:bodyPr/>
          <a:lstStyle/>
          <a:p>
            <a:r>
              <a:rPr lang="es-ES" sz="4400" dirty="0"/>
              <a:t>Identifiquemos las emociones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F5BCE44-4558-4AA0-BB65-8708CA67FA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7208" y="1091306"/>
            <a:ext cx="3829584" cy="371526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88FB206-B1AB-4BAD-8749-6269389A5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30BD80EA-31CF-42B1-8C0E-9EC082825169}"/>
              </a:ext>
            </a:extLst>
          </p:cNvPr>
          <p:cNvGrpSpPr/>
          <p:nvPr/>
        </p:nvGrpSpPr>
        <p:grpSpPr>
          <a:xfrm>
            <a:off x="19533" y="4229100"/>
            <a:ext cx="860577" cy="832886"/>
            <a:chOff x="10972800" y="5388495"/>
            <a:chExt cx="1219200" cy="1365354"/>
          </a:xfrm>
        </p:grpSpPr>
        <p:pic>
          <p:nvPicPr>
            <p:cNvPr id="10" name="Imagen 9" descr="Imagen que contiene objeto, reloj, firmar, tráfico&#10;&#10;Descripción generada automáticamente">
              <a:hlinkClick r:id="rId6" action="ppaction://hlinksldjump"/>
              <a:extLst>
                <a:ext uri="{FF2B5EF4-FFF2-40B4-BE49-F238E27FC236}">
                  <a16:creationId xmlns:a16="http://schemas.microsoft.com/office/drawing/2014/main" id="{5D344442-2456-462B-B8E0-F2CC85FC1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12" name="Rectángulo: esquinas redondeadas 11">
              <a:extLst>
                <a:ext uri="{FF2B5EF4-FFF2-40B4-BE49-F238E27FC236}">
                  <a16:creationId xmlns:a16="http://schemas.microsoft.com/office/drawing/2014/main" id="{E95DB9E8-D28A-4AB5-B329-B001451D3015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7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7E626831-F12C-4915-B005-3EC538BA4B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9059" y="1376301"/>
            <a:ext cx="609600" cy="609600"/>
          </a:xfrm>
          <a:prstGeom prst="rect">
            <a:avLst/>
          </a:prstGeom>
        </p:spPr>
      </p:pic>
      <p:sp>
        <p:nvSpPr>
          <p:cNvPr id="14" name="Flecha: a la derecha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46DA1A8-EB11-46F5-B907-3D629399BBAE}"/>
              </a:ext>
            </a:extLst>
          </p:cNvPr>
          <p:cNvSpPr/>
          <p:nvPr/>
        </p:nvSpPr>
        <p:spPr>
          <a:xfrm>
            <a:off x="7203798" y="4047543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</p:spTree>
    <p:extLst>
      <p:ext uri="{BB962C8B-B14F-4D97-AF65-F5344CB8AC3E}">
        <p14:creationId xmlns:p14="http://schemas.microsoft.com/office/powerpoint/2010/main" val="271856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E29E7C49-F162-4A81-A5CB-FFD47A00298E}"/>
              </a:ext>
            </a:extLst>
          </p:cNvPr>
          <p:cNvSpPr>
            <a:spLocks noGrp="1"/>
          </p:cNvSpPr>
          <p:nvPr>
            <p:ph type="title" idx="9"/>
          </p:nvPr>
        </p:nvSpPr>
        <p:spPr>
          <a:xfrm>
            <a:off x="546600" y="194310"/>
            <a:ext cx="8050800" cy="572700"/>
          </a:xfrm>
        </p:spPr>
        <p:txBody>
          <a:bodyPr/>
          <a:lstStyle/>
          <a:p>
            <a:r>
              <a:rPr lang="es-ES" sz="4400" dirty="0"/>
              <a:t>Identifiquemos las emociones</a:t>
            </a:r>
          </a:p>
        </p:txBody>
      </p:sp>
      <p:pic>
        <p:nvPicPr>
          <p:cNvPr id="3" name="Imagen 2" descr="Imagen que contiene camiseta, computadora&#10;&#10;Descripción generada automáticamente">
            <a:extLst>
              <a:ext uri="{FF2B5EF4-FFF2-40B4-BE49-F238E27FC236}">
                <a16:creationId xmlns:a16="http://schemas.microsoft.com/office/drawing/2014/main" id="{63EE70D8-48DA-4E7A-8FDD-B2FE07A1EC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7208" y="990339"/>
            <a:ext cx="3829584" cy="3734321"/>
          </a:xfrm>
          <a:prstGeom prst="rect">
            <a:avLst/>
          </a:prstGeom>
        </p:spPr>
      </p:pic>
      <p:pic>
        <p:nvPicPr>
          <p:cNvPr id="6" name="Imagen 7">
            <a:extLst>
              <a:ext uri="{FF2B5EF4-FFF2-40B4-BE49-F238E27FC236}">
                <a16:creationId xmlns:a16="http://schemas.microsoft.com/office/drawing/2014/main" id="{1AF72382-7B33-4DFB-A83A-2B0875242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76F23B3B-F5C7-4BA0-B332-A20AE4A464A2}"/>
              </a:ext>
            </a:extLst>
          </p:cNvPr>
          <p:cNvGrpSpPr/>
          <p:nvPr/>
        </p:nvGrpSpPr>
        <p:grpSpPr>
          <a:xfrm>
            <a:off x="19533" y="4229100"/>
            <a:ext cx="860577" cy="832886"/>
            <a:chOff x="10972800" y="5388495"/>
            <a:chExt cx="1219200" cy="1365354"/>
          </a:xfrm>
        </p:grpSpPr>
        <p:pic>
          <p:nvPicPr>
            <p:cNvPr id="8" name="Imagen 7" descr="Imagen que contiene objeto, reloj, firmar, tráfico&#10;&#10;Descripción generada automáticamente">
              <a:hlinkClick r:id="rId6" action="ppaction://hlinksldjump"/>
              <a:extLst>
                <a:ext uri="{FF2B5EF4-FFF2-40B4-BE49-F238E27FC236}">
                  <a16:creationId xmlns:a16="http://schemas.microsoft.com/office/drawing/2014/main" id="{02DCBCD6-5860-4724-AACD-1D1944785D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9" name="Rectángulo: esquinas redondeadas 8">
              <a:extLst>
                <a:ext uri="{FF2B5EF4-FFF2-40B4-BE49-F238E27FC236}">
                  <a16:creationId xmlns:a16="http://schemas.microsoft.com/office/drawing/2014/main" id="{6D631613-85E6-47DB-AFE5-B94FE04F7034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5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75A48F3B-965A-4687-AA30-AF748700C6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13361" y="1376301"/>
            <a:ext cx="609600" cy="609600"/>
          </a:xfrm>
          <a:prstGeom prst="rect">
            <a:avLst/>
          </a:prstGeom>
        </p:spPr>
      </p:pic>
      <p:sp>
        <p:nvSpPr>
          <p:cNvPr id="12" name="Flecha: a la derecha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E4B50D5-9074-4021-9EA6-9D4A6CF9ED68}"/>
              </a:ext>
            </a:extLst>
          </p:cNvPr>
          <p:cNvSpPr/>
          <p:nvPr/>
        </p:nvSpPr>
        <p:spPr>
          <a:xfrm>
            <a:off x="7203798" y="4047543"/>
            <a:ext cx="1588169" cy="9252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Siguiente</a:t>
            </a:r>
          </a:p>
        </p:txBody>
      </p:sp>
    </p:spTree>
    <p:extLst>
      <p:ext uri="{BB962C8B-B14F-4D97-AF65-F5344CB8AC3E}">
        <p14:creationId xmlns:p14="http://schemas.microsoft.com/office/powerpoint/2010/main" val="213638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E29E7C49-F162-4A81-A5CB-FFD47A00298E}"/>
              </a:ext>
            </a:extLst>
          </p:cNvPr>
          <p:cNvSpPr>
            <a:spLocks noGrp="1"/>
          </p:cNvSpPr>
          <p:nvPr>
            <p:ph type="title" idx="9"/>
          </p:nvPr>
        </p:nvSpPr>
        <p:spPr>
          <a:xfrm>
            <a:off x="-1057135" y="156410"/>
            <a:ext cx="8050800" cy="572700"/>
          </a:xfrm>
        </p:spPr>
        <p:txBody>
          <a:bodyPr/>
          <a:lstStyle/>
          <a:p>
            <a:r>
              <a:rPr lang="es-ES" sz="5400" dirty="0"/>
              <a:t>¡Lo hiciste muy bien!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2AE4710-293B-4AB5-A585-EC23C6F9AC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3530" y="914200"/>
            <a:ext cx="4072890" cy="4072890"/>
          </a:xfrm>
          <a:prstGeom prst="rect">
            <a:avLst/>
          </a:prstGeom>
        </p:spPr>
      </p:pic>
      <p:pic>
        <p:nvPicPr>
          <p:cNvPr id="7" name="Imagen 7">
            <a:extLst>
              <a:ext uri="{FF2B5EF4-FFF2-40B4-BE49-F238E27FC236}">
                <a16:creationId xmlns:a16="http://schemas.microsoft.com/office/drawing/2014/main" id="{CEF7F9CE-F8CD-4DCF-820B-DA10ECD768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465" y="15641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18228CA9-E41D-4F35-B794-090946457634}"/>
              </a:ext>
            </a:extLst>
          </p:cNvPr>
          <p:cNvGrpSpPr/>
          <p:nvPr/>
        </p:nvGrpSpPr>
        <p:grpSpPr>
          <a:xfrm>
            <a:off x="7663888" y="3783330"/>
            <a:ext cx="1205792" cy="1203760"/>
            <a:chOff x="10972800" y="5388495"/>
            <a:chExt cx="1219200" cy="1365354"/>
          </a:xfrm>
        </p:grpSpPr>
        <p:pic>
          <p:nvPicPr>
            <p:cNvPr id="9" name="Imagen 8" descr="Imagen que contiene objeto, reloj, firmar, tráfico&#10;&#10;Descripción generada automáticamente">
              <a:hlinkClick r:id="rId6" action="ppaction://hlinksldjump"/>
              <a:extLst>
                <a:ext uri="{FF2B5EF4-FFF2-40B4-BE49-F238E27FC236}">
                  <a16:creationId xmlns:a16="http://schemas.microsoft.com/office/drawing/2014/main" id="{247412DF-EA23-49E4-AB1A-324F3841F4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10" name="Rectángulo: esquinas redondeadas 9">
              <a:extLst>
                <a:ext uri="{FF2B5EF4-FFF2-40B4-BE49-F238E27FC236}">
                  <a16:creationId xmlns:a16="http://schemas.microsoft.com/office/drawing/2014/main" id="{01B5DE71-2D14-448F-A114-DA7A506DA96A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4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8819DEDC-9299-4E49-9844-26F4FCBB5F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71043" y="3779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23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B89AC-3F21-4102-8B00-B23CA7101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1758" y="788421"/>
            <a:ext cx="7611584" cy="888300"/>
          </a:xfrm>
        </p:spPr>
        <p:txBody>
          <a:bodyPr/>
          <a:lstStyle/>
          <a:p>
            <a:pPr algn="ctr"/>
            <a:r>
              <a:rPr lang="es-ES" b="1" dirty="0"/>
              <a:t>¿Por qué son importantes las emociones?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F6BCBB2-2BC7-400E-B9C1-344D6AB02D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503" y="1802564"/>
            <a:ext cx="7498839" cy="577800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s-CL" sz="2400" dirty="0"/>
              <a:t>Nos ayudan a resolver problemas, disfrutar de cada momento y a evitar peligros. Todas tienen una función y, por eso, son importantes: las positivas y las negativas.</a:t>
            </a:r>
            <a:endParaRPr lang="es-ES" sz="2400" dirty="0"/>
          </a:p>
        </p:txBody>
      </p:sp>
      <p:pic>
        <p:nvPicPr>
          <p:cNvPr id="6" name="Imagen 5" descr="Imagen que contiene laptop&#10;&#10;Descripción generada automáticamente">
            <a:extLst>
              <a:ext uri="{FF2B5EF4-FFF2-40B4-BE49-F238E27FC236}">
                <a16:creationId xmlns:a16="http://schemas.microsoft.com/office/drawing/2014/main" id="{4EFBC5DD-F7CE-462E-99B0-8862DF13C3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8158" y="2361197"/>
            <a:ext cx="2225842" cy="2782303"/>
          </a:xfrm>
          <a:prstGeom prst="rect">
            <a:avLst/>
          </a:prstGeom>
        </p:spPr>
      </p:pic>
      <p:pic>
        <p:nvPicPr>
          <p:cNvPr id="7" name="Imagen 7">
            <a:extLst>
              <a:ext uri="{FF2B5EF4-FFF2-40B4-BE49-F238E27FC236}">
                <a16:creationId xmlns:a16="http://schemas.microsoft.com/office/drawing/2014/main" id="{18EE0F7D-9B9E-4F77-8A79-E7405A57C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0" y="118311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educación">
            <a:hlinkClick r:id="" action="ppaction://media"/>
            <a:extLst>
              <a:ext uri="{FF2B5EF4-FFF2-40B4-BE49-F238E27FC236}">
                <a16:creationId xmlns:a16="http://schemas.microsoft.com/office/drawing/2014/main" id="{E075A15C-A12E-4BB9-AEF2-54FD4EF27D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0213" y="10671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43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9C6"/>
        </a:solidFill>
        <a:effectLst/>
      </p:bgPr>
    </p:bg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29"/>
          <p:cNvSpPr txBox="1">
            <a:spLocks noGrp="1"/>
          </p:cNvSpPr>
          <p:nvPr>
            <p:ph type="title"/>
          </p:nvPr>
        </p:nvSpPr>
        <p:spPr>
          <a:xfrm>
            <a:off x="546600" y="182935"/>
            <a:ext cx="80508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Menú Principal</a:t>
            </a:r>
            <a:endParaRPr sz="3600" dirty="0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8EE5F6B1-6A3A-427A-AE9B-CA776AF353B8}"/>
              </a:ext>
            </a:extLst>
          </p:cNvPr>
          <p:cNvGrpSpPr/>
          <p:nvPr/>
        </p:nvGrpSpPr>
        <p:grpSpPr>
          <a:xfrm>
            <a:off x="916792" y="1936721"/>
            <a:ext cx="8009860" cy="1537481"/>
            <a:chOff x="244549" y="1456661"/>
            <a:chExt cx="8009860" cy="1537481"/>
          </a:xfrm>
        </p:grpSpPr>
        <p:sp>
          <p:nvSpPr>
            <p:cNvPr id="4" name="Rectángulo: esquinas redondeadas 3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81FD8AB-E035-4DE4-92C9-E4F4EAF2FFF9}"/>
                </a:ext>
              </a:extLst>
            </p:cNvPr>
            <p:cNvSpPr/>
            <p:nvPr/>
          </p:nvSpPr>
          <p:spPr>
            <a:xfrm>
              <a:off x="244549" y="1456661"/>
              <a:ext cx="3370521" cy="572700"/>
            </a:xfrm>
            <a:custGeom>
              <a:avLst/>
              <a:gdLst>
                <a:gd name="connsiteX0" fmla="*/ 0 w 3370521"/>
                <a:gd name="connsiteY0" fmla="*/ 95452 h 572700"/>
                <a:gd name="connsiteX1" fmla="*/ 95452 w 3370521"/>
                <a:gd name="connsiteY1" fmla="*/ 0 h 572700"/>
                <a:gd name="connsiteX2" fmla="*/ 635987 w 3370521"/>
                <a:gd name="connsiteY2" fmla="*/ 0 h 572700"/>
                <a:gd name="connsiteX3" fmla="*/ 1303706 w 3370521"/>
                <a:gd name="connsiteY3" fmla="*/ 0 h 572700"/>
                <a:gd name="connsiteX4" fmla="*/ 2003222 w 3370521"/>
                <a:gd name="connsiteY4" fmla="*/ 0 h 572700"/>
                <a:gd name="connsiteX5" fmla="*/ 2607349 w 3370521"/>
                <a:gd name="connsiteY5" fmla="*/ 0 h 572700"/>
                <a:gd name="connsiteX6" fmla="*/ 3275069 w 3370521"/>
                <a:gd name="connsiteY6" fmla="*/ 0 h 572700"/>
                <a:gd name="connsiteX7" fmla="*/ 3370521 w 3370521"/>
                <a:gd name="connsiteY7" fmla="*/ 95452 h 572700"/>
                <a:gd name="connsiteX8" fmla="*/ 3370521 w 3370521"/>
                <a:gd name="connsiteY8" fmla="*/ 477248 h 572700"/>
                <a:gd name="connsiteX9" fmla="*/ 3275069 w 3370521"/>
                <a:gd name="connsiteY9" fmla="*/ 572700 h 572700"/>
                <a:gd name="connsiteX10" fmla="*/ 2734534 w 3370521"/>
                <a:gd name="connsiteY10" fmla="*/ 572700 h 572700"/>
                <a:gd name="connsiteX11" fmla="*/ 2130407 w 3370521"/>
                <a:gd name="connsiteY11" fmla="*/ 572700 h 572700"/>
                <a:gd name="connsiteX12" fmla="*/ 1494483 w 3370521"/>
                <a:gd name="connsiteY12" fmla="*/ 572700 h 572700"/>
                <a:gd name="connsiteX13" fmla="*/ 953949 w 3370521"/>
                <a:gd name="connsiteY13" fmla="*/ 572700 h 572700"/>
                <a:gd name="connsiteX14" fmla="*/ 95452 w 3370521"/>
                <a:gd name="connsiteY14" fmla="*/ 572700 h 572700"/>
                <a:gd name="connsiteX15" fmla="*/ 0 w 3370521"/>
                <a:gd name="connsiteY15" fmla="*/ 477248 h 572700"/>
                <a:gd name="connsiteX16" fmla="*/ 0 w 3370521"/>
                <a:gd name="connsiteY16" fmla="*/ 95452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70521" h="572700" fill="none" extrusionOk="0">
                  <a:moveTo>
                    <a:pt x="0" y="95452"/>
                  </a:moveTo>
                  <a:cubicBezTo>
                    <a:pt x="-6023" y="38344"/>
                    <a:pt x="45527" y="1523"/>
                    <a:pt x="95452" y="0"/>
                  </a:cubicBezTo>
                  <a:cubicBezTo>
                    <a:pt x="260798" y="-5865"/>
                    <a:pt x="489173" y="15629"/>
                    <a:pt x="635987" y="0"/>
                  </a:cubicBezTo>
                  <a:cubicBezTo>
                    <a:pt x="782802" y="-15629"/>
                    <a:pt x="1151124" y="-4673"/>
                    <a:pt x="1303706" y="0"/>
                  </a:cubicBezTo>
                  <a:cubicBezTo>
                    <a:pt x="1456288" y="4673"/>
                    <a:pt x="1765864" y="-7095"/>
                    <a:pt x="2003222" y="0"/>
                  </a:cubicBezTo>
                  <a:cubicBezTo>
                    <a:pt x="2240580" y="7095"/>
                    <a:pt x="2470462" y="-9579"/>
                    <a:pt x="2607349" y="0"/>
                  </a:cubicBezTo>
                  <a:cubicBezTo>
                    <a:pt x="2744236" y="9579"/>
                    <a:pt x="3007811" y="-29639"/>
                    <a:pt x="3275069" y="0"/>
                  </a:cubicBezTo>
                  <a:cubicBezTo>
                    <a:pt x="3331575" y="-3216"/>
                    <a:pt x="3361281" y="48798"/>
                    <a:pt x="3370521" y="95452"/>
                  </a:cubicBezTo>
                  <a:cubicBezTo>
                    <a:pt x="3355143" y="277297"/>
                    <a:pt x="3360128" y="395227"/>
                    <a:pt x="3370521" y="477248"/>
                  </a:cubicBezTo>
                  <a:cubicBezTo>
                    <a:pt x="3378396" y="527260"/>
                    <a:pt x="3332550" y="574729"/>
                    <a:pt x="3275069" y="572700"/>
                  </a:cubicBezTo>
                  <a:cubicBezTo>
                    <a:pt x="3158290" y="549630"/>
                    <a:pt x="2997407" y="580179"/>
                    <a:pt x="2734534" y="572700"/>
                  </a:cubicBezTo>
                  <a:cubicBezTo>
                    <a:pt x="2471662" y="565221"/>
                    <a:pt x="2340068" y="596266"/>
                    <a:pt x="2130407" y="572700"/>
                  </a:cubicBezTo>
                  <a:cubicBezTo>
                    <a:pt x="1920746" y="549134"/>
                    <a:pt x="1651545" y="585027"/>
                    <a:pt x="1494483" y="572700"/>
                  </a:cubicBezTo>
                  <a:cubicBezTo>
                    <a:pt x="1337421" y="560373"/>
                    <a:pt x="1155992" y="599285"/>
                    <a:pt x="953949" y="572700"/>
                  </a:cubicBezTo>
                  <a:cubicBezTo>
                    <a:pt x="751906" y="546115"/>
                    <a:pt x="283034" y="571585"/>
                    <a:pt x="95452" y="572700"/>
                  </a:cubicBezTo>
                  <a:cubicBezTo>
                    <a:pt x="43099" y="574161"/>
                    <a:pt x="-11817" y="525881"/>
                    <a:pt x="0" y="477248"/>
                  </a:cubicBezTo>
                  <a:cubicBezTo>
                    <a:pt x="-17741" y="335931"/>
                    <a:pt x="9347" y="204423"/>
                    <a:pt x="0" y="95452"/>
                  </a:cubicBezTo>
                  <a:close/>
                </a:path>
                <a:path w="3370521" h="572700" stroke="0" extrusionOk="0">
                  <a:moveTo>
                    <a:pt x="0" y="95452"/>
                  </a:moveTo>
                  <a:cubicBezTo>
                    <a:pt x="-3633" y="34290"/>
                    <a:pt x="45710" y="-3147"/>
                    <a:pt x="95452" y="0"/>
                  </a:cubicBezTo>
                  <a:cubicBezTo>
                    <a:pt x="337731" y="-3559"/>
                    <a:pt x="402067" y="-19066"/>
                    <a:pt x="667783" y="0"/>
                  </a:cubicBezTo>
                  <a:cubicBezTo>
                    <a:pt x="933499" y="19066"/>
                    <a:pt x="1036086" y="-170"/>
                    <a:pt x="1335503" y="0"/>
                  </a:cubicBezTo>
                  <a:cubicBezTo>
                    <a:pt x="1634920" y="170"/>
                    <a:pt x="1783667" y="-14688"/>
                    <a:pt x="1939630" y="0"/>
                  </a:cubicBezTo>
                  <a:cubicBezTo>
                    <a:pt x="2095593" y="14688"/>
                    <a:pt x="2260891" y="-2318"/>
                    <a:pt x="2480165" y="0"/>
                  </a:cubicBezTo>
                  <a:cubicBezTo>
                    <a:pt x="2699439" y="2318"/>
                    <a:pt x="2993823" y="-33624"/>
                    <a:pt x="3275069" y="0"/>
                  </a:cubicBezTo>
                  <a:cubicBezTo>
                    <a:pt x="3331183" y="370"/>
                    <a:pt x="3365708" y="42883"/>
                    <a:pt x="3370521" y="95452"/>
                  </a:cubicBezTo>
                  <a:cubicBezTo>
                    <a:pt x="3361890" y="196210"/>
                    <a:pt x="3372483" y="300671"/>
                    <a:pt x="3370521" y="477248"/>
                  </a:cubicBezTo>
                  <a:cubicBezTo>
                    <a:pt x="3372792" y="528920"/>
                    <a:pt x="3324096" y="572425"/>
                    <a:pt x="3275069" y="572700"/>
                  </a:cubicBezTo>
                  <a:cubicBezTo>
                    <a:pt x="2995800" y="580074"/>
                    <a:pt x="2829012" y="594814"/>
                    <a:pt x="2702738" y="572700"/>
                  </a:cubicBezTo>
                  <a:cubicBezTo>
                    <a:pt x="2576464" y="550586"/>
                    <a:pt x="2151808" y="561611"/>
                    <a:pt x="2003222" y="572700"/>
                  </a:cubicBezTo>
                  <a:cubicBezTo>
                    <a:pt x="1854636" y="583789"/>
                    <a:pt x="1611637" y="559067"/>
                    <a:pt x="1399095" y="572700"/>
                  </a:cubicBezTo>
                  <a:cubicBezTo>
                    <a:pt x="1186553" y="586333"/>
                    <a:pt x="904649" y="558465"/>
                    <a:pt x="731375" y="572700"/>
                  </a:cubicBezTo>
                  <a:cubicBezTo>
                    <a:pt x="558101" y="586935"/>
                    <a:pt x="225625" y="561829"/>
                    <a:pt x="95452" y="572700"/>
                  </a:cubicBezTo>
                  <a:cubicBezTo>
                    <a:pt x="33297" y="577789"/>
                    <a:pt x="-2392" y="522922"/>
                    <a:pt x="0" y="477248"/>
                  </a:cubicBezTo>
                  <a:cubicBezTo>
                    <a:pt x="-9005" y="338681"/>
                    <a:pt x="-16065" y="202190"/>
                    <a:pt x="0" y="95452"/>
                  </a:cubicBezTo>
                  <a:close/>
                </a:path>
              </a:pathLst>
            </a:custGeom>
            <a:ln w="38100">
              <a:solidFill>
                <a:schemeClr val="tx2">
                  <a:lumMod val="1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843617906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000" b="1" dirty="0"/>
                <a:t>Parte 1</a:t>
              </a:r>
            </a:p>
          </p:txBody>
        </p:sp>
        <p:sp>
          <p:nvSpPr>
            <p:cNvPr id="7" name="Rectángulo: esquinas redondeadas 6">
              <a:hlinkClick r:id="rId3" action="ppaction://hlinksldjump"/>
              <a:extLst>
                <a:ext uri="{FF2B5EF4-FFF2-40B4-BE49-F238E27FC236}">
                  <a16:creationId xmlns:a16="http://schemas.microsoft.com/office/drawing/2014/main" id="{DC34E5DE-333B-41A3-AA45-8A54F80AF62F}"/>
                </a:ext>
              </a:extLst>
            </p:cNvPr>
            <p:cNvSpPr/>
            <p:nvPr/>
          </p:nvSpPr>
          <p:spPr>
            <a:xfrm>
              <a:off x="4883888" y="1456661"/>
              <a:ext cx="3370521" cy="572700"/>
            </a:xfrm>
            <a:custGeom>
              <a:avLst/>
              <a:gdLst>
                <a:gd name="connsiteX0" fmla="*/ 0 w 3370521"/>
                <a:gd name="connsiteY0" fmla="*/ 95452 h 572700"/>
                <a:gd name="connsiteX1" fmla="*/ 95452 w 3370521"/>
                <a:gd name="connsiteY1" fmla="*/ 0 h 572700"/>
                <a:gd name="connsiteX2" fmla="*/ 635987 w 3370521"/>
                <a:gd name="connsiteY2" fmla="*/ 0 h 572700"/>
                <a:gd name="connsiteX3" fmla="*/ 1303706 w 3370521"/>
                <a:gd name="connsiteY3" fmla="*/ 0 h 572700"/>
                <a:gd name="connsiteX4" fmla="*/ 2003222 w 3370521"/>
                <a:gd name="connsiteY4" fmla="*/ 0 h 572700"/>
                <a:gd name="connsiteX5" fmla="*/ 2607349 w 3370521"/>
                <a:gd name="connsiteY5" fmla="*/ 0 h 572700"/>
                <a:gd name="connsiteX6" fmla="*/ 3275069 w 3370521"/>
                <a:gd name="connsiteY6" fmla="*/ 0 h 572700"/>
                <a:gd name="connsiteX7" fmla="*/ 3370521 w 3370521"/>
                <a:gd name="connsiteY7" fmla="*/ 95452 h 572700"/>
                <a:gd name="connsiteX8" fmla="*/ 3370521 w 3370521"/>
                <a:gd name="connsiteY8" fmla="*/ 477248 h 572700"/>
                <a:gd name="connsiteX9" fmla="*/ 3275069 w 3370521"/>
                <a:gd name="connsiteY9" fmla="*/ 572700 h 572700"/>
                <a:gd name="connsiteX10" fmla="*/ 2734534 w 3370521"/>
                <a:gd name="connsiteY10" fmla="*/ 572700 h 572700"/>
                <a:gd name="connsiteX11" fmla="*/ 2130407 w 3370521"/>
                <a:gd name="connsiteY11" fmla="*/ 572700 h 572700"/>
                <a:gd name="connsiteX12" fmla="*/ 1494483 w 3370521"/>
                <a:gd name="connsiteY12" fmla="*/ 572700 h 572700"/>
                <a:gd name="connsiteX13" fmla="*/ 953949 w 3370521"/>
                <a:gd name="connsiteY13" fmla="*/ 572700 h 572700"/>
                <a:gd name="connsiteX14" fmla="*/ 95452 w 3370521"/>
                <a:gd name="connsiteY14" fmla="*/ 572700 h 572700"/>
                <a:gd name="connsiteX15" fmla="*/ 0 w 3370521"/>
                <a:gd name="connsiteY15" fmla="*/ 477248 h 572700"/>
                <a:gd name="connsiteX16" fmla="*/ 0 w 3370521"/>
                <a:gd name="connsiteY16" fmla="*/ 95452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70521" h="572700" fill="none" extrusionOk="0">
                  <a:moveTo>
                    <a:pt x="0" y="95452"/>
                  </a:moveTo>
                  <a:cubicBezTo>
                    <a:pt x="-6023" y="38344"/>
                    <a:pt x="45527" y="1523"/>
                    <a:pt x="95452" y="0"/>
                  </a:cubicBezTo>
                  <a:cubicBezTo>
                    <a:pt x="260798" y="-5865"/>
                    <a:pt x="489173" y="15629"/>
                    <a:pt x="635987" y="0"/>
                  </a:cubicBezTo>
                  <a:cubicBezTo>
                    <a:pt x="782802" y="-15629"/>
                    <a:pt x="1151124" y="-4673"/>
                    <a:pt x="1303706" y="0"/>
                  </a:cubicBezTo>
                  <a:cubicBezTo>
                    <a:pt x="1456288" y="4673"/>
                    <a:pt x="1765864" y="-7095"/>
                    <a:pt x="2003222" y="0"/>
                  </a:cubicBezTo>
                  <a:cubicBezTo>
                    <a:pt x="2240580" y="7095"/>
                    <a:pt x="2470462" y="-9579"/>
                    <a:pt x="2607349" y="0"/>
                  </a:cubicBezTo>
                  <a:cubicBezTo>
                    <a:pt x="2744236" y="9579"/>
                    <a:pt x="3007811" y="-29639"/>
                    <a:pt x="3275069" y="0"/>
                  </a:cubicBezTo>
                  <a:cubicBezTo>
                    <a:pt x="3331575" y="-3216"/>
                    <a:pt x="3361281" y="48798"/>
                    <a:pt x="3370521" y="95452"/>
                  </a:cubicBezTo>
                  <a:cubicBezTo>
                    <a:pt x="3355143" y="277297"/>
                    <a:pt x="3360128" y="395227"/>
                    <a:pt x="3370521" y="477248"/>
                  </a:cubicBezTo>
                  <a:cubicBezTo>
                    <a:pt x="3378396" y="527260"/>
                    <a:pt x="3332550" y="574729"/>
                    <a:pt x="3275069" y="572700"/>
                  </a:cubicBezTo>
                  <a:cubicBezTo>
                    <a:pt x="3158290" y="549630"/>
                    <a:pt x="2997407" y="580179"/>
                    <a:pt x="2734534" y="572700"/>
                  </a:cubicBezTo>
                  <a:cubicBezTo>
                    <a:pt x="2471662" y="565221"/>
                    <a:pt x="2340068" y="596266"/>
                    <a:pt x="2130407" y="572700"/>
                  </a:cubicBezTo>
                  <a:cubicBezTo>
                    <a:pt x="1920746" y="549134"/>
                    <a:pt x="1651545" y="585027"/>
                    <a:pt x="1494483" y="572700"/>
                  </a:cubicBezTo>
                  <a:cubicBezTo>
                    <a:pt x="1337421" y="560373"/>
                    <a:pt x="1155992" y="599285"/>
                    <a:pt x="953949" y="572700"/>
                  </a:cubicBezTo>
                  <a:cubicBezTo>
                    <a:pt x="751906" y="546115"/>
                    <a:pt x="283034" y="571585"/>
                    <a:pt x="95452" y="572700"/>
                  </a:cubicBezTo>
                  <a:cubicBezTo>
                    <a:pt x="43099" y="574161"/>
                    <a:pt x="-11817" y="525881"/>
                    <a:pt x="0" y="477248"/>
                  </a:cubicBezTo>
                  <a:cubicBezTo>
                    <a:pt x="-17741" y="335931"/>
                    <a:pt x="9347" y="204423"/>
                    <a:pt x="0" y="95452"/>
                  </a:cubicBezTo>
                  <a:close/>
                </a:path>
                <a:path w="3370521" h="572700" stroke="0" extrusionOk="0">
                  <a:moveTo>
                    <a:pt x="0" y="95452"/>
                  </a:moveTo>
                  <a:cubicBezTo>
                    <a:pt x="-3633" y="34290"/>
                    <a:pt x="45710" y="-3147"/>
                    <a:pt x="95452" y="0"/>
                  </a:cubicBezTo>
                  <a:cubicBezTo>
                    <a:pt x="337731" y="-3559"/>
                    <a:pt x="402067" y="-19066"/>
                    <a:pt x="667783" y="0"/>
                  </a:cubicBezTo>
                  <a:cubicBezTo>
                    <a:pt x="933499" y="19066"/>
                    <a:pt x="1036086" y="-170"/>
                    <a:pt x="1335503" y="0"/>
                  </a:cubicBezTo>
                  <a:cubicBezTo>
                    <a:pt x="1634920" y="170"/>
                    <a:pt x="1783667" y="-14688"/>
                    <a:pt x="1939630" y="0"/>
                  </a:cubicBezTo>
                  <a:cubicBezTo>
                    <a:pt x="2095593" y="14688"/>
                    <a:pt x="2260891" y="-2318"/>
                    <a:pt x="2480165" y="0"/>
                  </a:cubicBezTo>
                  <a:cubicBezTo>
                    <a:pt x="2699439" y="2318"/>
                    <a:pt x="2993823" y="-33624"/>
                    <a:pt x="3275069" y="0"/>
                  </a:cubicBezTo>
                  <a:cubicBezTo>
                    <a:pt x="3331183" y="370"/>
                    <a:pt x="3365708" y="42883"/>
                    <a:pt x="3370521" y="95452"/>
                  </a:cubicBezTo>
                  <a:cubicBezTo>
                    <a:pt x="3361890" y="196210"/>
                    <a:pt x="3372483" y="300671"/>
                    <a:pt x="3370521" y="477248"/>
                  </a:cubicBezTo>
                  <a:cubicBezTo>
                    <a:pt x="3372792" y="528920"/>
                    <a:pt x="3324096" y="572425"/>
                    <a:pt x="3275069" y="572700"/>
                  </a:cubicBezTo>
                  <a:cubicBezTo>
                    <a:pt x="2995800" y="580074"/>
                    <a:pt x="2829012" y="594814"/>
                    <a:pt x="2702738" y="572700"/>
                  </a:cubicBezTo>
                  <a:cubicBezTo>
                    <a:pt x="2576464" y="550586"/>
                    <a:pt x="2151808" y="561611"/>
                    <a:pt x="2003222" y="572700"/>
                  </a:cubicBezTo>
                  <a:cubicBezTo>
                    <a:pt x="1854636" y="583789"/>
                    <a:pt x="1611637" y="559067"/>
                    <a:pt x="1399095" y="572700"/>
                  </a:cubicBezTo>
                  <a:cubicBezTo>
                    <a:pt x="1186553" y="586333"/>
                    <a:pt x="904649" y="558465"/>
                    <a:pt x="731375" y="572700"/>
                  </a:cubicBezTo>
                  <a:cubicBezTo>
                    <a:pt x="558101" y="586935"/>
                    <a:pt x="225625" y="561829"/>
                    <a:pt x="95452" y="572700"/>
                  </a:cubicBezTo>
                  <a:cubicBezTo>
                    <a:pt x="33297" y="577789"/>
                    <a:pt x="-2392" y="522922"/>
                    <a:pt x="0" y="477248"/>
                  </a:cubicBezTo>
                  <a:cubicBezTo>
                    <a:pt x="-9005" y="338681"/>
                    <a:pt x="-16065" y="202190"/>
                    <a:pt x="0" y="9545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8100">
              <a:solidFill>
                <a:schemeClr val="tx2">
                  <a:lumMod val="1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843617906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000" b="1" dirty="0"/>
                <a:t>Parte 2</a:t>
              </a:r>
            </a:p>
          </p:txBody>
        </p:sp>
        <p:sp>
          <p:nvSpPr>
            <p:cNvPr id="8" name="Rectángulo: esquinas redondeadas 7">
              <a:hlinkClick r:id="rId4" action="ppaction://hlinksldjump"/>
              <a:extLst>
                <a:ext uri="{FF2B5EF4-FFF2-40B4-BE49-F238E27FC236}">
                  <a16:creationId xmlns:a16="http://schemas.microsoft.com/office/drawing/2014/main" id="{D637B5ED-3BE0-42A0-B44C-5C170C13EC0D}"/>
                </a:ext>
              </a:extLst>
            </p:cNvPr>
            <p:cNvSpPr/>
            <p:nvPr/>
          </p:nvSpPr>
          <p:spPr>
            <a:xfrm>
              <a:off x="546675" y="2421442"/>
              <a:ext cx="3370521" cy="572700"/>
            </a:xfrm>
            <a:custGeom>
              <a:avLst/>
              <a:gdLst>
                <a:gd name="connsiteX0" fmla="*/ 0 w 3370521"/>
                <a:gd name="connsiteY0" fmla="*/ 95452 h 572700"/>
                <a:gd name="connsiteX1" fmla="*/ 95452 w 3370521"/>
                <a:gd name="connsiteY1" fmla="*/ 0 h 572700"/>
                <a:gd name="connsiteX2" fmla="*/ 635987 w 3370521"/>
                <a:gd name="connsiteY2" fmla="*/ 0 h 572700"/>
                <a:gd name="connsiteX3" fmla="*/ 1303706 w 3370521"/>
                <a:gd name="connsiteY3" fmla="*/ 0 h 572700"/>
                <a:gd name="connsiteX4" fmla="*/ 2003222 w 3370521"/>
                <a:gd name="connsiteY4" fmla="*/ 0 h 572700"/>
                <a:gd name="connsiteX5" fmla="*/ 2607349 w 3370521"/>
                <a:gd name="connsiteY5" fmla="*/ 0 h 572700"/>
                <a:gd name="connsiteX6" fmla="*/ 3275069 w 3370521"/>
                <a:gd name="connsiteY6" fmla="*/ 0 h 572700"/>
                <a:gd name="connsiteX7" fmla="*/ 3370521 w 3370521"/>
                <a:gd name="connsiteY7" fmla="*/ 95452 h 572700"/>
                <a:gd name="connsiteX8" fmla="*/ 3370521 w 3370521"/>
                <a:gd name="connsiteY8" fmla="*/ 477248 h 572700"/>
                <a:gd name="connsiteX9" fmla="*/ 3275069 w 3370521"/>
                <a:gd name="connsiteY9" fmla="*/ 572700 h 572700"/>
                <a:gd name="connsiteX10" fmla="*/ 2734534 w 3370521"/>
                <a:gd name="connsiteY10" fmla="*/ 572700 h 572700"/>
                <a:gd name="connsiteX11" fmla="*/ 2130407 w 3370521"/>
                <a:gd name="connsiteY11" fmla="*/ 572700 h 572700"/>
                <a:gd name="connsiteX12" fmla="*/ 1494483 w 3370521"/>
                <a:gd name="connsiteY12" fmla="*/ 572700 h 572700"/>
                <a:gd name="connsiteX13" fmla="*/ 953949 w 3370521"/>
                <a:gd name="connsiteY13" fmla="*/ 572700 h 572700"/>
                <a:gd name="connsiteX14" fmla="*/ 95452 w 3370521"/>
                <a:gd name="connsiteY14" fmla="*/ 572700 h 572700"/>
                <a:gd name="connsiteX15" fmla="*/ 0 w 3370521"/>
                <a:gd name="connsiteY15" fmla="*/ 477248 h 572700"/>
                <a:gd name="connsiteX16" fmla="*/ 0 w 3370521"/>
                <a:gd name="connsiteY16" fmla="*/ 95452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70521" h="572700" fill="none" extrusionOk="0">
                  <a:moveTo>
                    <a:pt x="0" y="95452"/>
                  </a:moveTo>
                  <a:cubicBezTo>
                    <a:pt x="-6023" y="38344"/>
                    <a:pt x="45527" y="1523"/>
                    <a:pt x="95452" y="0"/>
                  </a:cubicBezTo>
                  <a:cubicBezTo>
                    <a:pt x="260798" y="-5865"/>
                    <a:pt x="489173" y="15629"/>
                    <a:pt x="635987" y="0"/>
                  </a:cubicBezTo>
                  <a:cubicBezTo>
                    <a:pt x="782802" y="-15629"/>
                    <a:pt x="1151124" y="-4673"/>
                    <a:pt x="1303706" y="0"/>
                  </a:cubicBezTo>
                  <a:cubicBezTo>
                    <a:pt x="1456288" y="4673"/>
                    <a:pt x="1765864" y="-7095"/>
                    <a:pt x="2003222" y="0"/>
                  </a:cubicBezTo>
                  <a:cubicBezTo>
                    <a:pt x="2240580" y="7095"/>
                    <a:pt x="2470462" y="-9579"/>
                    <a:pt x="2607349" y="0"/>
                  </a:cubicBezTo>
                  <a:cubicBezTo>
                    <a:pt x="2744236" y="9579"/>
                    <a:pt x="3007811" y="-29639"/>
                    <a:pt x="3275069" y="0"/>
                  </a:cubicBezTo>
                  <a:cubicBezTo>
                    <a:pt x="3331575" y="-3216"/>
                    <a:pt x="3361281" y="48798"/>
                    <a:pt x="3370521" y="95452"/>
                  </a:cubicBezTo>
                  <a:cubicBezTo>
                    <a:pt x="3355143" y="277297"/>
                    <a:pt x="3360128" y="395227"/>
                    <a:pt x="3370521" y="477248"/>
                  </a:cubicBezTo>
                  <a:cubicBezTo>
                    <a:pt x="3378396" y="527260"/>
                    <a:pt x="3332550" y="574729"/>
                    <a:pt x="3275069" y="572700"/>
                  </a:cubicBezTo>
                  <a:cubicBezTo>
                    <a:pt x="3158290" y="549630"/>
                    <a:pt x="2997407" y="580179"/>
                    <a:pt x="2734534" y="572700"/>
                  </a:cubicBezTo>
                  <a:cubicBezTo>
                    <a:pt x="2471662" y="565221"/>
                    <a:pt x="2340068" y="596266"/>
                    <a:pt x="2130407" y="572700"/>
                  </a:cubicBezTo>
                  <a:cubicBezTo>
                    <a:pt x="1920746" y="549134"/>
                    <a:pt x="1651545" y="585027"/>
                    <a:pt x="1494483" y="572700"/>
                  </a:cubicBezTo>
                  <a:cubicBezTo>
                    <a:pt x="1337421" y="560373"/>
                    <a:pt x="1155992" y="599285"/>
                    <a:pt x="953949" y="572700"/>
                  </a:cubicBezTo>
                  <a:cubicBezTo>
                    <a:pt x="751906" y="546115"/>
                    <a:pt x="283034" y="571585"/>
                    <a:pt x="95452" y="572700"/>
                  </a:cubicBezTo>
                  <a:cubicBezTo>
                    <a:pt x="43099" y="574161"/>
                    <a:pt x="-11817" y="525881"/>
                    <a:pt x="0" y="477248"/>
                  </a:cubicBezTo>
                  <a:cubicBezTo>
                    <a:pt x="-17741" y="335931"/>
                    <a:pt x="9347" y="204423"/>
                    <a:pt x="0" y="95452"/>
                  </a:cubicBezTo>
                  <a:close/>
                </a:path>
                <a:path w="3370521" h="572700" stroke="0" extrusionOk="0">
                  <a:moveTo>
                    <a:pt x="0" y="95452"/>
                  </a:moveTo>
                  <a:cubicBezTo>
                    <a:pt x="-3633" y="34290"/>
                    <a:pt x="45710" y="-3147"/>
                    <a:pt x="95452" y="0"/>
                  </a:cubicBezTo>
                  <a:cubicBezTo>
                    <a:pt x="337731" y="-3559"/>
                    <a:pt x="402067" y="-19066"/>
                    <a:pt x="667783" y="0"/>
                  </a:cubicBezTo>
                  <a:cubicBezTo>
                    <a:pt x="933499" y="19066"/>
                    <a:pt x="1036086" y="-170"/>
                    <a:pt x="1335503" y="0"/>
                  </a:cubicBezTo>
                  <a:cubicBezTo>
                    <a:pt x="1634920" y="170"/>
                    <a:pt x="1783667" y="-14688"/>
                    <a:pt x="1939630" y="0"/>
                  </a:cubicBezTo>
                  <a:cubicBezTo>
                    <a:pt x="2095593" y="14688"/>
                    <a:pt x="2260891" y="-2318"/>
                    <a:pt x="2480165" y="0"/>
                  </a:cubicBezTo>
                  <a:cubicBezTo>
                    <a:pt x="2699439" y="2318"/>
                    <a:pt x="2993823" y="-33624"/>
                    <a:pt x="3275069" y="0"/>
                  </a:cubicBezTo>
                  <a:cubicBezTo>
                    <a:pt x="3331183" y="370"/>
                    <a:pt x="3365708" y="42883"/>
                    <a:pt x="3370521" y="95452"/>
                  </a:cubicBezTo>
                  <a:cubicBezTo>
                    <a:pt x="3361890" y="196210"/>
                    <a:pt x="3372483" y="300671"/>
                    <a:pt x="3370521" y="477248"/>
                  </a:cubicBezTo>
                  <a:cubicBezTo>
                    <a:pt x="3372792" y="528920"/>
                    <a:pt x="3324096" y="572425"/>
                    <a:pt x="3275069" y="572700"/>
                  </a:cubicBezTo>
                  <a:cubicBezTo>
                    <a:pt x="2995800" y="580074"/>
                    <a:pt x="2829012" y="594814"/>
                    <a:pt x="2702738" y="572700"/>
                  </a:cubicBezTo>
                  <a:cubicBezTo>
                    <a:pt x="2576464" y="550586"/>
                    <a:pt x="2151808" y="561611"/>
                    <a:pt x="2003222" y="572700"/>
                  </a:cubicBezTo>
                  <a:cubicBezTo>
                    <a:pt x="1854636" y="583789"/>
                    <a:pt x="1611637" y="559067"/>
                    <a:pt x="1399095" y="572700"/>
                  </a:cubicBezTo>
                  <a:cubicBezTo>
                    <a:pt x="1186553" y="586333"/>
                    <a:pt x="904649" y="558465"/>
                    <a:pt x="731375" y="572700"/>
                  </a:cubicBezTo>
                  <a:cubicBezTo>
                    <a:pt x="558101" y="586935"/>
                    <a:pt x="225625" y="561829"/>
                    <a:pt x="95452" y="572700"/>
                  </a:cubicBezTo>
                  <a:cubicBezTo>
                    <a:pt x="33297" y="577789"/>
                    <a:pt x="-2392" y="522922"/>
                    <a:pt x="0" y="477248"/>
                  </a:cubicBezTo>
                  <a:cubicBezTo>
                    <a:pt x="-9005" y="338681"/>
                    <a:pt x="-16065" y="202190"/>
                    <a:pt x="0" y="9545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100">
              <a:solidFill>
                <a:schemeClr val="tx2">
                  <a:lumMod val="1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843617906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000" b="1" dirty="0"/>
                <a:t>Parte 3 </a:t>
              </a:r>
            </a:p>
          </p:txBody>
        </p:sp>
        <p:sp>
          <p:nvSpPr>
            <p:cNvPr id="9" name="Rectángulo: esquinas redondeadas 8">
              <a:hlinkClick r:id="rId5" action="ppaction://hlinksldjump"/>
              <a:extLst>
                <a:ext uri="{FF2B5EF4-FFF2-40B4-BE49-F238E27FC236}">
                  <a16:creationId xmlns:a16="http://schemas.microsoft.com/office/drawing/2014/main" id="{D0F6200F-6938-4105-A06A-C3CE1D83BC80}"/>
                </a:ext>
              </a:extLst>
            </p:cNvPr>
            <p:cNvSpPr/>
            <p:nvPr/>
          </p:nvSpPr>
          <p:spPr>
            <a:xfrm>
              <a:off x="4713767" y="2421442"/>
              <a:ext cx="3370521" cy="572700"/>
            </a:xfrm>
            <a:custGeom>
              <a:avLst/>
              <a:gdLst>
                <a:gd name="connsiteX0" fmla="*/ 0 w 3370521"/>
                <a:gd name="connsiteY0" fmla="*/ 95452 h 572700"/>
                <a:gd name="connsiteX1" fmla="*/ 95452 w 3370521"/>
                <a:gd name="connsiteY1" fmla="*/ 0 h 572700"/>
                <a:gd name="connsiteX2" fmla="*/ 635987 w 3370521"/>
                <a:gd name="connsiteY2" fmla="*/ 0 h 572700"/>
                <a:gd name="connsiteX3" fmla="*/ 1303706 w 3370521"/>
                <a:gd name="connsiteY3" fmla="*/ 0 h 572700"/>
                <a:gd name="connsiteX4" fmla="*/ 2003222 w 3370521"/>
                <a:gd name="connsiteY4" fmla="*/ 0 h 572700"/>
                <a:gd name="connsiteX5" fmla="*/ 2607349 w 3370521"/>
                <a:gd name="connsiteY5" fmla="*/ 0 h 572700"/>
                <a:gd name="connsiteX6" fmla="*/ 3275069 w 3370521"/>
                <a:gd name="connsiteY6" fmla="*/ 0 h 572700"/>
                <a:gd name="connsiteX7" fmla="*/ 3370521 w 3370521"/>
                <a:gd name="connsiteY7" fmla="*/ 95452 h 572700"/>
                <a:gd name="connsiteX8" fmla="*/ 3370521 w 3370521"/>
                <a:gd name="connsiteY8" fmla="*/ 477248 h 572700"/>
                <a:gd name="connsiteX9" fmla="*/ 3275069 w 3370521"/>
                <a:gd name="connsiteY9" fmla="*/ 572700 h 572700"/>
                <a:gd name="connsiteX10" fmla="*/ 2734534 w 3370521"/>
                <a:gd name="connsiteY10" fmla="*/ 572700 h 572700"/>
                <a:gd name="connsiteX11" fmla="*/ 2130407 w 3370521"/>
                <a:gd name="connsiteY11" fmla="*/ 572700 h 572700"/>
                <a:gd name="connsiteX12" fmla="*/ 1494483 w 3370521"/>
                <a:gd name="connsiteY12" fmla="*/ 572700 h 572700"/>
                <a:gd name="connsiteX13" fmla="*/ 953949 w 3370521"/>
                <a:gd name="connsiteY13" fmla="*/ 572700 h 572700"/>
                <a:gd name="connsiteX14" fmla="*/ 95452 w 3370521"/>
                <a:gd name="connsiteY14" fmla="*/ 572700 h 572700"/>
                <a:gd name="connsiteX15" fmla="*/ 0 w 3370521"/>
                <a:gd name="connsiteY15" fmla="*/ 477248 h 572700"/>
                <a:gd name="connsiteX16" fmla="*/ 0 w 3370521"/>
                <a:gd name="connsiteY16" fmla="*/ 95452 h 57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70521" h="572700" fill="none" extrusionOk="0">
                  <a:moveTo>
                    <a:pt x="0" y="95452"/>
                  </a:moveTo>
                  <a:cubicBezTo>
                    <a:pt x="-6023" y="38344"/>
                    <a:pt x="45527" y="1523"/>
                    <a:pt x="95452" y="0"/>
                  </a:cubicBezTo>
                  <a:cubicBezTo>
                    <a:pt x="260798" y="-5865"/>
                    <a:pt x="489173" y="15629"/>
                    <a:pt x="635987" y="0"/>
                  </a:cubicBezTo>
                  <a:cubicBezTo>
                    <a:pt x="782802" y="-15629"/>
                    <a:pt x="1151124" y="-4673"/>
                    <a:pt x="1303706" y="0"/>
                  </a:cubicBezTo>
                  <a:cubicBezTo>
                    <a:pt x="1456288" y="4673"/>
                    <a:pt x="1765864" y="-7095"/>
                    <a:pt x="2003222" y="0"/>
                  </a:cubicBezTo>
                  <a:cubicBezTo>
                    <a:pt x="2240580" y="7095"/>
                    <a:pt x="2470462" y="-9579"/>
                    <a:pt x="2607349" y="0"/>
                  </a:cubicBezTo>
                  <a:cubicBezTo>
                    <a:pt x="2744236" y="9579"/>
                    <a:pt x="3007811" y="-29639"/>
                    <a:pt x="3275069" y="0"/>
                  </a:cubicBezTo>
                  <a:cubicBezTo>
                    <a:pt x="3331575" y="-3216"/>
                    <a:pt x="3361281" y="48798"/>
                    <a:pt x="3370521" y="95452"/>
                  </a:cubicBezTo>
                  <a:cubicBezTo>
                    <a:pt x="3355143" y="277297"/>
                    <a:pt x="3360128" y="395227"/>
                    <a:pt x="3370521" y="477248"/>
                  </a:cubicBezTo>
                  <a:cubicBezTo>
                    <a:pt x="3378396" y="527260"/>
                    <a:pt x="3332550" y="574729"/>
                    <a:pt x="3275069" y="572700"/>
                  </a:cubicBezTo>
                  <a:cubicBezTo>
                    <a:pt x="3158290" y="549630"/>
                    <a:pt x="2997407" y="580179"/>
                    <a:pt x="2734534" y="572700"/>
                  </a:cubicBezTo>
                  <a:cubicBezTo>
                    <a:pt x="2471662" y="565221"/>
                    <a:pt x="2340068" y="596266"/>
                    <a:pt x="2130407" y="572700"/>
                  </a:cubicBezTo>
                  <a:cubicBezTo>
                    <a:pt x="1920746" y="549134"/>
                    <a:pt x="1651545" y="585027"/>
                    <a:pt x="1494483" y="572700"/>
                  </a:cubicBezTo>
                  <a:cubicBezTo>
                    <a:pt x="1337421" y="560373"/>
                    <a:pt x="1155992" y="599285"/>
                    <a:pt x="953949" y="572700"/>
                  </a:cubicBezTo>
                  <a:cubicBezTo>
                    <a:pt x="751906" y="546115"/>
                    <a:pt x="283034" y="571585"/>
                    <a:pt x="95452" y="572700"/>
                  </a:cubicBezTo>
                  <a:cubicBezTo>
                    <a:pt x="43099" y="574161"/>
                    <a:pt x="-11817" y="525881"/>
                    <a:pt x="0" y="477248"/>
                  </a:cubicBezTo>
                  <a:cubicBezTo>
                    <a:pt x="-17741" y="335931"/>
                    <a:pt x="9347" y="204423"/>
                    <a:pt x="0" y="95452"/>
                  </a:cubicBezTo>
                  <a:close/>
                </a:path>
                <a:path w="3370521" h="572700" stroke="0" extrusionOk="0">
                  <a:moveTo>
                    <a:pt x="0" y="95452"/>
                  </a:moveTo>
                  <a:cubicBezTo>
                    <a:pt x="-3633" y="34290"/>
                    <a:pt x="45710" y="-3147"/>
                    <a:pt x="95452" y="0"/>
                  </a:cubicBezTo>
                  <a:cubicBezTo>
                    <a:pt x="337731" y="-3559"/>
                    <a:pt x="402067" y="-19066"/>
                    <a:pt x="667783" y="0"/>
                  </a:cubicBezTo>
                  <a:cubicBezTo>
                    <a:pt x="933499" y="19066"/>
                    <a:pt x="1036086" y="-170"/>
                    <a:pt x="1335503" y="0"/>
                  </a:cubicBezTo>
                  <a:cubicBezTo>
                    <a:pt x="1634920" y="170"/>
                    <a:pt x="1783667" y="-14688"/>
                    <a:pt x="1939630" y="0"/>
                  </a:cubicBezTo>
                  <a:cubicBezTo>
                    <a:pt x="2095593" y="14688"/>
                    <a:pt x="2260891" y="-2318"/>
                    <a:pt x="2480165" y="0"/>
                  </a:cubicBezTo>
                  <a:cubicBezTo>
                    <a:pt x="2699439" y="2318"/>
                    <a:pt x="2993823" y="-33624"/>
                    <a:pt x="3275069" y="0"/>
                  </a:cubicBezTo>
                  <a:cubicBezTo>
                    <a:pt x="3331183" y="370"/>
                    <a:pt x="3365708" y="42883"/>
                    <a:pt x="3370521" y="95452"/>
                  </a:cubicBezTo>
                  <a:cubicBezTo>
                    <a:pt x="3361890" y="196210"/>
                    <a:pt x="3372483" y="300671"/>
                    <a:pt x="3370521" y="477248"/>
                  </a:cubicBezTo>
                  <a:cubicBezTo>
                    <a:pt x="3372792" y="528920"/>
                    <a:pt x="3324096" y="572425"/>
                    <a:pt x="3275069" y="572700"/>
                  </a:cubicBezTo>
                  <a:cubicBezTo>
                    <a:pt x="2995800" y="580074"/>
                    <a:pt x="2829012" y="594814"/>
                    <a:pt x="2702738" y="572700"/>
                  </a:cubicBezTo>
                  <a:cubicBezTo>
                    <a:pt x="2576464" y="550586"/>
                    <a:pt x="2151808" y="561611"/>
                    <a:pt x="2003222" y="572700"/>
                  </a:cubicBezTo>
                  <a:cubicBezTo>
                    <a:pt x="1854636" y="583789"/>
                    <a:pt x="1611637" y="559067"/>
                    <a:pt x="1399095" y="572700"/>
                  </a:cubicBezTo>
                  <a:cubicBezTo>
                    <a:pt x="1186553" y="586333"/>
                    <a:pt x="904649" y="558465"/>
                    <a:pt x="731375" y="572700"/>
                  </a:cubicBezTo>
                  <a:cubicBezTo>
                    <a:pt x="558101" y="586935"/>
                    <a:pt x="225625" y="561829"/>
                    <a:pt x="95452" y="572700"/>
                  </a:cubicBezTo>
                  <a:cubicBezTo>
                    <a:pt x="33297" y="577789"/>
                    <a:pt x="-2392" y="522922"/>
                    <a:pt x="0" y="477248"/>
                  </a:cubicBezTo>
                  <a:cubicBezTo>
                    <a:pt x="-9005" y="338681"/>
                    <a:pt x="-16065" y="202190"/>
                    <a:pt x="0" y="9545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38100">
              <a:solidFill>
                <a:schemeClr val="tx2">
                  <a:lumMod val="1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3843617906">
                    <a:prstGeom prst="round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000" b="1" dirty="0"/>
                <a:t>Parte 4 </a:t>
              </a:r>
            </a:p>
          </p:txBody>
        </p:sp>
      </p:grpSp>
      <p:pic>
        <p:nvPicPr>
          <p:cNvPr id="11" name="Imagen 7">
            <a:extLst>
              <a:ext uri="{FF2B5EF4-FFF2-40B4-BE49-F238E27FC236}">
                <a16:creationId xmlns:a16="http://schemas.microsoft.com/office/drawing/2014/main" id="{C948588A-176E-450A-AFCB-081413D37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0" y="118311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30"/>
          <p:cNvSpPr txBox="1">
            <a:spLocks noGrp="1"/>
          </p:cNvSpPr>
          <p:nvPr>
            <p:ph type="title" idx="9"/>
          </p:nvPr>
        </p:nvSpPr>
        <p:spPr>
          <a:xfrm>
            <a:off x="-206614" y="0"/>
            <a:ext cx="525682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dirty="0"/>
              <a:t>¡ Conozcamos las emociones!</a:t>
            </a:r>
            <a:endParaRPr sz="3200" dirty="0"/>
          </a:p>
        </p:txBody>
      </p:sp>
      <p:sp>
        <p:nvSpPr>
          <p:cNvPr id="663" name="Google Shape;663;p30"/>
          <p:cNvSpPr txBox="1">
            <a:spLocks noGrp="1"/>
          </p:cNvSpPr>
          <p:nvPr>
            <p:ph type="ctrTitle"/>
          </p:nvPr>
        </p:nvSpPr>
        <p:spPr>
          <a:xfrm>
            <a:off x="237921" y="714008"/>
            <a:ext cx="2463000" cy="85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400" b="1" dirty="0">
                <a:solidFill>
                  <a:schemeClr val="accent1"/>
                </a:solidFill>
              </a:rPr>
              <a:t>Alegría</a:t>
            </a:r>
            <a:endParaRPr b="1" dirty="0">
              <a:solidFill>
                <a:schemeClr val="accent1"/>
              </a:solidFill>
            </a:endParaRPr>
          </a:p>
        </p:txBody>
      </p:sp>
      <p:grpSp>
        <p:nvGrpSpPr>
          <p:cNvPr id="670" name="Google Shape;670;p30"/>
          <p:cNvGrpSpPr/>
          <p:nvPr/>
        </p:nvGrpSpPr>
        <p:grpSpPr>
          <a:xfrm>
            <a:off x="2649872" y="1681158"/>
            <a:ext cx="1205738" cy="612584"/>
            <a:chOff x="2592722" y="1528758"/>
            <a:chExt cx="1205738" cy="612584"/>
          </a:xfrm>
        </p:grpSpPr>
        <p:sp>
          <p:nvSpPr>
            <p:cNvPr id="671" name="Google Shape;671;p30"/>
            <p:cNvSpPr/>
            <p:nvPr/>
          </p:nvSpPr>
          <p:spPr>
            <a:xfrm rot="734478">
              <a:off x="3485857" y="1830343"/>
              <a:ext cx="285751" cy="283934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0"/>
            <p:cNvSpPr/>
            <p:nvPr/>
          </p:nvSpPr>
          <p:spPr>
            <a:xfrm rot="734478">
              <a:off x="3084641" y="1558150"/>
              <a:ext cx="300372" cy="215729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0"/>
            <p:cNvSpPr/>
            <p:nvPr/>
          </p:nvSpPr>
          <p:spPr>
            <a:xfrm rot="734478">
              <a:off x="2614605" y="1629262"/>
              <a:ext cx="250761" cy="233308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4" name="Google Shape;674;p30"/>
          <p:cNvGrpSpPr/>
          <p:nvPr/>
        </p:nvGrpSpPr>
        <p:grpSpPr>
          <a:xfrm rot="9438418">
            <a:off x="5342964" y="1975756"/>
            <a:ext cx="1205758" cy="612594"/>
            <a:chOff x="2592722" y="1528758"/>
            <a:chExt cx="1205738" cy="612584"/>
          </a:xfrm>
        </p:grpSpPr>
        <p:sp>
          <p:nvSpPr>
            <p:cNvPr id="675" name="Google Shape;675;p30"/>
            <p:cNvSpPr/>
            <p:nvPr/>
          </p:nvSpPr>
          <p:spPr>
            <a:xfrm rot="734478">
              <a:off x="3485857" y="1830343"/>
              <a:ext cx="285751" cy="283934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0"/>
            <p:cNvSpPr/>
            <p:nvPr/>
          </p:nvSpPr>
          <p:spPr>
            <a:xfrm rot="734478">
              <a:off x="3084641" y="1558150"/>
              <a:ext cx="300372" cy="215729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0"/>
            <p:cNvSpPr/>
            <p:nvPr/>
          </p:nvSpPr>
          <p:spPr>
            <a:xfrm rot="734478">
              <a:off x="2614605" y="1629262"/>
              <a:ext cx="250761" cy="233308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9" name="Imagen 18" descr="Imagen que contiene raqueta, amarillo, naranja, sostener&#10;&#10;Descripción generada automáticamente">
            <a:extLst>
              <a:ext uri="{FF2B5EF4-FFF2-40B4-BE49-F238E27FC236}">
                <a16:creationId xmlns:a16="http://schemas.microsoft.com/office/drawing/2014/main" id="{3F75C442-DA7D-4CAD-8A5E-DB7EEC4633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33" y="1149339"/>
            <a:ext cx="3198334" cy="3198334"/>
          </a:xfrm>
          <a:prstGeom prst="rect">
            <a:avLst/>
          </a:prstGeom>
        </p:spPr>
      </p:pic>
      <p:sp>
        <p:nvSpPr>
          <p:cNvPr id="20" name="Flecha: a la derecha 19">
            <a:extLst>
              <a:ext uri="{FF2B5EF4-FFF2-40B4-BE49-F238E27FC236}">
                <a16:creationId xmlns:a16="http://schemas.microsoft.com/office/drawing/2014/main" id="{624F84D5-12F6-4631-85C0-5CC22DB136D2}"/>
              </a:ext>
            </a:extLst>
          </p:cNvPr>
          <p:cNvSpPr/>
          <p:nvPr/>
        </p:nvSpPr>
        <p:spPr>
          <a:xfrm>
            <a:off x="2700921" y="572700"/>
            <a:ext cx="1203019" cy="916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Google Shape;663;p30">
            <a:extLst>
              <a:ext uri="{FF2B5EF4-FFF2-40B4-BE49-F238E27FC236}">
                <a16:creationId xmlns:a16="http://schemas.microsoft.com/office/drawing/2014/main" id="{F78F2CBF-BD3F-4592-BF46-87C492821FB9}"/>
              </a:ext>
            </a:extLst>
          </p:cNvPr>
          <p:cNvSpPr txBox="1">
            <a:spLocks/>
          </p:cNvSpPr>
          <p:nvPr/>
        </p:nvSpPr>
        <p:spPr>
          <a:xfrm>
            <a:off x="3903940" y="690330"/>
            <a:ext cx="3649367" cy="916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2400" b="0" i="0" u="none" strike="noStrike" cap="none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9pPr>
          </a:lstStyle>
          <a:p>
            <a:r>
              <a:rPr lang="es-CL" dirty="0"/>
              <a:t>Emoción que siento cuando algo me hace sentir bien.</a:t>
            </a:r>
            <a:endParaRPr lang="es-ES" sz="1050" b="1" dirty="0">
              <a:solidFill>
                <a:schemeClr val="accent1"/>
              </a:solidFill>
            </a:endParaRPr>
          </a:p>
        </p:txBody>
      </p:sp>
      <p:pic>
        <p:nvPicPr>
          <p:cNvPr id="1026" name="Picture 2" descr="Alegria PNG and vectors for Free Download- DLPNG.com">
            <a:extLst>
              <a:ext uri="{FF2B5EF4-FFF2-40B4-BE49-F238E27FC236}">
                <a16:creationId xmlns:a16="http://schemas.microsoft.com/office/drawing/2014/main" id="{A31F2DF4-6D84-486C-8303-9C94BA33E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138" y="1724525"/>
            <a:ext cx="1334071" cy="19038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8859BA9C-D996-4F8E-92FB-E6426A72A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622" y="1724525"/>
            <a:ext cx="2536720" cy="19038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moticono Sonrisa Emoji - Imagen gratis en Pixabay">
            <a:extLst>
              <a:ext uri="{FF2B5EF4-FFF2-40B4-BE49-F238E27FC236}">
                <a16:creationId xmlns:a16="http://schemas.microsoft.com/office/drawing/2014/main" id="{A3BF317B-2203-44EE-A0E8-F783D7531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307" y="3504740"/>
            <a:ext cx="1252888" cy="1281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Labios La Boca Sonrisa Los - Gráficos vectoriales gratis en Pixabay">
            <a:extLst>
              <a:ext uri="{FF2B5EF4-FFF2-40B4-BE49-F238E27FC236}">
                <a16:creationId xmlns:a16="http://schemas.microsoft.com/office/drawing/2014/main" id="{5B822CA3-BE54-431A-9110-B1E1A528A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751" y="3408976"/>
            <a:ext cx="2575743" cy="1472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upo 48">
            <a:extLst>
              <a:ext uri="{FF2B5EF4-FFF2-40B4-BE49-F238E27FC236}">
                <a16:creationId xmlns:a16="http://schemas.microsoft.com/office/drawing/2014/main" id="{D6353655-2FCE-4886-B146-4549DB6E66F4}"/>
              </a:ext>
            </a:extLst>
          </p:cNvPr>
          <p:cNvGrpSpPr/>
          <p:nvPr/>
        </p:nvGrpSpPr>
        <p:grpSpPr>
          <a:xfrm>
            <a:off x="19533" y="4145421"/>
            <a:ext cx="917195" cy="916565"/>
            <a:chOff x="10972800" y="5388495"/>
            <a:chExt cx="1219200" cy="1365354"/>
          </a:xfrm>
        </p:grpSpPr>
        <p:pic>
          <p:nvPicPr>
            <p:cNvPr id="50" name="Imagen 49" descr="Imagen que contiene objeto, reloj, firmar, tráfico&#10;&#10;Descripción generada automáticamente">
              <a:hlinkClick r:id="rId12" action="ppaction://hlinksldjump"/>
              <a:extLst>
                <a:ext uri="{FF2B5EF4-FFF2-40B4-BE49-F238E27FC236}">
                  <a16:creationId xmlns:a16="http://schemas.microsoft.com/office/drawing/2014/main" id="{4D5C2C03-944E-4CF8-8C2A-7478611DA9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51" name="Rectángulo: esquinas redondeadas 50">
              <a:extLst>
                <a:ext uri="{FF2B5EF4-FFF2-40B4-BE49-F238E27FC236}">
                  <a16:creationId xmlns:a16="http://schemas.microsoft.com/office/drawing/2014/main" id="{BB5B651F-A088-4677-AB17-32F2E131B8A0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22" name="Imagen 7">
            <a:extLst>
              <a:ext uri="{FF2B5EF4-FFF2-40B4-BE49-F238E27FC236}">
                <a16:creationId xmlns:a16="http://schemas.microsoft.com/office/drawing/2014/main" id="{097E04EB-ABBD-4DB4-96BB-52A87EA7FC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692" y="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nstruccion">
            <a:hlinkClick r:id="" action="ppaction://media"/>
            <a:extLst>
              <a:ext uri="{FF2B5EF4-FFF2-40B4-BE49-F238E27FC236}">
                <a16:creationId xmlns:a16="http://schemas.microsoft.com/office/drawing/2014/main" id="{183BE689-9ECA-4FA3-97E2-3DC335D030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929392" y="80730"/>
            <a:ext cx="609600" cy="609600"/>
          </a:xfrm>
          <a:prstGeom prst="rect">
            <a:avLst/>
          </a:prstGeom>
        </p:spPr>
      </p:pic>
      <p:pic>
        <p:nvPicPr>
          <p:cNvPr id="3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F91DCF32-A389-4FB2-A294-B5DD7D43410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807593" y="8073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26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4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30"/>
          <p:cNvSpPr txBox="1">
            <a:spLocks noGrp="1"/>
          </p:cNvSpPr>
          <p:nvPr>
            <p:ph type="title" idx="9"/>
          </p:nvPr>
        </p:nvSpPr>
        <p:spPr>
          <a:xfrm>
            <a:off x="-206614" y="0"/>
            <a:ext cx="525682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dirty="0"/>
              <a:t>¡ Conozcamos las emociones!</a:t>
            </a:r>
            <a:endParaRPr sz="3200" dirty="0"/>
          </a:p>
        </p:txBody>
      </p:sp>
      <p:sp>
        <p:nvSpPr>
          <p:cNvPr id="663" name="Google Shape;663;p30"/>
          <p:cNvSpPr txBox="1">
            <a:spLocks noGrp="1"/>
          </p:cNvSpPr>
          <p:nvPr>
            <p:ph type="ctrTitle"/>
          </p:nvPr>
        </p:nvSpPr>
        <p:spPr>
          <a:xfrm>
            <a:off x="-56608" y="723930"/>
            <a:ext cx="2706479" cy="85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400" b="1" dirty="0">
                <a:solidFill>
                  <a:schemeClr val="accent1"/>
                </a:solidFill>
              </a:rPr>
              <a:t>Tristeza</a:t>
            </a:r>
            <a:endParaRPr b="1" dirty="0">
              <a:solidFill>
                <a:schemeClr val="accent1"/>
              </a:solidFill>
            </a:endParaRPr>
          </a:p>
        </p:txBody>
      </p:sp>
      <p:grpSp>
        <p:nvGrpSpPr>
          <p:cNvPr id="670" name="Google Shape;670;p30"/>
          <p:cNvGrpSpPr/>
          <p:nvPr/>
        </p:nvGrpSpPr>
        <p:grpSpPr>
          <a:xfrm>
            <a:off x="2649872" y="1681158"/>
            <a:ext cx="1205738" cy="612584"/>
            <a:chOff x="2592722" y="1528758"/>
            <a:chExt cx="1205738" cy="612584"/>
          </a:xfrm>
        </p:grpSpPr>
        <p:sp>
          <p:nvSpPr>
            <p:cNvPr id="671" name="Google Shape;671;p30"/>
            <p:cNvSpPr/>
            <p:nvPr/>
          </p:nvSpPr>
          <p:spPr>
            <a:xfrm rot="734478">
              <a:off x="3485857" y="1830343"/>
              <a:ext cx="285751" cy="283934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0"/>
            <p:cNvSpPr/>
            <p:nvPr/>
          </p:nvSpPr>
          <p:spPr>
            <a:xfrm rot="734478">
              <a:off x="3084641" y="1558150"/>
              <a:ext cx="300372" cy="215729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0"/>
            <p:cNvSpPr/>
            <p:nvPr/>
          </p:nvSpPr>
          <p:spPr>
            <a:xfrm rot="734478">
              <a:off x="2614605" y="1629262"/>
              <a:ext cx="250761" cy="233308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4" name="Google Shape;674;p30"/>
          <p:cNvGrpSpPr/>
          <p:nvPr/>
        </p:nvGrpSpPr>
        <p:grpSpPr>
          <a:xfrm rot="9438418">
            <a:off x="5342964" y="1975756"/>
            <a:ext cx="1205758" cy="612594"/>
            <a:chOff x="2592722" y="1528758"/>
            <a:chExt cx="1205738" cy="612584"/>
          </a:xfrm>
        </p:grpSpPr>
        <p:sp>
          <p:nvSpPr>
            <p:cNvPr id="675" name="Google Shape;675;p30"/>
            <p:cNvSpPr/>
            <p:nvPr/>
          </p:nvSpPr>
          <p:spPr>
            <a:xfrm rot="734478">
              <a:off x="3485857" y="1830343"/>
              <a:ext cx="285751" cy="283934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0"/>
            <p:cNvSpPr/>
            <p:nvPr/>
          </p:nvSpPr>
          <p:spPr>
            <a:xfrm rot="734478">
              <a:off x="3084641" y="1558150"/>
              <a:ext cx="300372" cy="215729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0"/>
            <p:cNvSpPr/>
            <p:nvPr/>
          </p:nvSpPr>
          <p:spPr>
            <a:xfrm rot="734478">
              <a:off x="2614605" y="1629262"/>
              <a:ext cx="250761" cy="233308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Flecha: a la derecha 19">
            <a:extLst>
              <a:ext uri="{FF2B5EF4-FFF2-40B4-BE49-F238E27FC236}">
                <a16:creationId xmlns:a16="http://schemas.microsoft.com/office/drawing/2014/main" id="{624F84D5-12F6-4631-85C0-5CC22DB136D2}"/>
              </a:ext>
            </a:extLst>
          </p:cNvPr>
          <p:cNvSpPr/>
          <p:nvPr/>
        </p:nvSpPr>
        <p:spPr>
          <a:xfrm>
            <a:off x="2700921" y="572700"/>
            <a:ext cx="1203019" cy="916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Google Shape;663;p30">
            <a:extLst>
              <a:ext uri="{FF2B5EF4-FFF2-40B4-BE49-F238E27FC236}">
                <a16:creationId xmlns:a16="http://schemas.microsoft.com/office/drawing/2014/main" id="{F78F2CBF-BD3F-4592-BF46-87C492821FB9}"/>
              </a:ext>
            </a:extLst>
          </p:cNvPr>
          <p:cNvSpPr txBox="1">
            <a:spLocks/>
          </p:cNvSpPr>
          <p:nvPr/>
        </p:nvSpPr>
        <p:spPr>
          <a:xfrm>
            <a:off x="3600297" y="622619"/>
            <a:ext cx="5083649" cy="916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2400" b="0" i="0" u="none" strike="noStrike" cap="none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9pPr>
          </a:lstStyle>
          <a:p>
            <a:r>
              <a:rPr lang="es-CL" dirty="0"/>
              <a:t>Emoción que siento cuando perdemos algo importante o nos hace sentir mal.</a:t>
            </a:r>
            <a:endParaRPr lang="es-ES" sz="1050" b="1" dirty="0">
              <a:solidFill>
                <a:schemeClr val="accent1"/>
              </a:solidFill>
            </a:endParaRPr>
          </a:p>
        </p:txBody>
      </p:sp>
      <p:pic>
        <p:nvPicPr>
          <p:cNvPr id="3" name="Imagen 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5D895BE9-57E5-49B6-99F8-B3D98E90FC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752" y="1293038"/>
            <a:ext cx="3039151" cy="2798846"/>
          </a:xfrm>
          <a:prstGeom prst="rect">
            <a:avLst/>
          </a:prstGeom>
        </p:spPr>
      </p:pic>
      <p:pic>
        <p:nvPicPr>
          <p:cNvPr id="2050" name="Picture 2" descr="Download Tristeza Manos Apretadas transparent PNG - StickPNG">
            <a:extLst>
              <a:ext uri="{FF2B5EF4-FFF2-40B4-BE49-F238E27FC236}">
                <a16:creationId xmlns:a16="http://schemas.microsoft.com/office/drawing/2014/main" id="{6A9E224E-BE23-45D3-A41B-0C8FFAF99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589" y="1528263"/>
            <a:ext cx="1726532" cy="17265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ownload Emotion Triste Png - Emoji Guiñando El Ojo PNG Image with ...">
            <a:extLst>
              <a:ext uri="{FF2B5EF4-FFF2-40B4-BE49-F238E27FC236}">
                <a16:creationId xmlns:a16="http://schemas.microsoft.com/office/drawing/2014/main" id="{643D4BD7-FF8F-4DC9-A325-0F8EF7B273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108" y="3158967"/>
            <a:ext cx="1726532" cy="17265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ombre triste PNG Clipart | PNGOcean">
            <a:extLst>
              <a:ext uri="{FF2B5EF4-FFF2-40B4-BE49-F238E27FC236}">
                <a16:creationId xmlns:a16="http://schemas.microsoft.com/office/drawing/2014/main" id="{F8E76C1D-8631-40BC-A767-024F1537B7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755" b="93742" l="10000" r="90000">
                        <a14:foregroundMark x1="68615" y1="12390" x2="46615" y2="0"/>
                        <a14:foregroundMark x1="46615" y1="0" x2="44462" y2="9387"/>
                        <a14:foregroundMark x1="44462" y1="9387" x2="66615" y2="9762"/>
                        <a14:foregroundMark x1="62615" y1="6758" x2="50923" y2="3755"/>
                        <a14:foregroundMark x1="50923" y1="3755" x2="61231" y2="7259"/>
                        <a14:foregroundMark x1="61231" y1="90989" x2="60000" y2="90738"/>
                        <a14:foregroundMark x1="57692" y1="93367" x2="57231" y2="93116"/>
                        <a14:foregroundMark x1="49692" y1="93742" x2="48923" y2="937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578" y="1528263"/>
            <a:ext cx="1467129" cy="18032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ownload Svg Download Png - Emoji Hombre Triste | Full Size PNG ...">
            <a:extLst>
              <a:ext uri="{FF2B5EF4-FFF2-40B4-BE49-F238E27FC236}">
                <a16:creationId xmlns:a16="http://schemas.microsoft.com/office/drawing/2014/main" id="{71B71AE9-B9D7-4F54-9CD0-98D9CDFC1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274" y="2964592"/>
            <a:ext cx="1533525" cy="1788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upo 24">
            <a:extLst>
              <a:ext uri="{FF2B5EF4-FFF2-40B4-BE49-F238E27FC236}">
                <a16:creationId xmlns:a16="http://schemas.microsoft.com/office/drawing/2014/main" id="{92A6BC43-411C-4385-9520-7A528FC25D2A}"/>
              </a:ext>
            </a:extLst>
          </p:cNvPr>
          <p:cNvGrpSpPr/>
          <p:nvPr/>
        </p:nvGrpSpPr>
        <p:grpSpPr>
          <a:xfrm>
            <a:off x="19533" y="4145421"/>
            <a:ext cx="917195" cy="916565"/>
            <a:chOff x="10972800" y="5388495"/>
            <a:chExt cx="1219200" cy="1365354"/>
          </a:xfrm>
        </p:grpSpPr>
        <p:pic>
          <p:nvPicPr>
            <p:cNvPr id="26" name="Imagen 25" descr="Imagen que contiene objeto, reloj, firmar, tráfico&#10;&#10;Descripción generada automáticamente">
              <a:hlinkClick r:id="rId11" action="ppaction://hlinksldjump"/>
              <a:extLst>
                <a:ext uri="{FF2B5EF4-FFF2-40B4-BE49-F238E27FC236}">
                  <a16:creationId xmlns:a16="http://schemas.microsoft.com/office/drawing/2014/main" id="{3FA6C257-F4DF-4C23-AD7E-C89C270F17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27" name="Rectángulo: esquinas redondeadas 26">
              <a:extLst>
                <a:ext uri="{FF2B5EF4-FFF2-40B4-BE49-F238E27FC236}">
                  <a16:creationId xmlns:a16="http://schemas.microsoft.com/office/drawing/2014/main" id="{2E2F0B65-3DFA-42F5-983E-1F05954CBD07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22" name="Imagen 7">
            <a:extLst>
              <a:ext uri="{FF2B5EF4-FFF2-40B4-BE49-F238E27FC236}">
                <a16:creationId xmlns:a16="http://schemas.microsoft.com/office/drawing/2014/main" id="{1DE20DC3-0953-4524-900F-F2DB3C801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692" y="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93B08F74-7D91-4608-946B-DDF3B8023F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124255" y="953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15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30"/>
          <p:cNvSpPr txBox="1">
            <a:spLocks noGrp="1"/>
          </p:cNvSpPr>
          <p:nvPr>
            <p:ph type="title" idx="9"/>
          </p:nvPr>
        </p:nvSpPr>
        <p:spPr>
          <a:xfrm>
            <a:off x="-206614" y="0"/>
            <a:ext cx="525682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dirty="0"/>
              <a:t>¡ Conozcamos las emociones!</a:t>
            </a:r>
            <a:endParaRPr sz="3200" dirty="0"/>
          </a:p>
        </p:txBody>
      </p:sp>
      <p:sp>
        <p:nvSpPr>
          <p:cNvPr id="663" name="Google Shape;663;p30"/>
          <p:cNvSpPr txBox="1">
            <a:spLocks noGrp="1"/>
          </p:cNvSpPr>
          <p:nvPr>
            <p:ph type="ctrTitle"/>
          </p:nvPr>
        </p:nvSpPr>
        <p:spPr>
          <a:xfrm>
            <a:off x="-206614" y="739514"/>
            <a:ext cx="2706479" cy="85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400" b="1" dirty="0">
                <a:solidFill>
                  <a:schemeClr val="accent1"/>
                </a:solidFill>
              </a:rPr>
              <a:t>Enojo</a:t>
            </a:r>
            <a:endParaRPr b="1" dirty="0">
              <a:solidFill>
                <a:schemeClr val="accent1"/>
              </a:solidFill>
            </a:endParaRPr>
          </a:p>
        </p:txBody>
      </p:sp>
      <p:grpSp>
        <p:nvGrpSpPr>
          <p:cNvPr id="670" name="Google Shape;670;p30"/>
          <p:cNvGrpSpPr/>
          <p:nvPr/>
        </p:nvGrpSpPr>
        <p:grpSpPr>
          <a:xfrm>
            <a:off x="2649872" y="1681158"/>
            <a:ext cx="1205738" cy="612584"/>
            <a:chOff x="2592722" y="1528758"/>
            <a:chExt cx="1205738" cy="612584"/>
          </a:xfrm>
        </p:grpSpPr>
        <p:sp>
          <p:nvSpPr>
            <p:cNvPr id="671" name="Google Shape;671;p30"/>
            <p:cNvSpPr/>
            <p:nvPr/>
          </p:nvSpPr>
          <p:spPr>
            <a:xfrm rot="734478">
              <a:off x="3485857" y="1830343"/>
              <a:ext cx="285751" cy="283934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0"/>
            <p:cNvSpPr/>
            <p:nvPr/>
          </p:nvSpPr>
          <p:spPr>
            <a:xfrm rot="734478">
              <a:off x="3084641" y="1558150"/>
              <a:ext cx="300372" cy="215729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0"/>
            <p:cNvSpPr/>
            <p:nvPr/>
          </p:nvSpPr>
          <p:spPr>
            <a:xfrm rot="734478">
              <a:off x="2614605" y="1629262"/>
              <a:ext cx="250761" cy="233308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4" name="Google Shape;674;p30"/>
          <p:cNvGrpSpPr/>
          <p:nvPr/>
        </p:nvGrpSpPr>
        <p:grpSpPr>
          <a:xfrm rot="9438418">
            <a:off x="5342964" y="1975756"/>
            <a:ext cx="1205758" cy="612594"/>
            <a:chOff x="2592722" y="1528758"/>
            <a:chExt cx="1205738" cy="612584"/>
          </a:xfrm>
        </p:grpSpPr>
        <p:sp>
          <p:nvSpPr>
            <p:cNvPr id="675" name="Google Shape;675;p30"/>
            <p:cNvSpPr/>
            <p:nvPr/>
          </p:nvSpPr>
          <p:spPr>
            <a:xfrm rot="734478">
              <a:off x="3485857" y="1830343"/>
              <a:ext cx="285751" cy="283934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0"/>
            <p:cNvSpPr/>
            <p:nvPr/>
          </p:nvSpPr>
          <p:spPr>
            <a:xfrm rot="734478">
              <a:off x="3084641" y="1558150"/>
              <a:ext cx="300372" cy="215729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0"/>
            <p:cNvSpPr/>
            <p:nvPr/>
          </p:nvSpPr>
          <p:spPr>
            <a:xfrm rot="734478">
              <a:off x="2614605" y="1629262"/>
              <a:ext cx="250761" cy="233308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Flecha: a la derecha 19">
            <a:extLst>
              <a:ext uri="{FF2B5EF4-FFF2-40B4-BE49-F238E27FC236}">
                <a16:creationId xmlns:a16="http://schemas.microsoft.com/office/drawing/2014/main" id="{624F84D5-12F6-4631-85C0-5CC22DB136D2}"/>
              </a:ext>
            </a:extLst>
          </p:cNvPr>
          <p:cNvSpPr/>
          <p:nvPr/>
        </p:nvSpPr>
        <p:spPr>
          <a:xfrm>
            <a:off x="2258600" y="619996"/>
            <a:ext cx="1203019" cy="916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Google Shape;663;p30">
            <a:extLst>
              <a:ext uri="{FF2B5EF4-FFF2-40B4-BE49-F238E27FC236}">
                <a16:creationId xmlns:a16="http://schemas.microsoft.com/office/drawing/2014/main" id="{F78F2CBF-BD3F-4592-BF46-87C492821FB9}"/>
              </a:ext>
            </a:extLst>
          </p:cNvPr>
          <p:cNvSpPr txBox="1">
            <a:spLocks/>
          </p:cNvSpPr>
          <p:nvPr/>
        </p:nvSpPr>
        <p:spPr>
          <a:xfrm>
            <a:off x="3385008" y="739514"/>
            <a:ext cx="5083649" cy="916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2400" b="0" i="0" u="none" strike="noStrike" cap="none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9pPr>
          </a:lstStyle>
          <a:p>
            <a:r>
              <a:rPr lang="es-CL" dirty="0"/>
              <a:t>Emoción que siento cuando algo no me gusta o me parece injusto.</a:t>
            </a:r>
            <a:endParaRPr lang="es-ES" sz="1050" b="1" dirty="0">
              <a:solidFill>
                <a:schemeClr val="accent1"/>
              </a:solidFill>
            </a:endParaRPr>
          </a:p>
        </p:txBody>
      </p:sp>
      <p:pic>
        <p:nvPicPr>
          <p:cNvPr id="4" name="Imagen 3" descr="Imagen que contiene negro&#10;&#10;Descripción generada automáticamente">
            <a:extLst>
              <a:ext uri="{FF2B5EF4-FFF2-40B4-BE49-F238E27FC236}">
                <a16:creationId xmlns:a16="http://schemas.microsoft.com/office/drawing/2014/main" id="{57B451C4-B0CE-49B9-82F3-627930C03C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4117" y="1181493"/>
            <a:ext cx="3373154" cy="3373154"/>
          </a:xfrm>
          <a:prstGeom prst="rect">
            <a:avLst/>
          </a:prstGeom>
        </p:spPr>
      </p:pic>
      <p:pic>
        <p:nvPicPr>
          <p:cNvPr id="3074" name="Picture 2" descr="Pokemon Pikachu Enojado PNG transparente - StickPNG">
            <a:extLst>
              <a:ext uri="{FF2B5EF4-FFF2-40B4-BE49-F238E27FC236}">
                <a16:creationId xmlns:a16="http://schemas.microsoft.com/office/drawing/2014/main" id="{F1909AEE-0BD3-492D-BDBF-B93510575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554" y="1757729"/>
            <a:ext cx="1269309" cy="15928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Bob Esponja Enojado Render by sethmendozaDA on DeviantArt">
            <a:extLst>
              <a:ext uri="{FF2B5EF4-FFF2-40B4-BE49-F238E27FC236}">
                <a16:creationId xmlns:a16="http://schemas.microsoft.com/office/drawing/2014/main" id="{1CBF68CB-3FAA-4033-AB9B-34C50ABBB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636" y="1689116"/>
            <a:ext cx="2361315" cy="15978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nojado Niño Adolescente - Gráficos vectoriales gratis en Pixabay">
            <a:extLst>
              <a:ext uri="{FF2B5EF4-FFF2-40B4-BE49-F238E27FC236}">
                <a16:creationId xmlns:a16="http://schemas.microsoft.com/office/drawing/2014/main" id="{9C0C0944-1A33-4734-95B4-6F2553A1F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620" y="1989481"/>
            <a:ext cx="1184811" cy="16560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Enojado - Iconos gratis de emoticonos">
            <a:extLst>
              <a:ext uri="{FF2B5EF4-FFF2-40B4-BE49-F238E27FC236}">
                <a16:creationId xmlns:a16="http://schemas.microsoft.com/office/drawing/2014/main" id="{56D2E5C0-E196-4245-8EDF-1A4F52EE8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188" y="3520936"/>
            <a:ext cx="1328019" cy="13280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Emoticon enojado png 3 » PNG Image">
            <a:extLst>
              <a:ext uri="{FF2B5EF4-FFF2-40B4-BE49-F238E27FC236}">
                <a16:creationId xmlns:a16="http://schemas.microsoft.com/office/drawing/2014/main" id="{F3DAD430-10E7-4B25-B07B-362C148DC9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611" y="3452238"/>
            <a:ext cx="1487305" cy="14873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upo 26">
            <a:extLst>
              <a:ext uri="{FF2B5EF4-FFF2-40B4-BE49-F238E27FC236}">
                <a16:creationId xmlns:a16="http://schemas.microsoft.com/office/drawing/2014/main" id="{51EA539C-7A22-49B9-91DB-BB33D40B2CF2}"/>
              </a:ext>
            </a:extLst>
          </p:cNvPr>
          <p:cNvGrpSpPr/>
          <p:nvPr/>
        </p:nvGrpSpPr>
        <p:grpSpPr>
          <a:xfrm>
            <a:off x="19533" y="4145421"/>
            <a:ext cx="917195" cy="916565"/>
            <a:chOff x="10972800" y="5388495"/>
            <a:chExt cx="1219200" cy="1365354"/>
          </a:xfrm>
        </p:grpSpPr>
        <p:pic>
          <p:nvPicPr>
            <p:cNvPr id="28" name="Imagen 27" descr="Imagen que contiene objeto, reloj, firmar, tráfico&#10;&#10;Descripción generada automáticamente">
              <a:hlinkClick r:id="rId11" action="ppaction://hlinksldjump"/>
              <a:extLst>
                <a:ext uri="{FF2B5EF4-FFF2-40B4-BE49-F238E27FC236}">
                  <a16:creationId xmlns:a16="http://schemas.microsoft.com/office/drawing/2014/main" id="{E73D25A2-31CD-49CE-952C-38E4202CD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29" name="Rectángulo: esquinas redondeadas 28">
              <a:extLst>
                <a:ext uri="{FF2B5EF4-FFF2-40B4-BE49-F238E27FC236}">
                  <a16:creationId xmlns:a16="http://schemas.microsoft.com/office/drawing/2014/main" id="{83A62843-B172-4643-B5B0-FB69015D4849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23" name="Imagen 7">
            <a:extLst>
              <a:ext uri="{FF2B5EF4-FFF2-40B4-BE49-F238E27FC236}">
                <a16:creationId xmlns:a16="http://schemas.microsoft.com/office/drawing/2014/main" id="{2BDF6BFF-6127-465F-83C0-DC5C6F532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692" y="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8EA853B8-F298-4094-9D3A-3B3A6DD531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022210" y="1130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15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30"/>
          <p:cNvSpPr txBox="1">
            <a:spLocks noGrp="1"/>
          </p:cNvSpPr>
          <p:nvPr>
            <p:ph type="title" idx="9"/>
          </p:nvPr>
        </p:nvSpPr>
        <p:spPr>
          <a:xfrm>
            <a:off x="-206614" y="0"/>
            <a:ext cx="525682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200" dirty="0"/>
              <a:t>¡ Conozcamos las emociones!</a:t>
            </a:r>
            <a:endParaRPr sz="3200" dirty="0"/>
          </a:p>
        </p:txBody>
      </p:sp>
      <p:sp>
        <p:nvSpPr>
          <p:cNvPr id="663" name="Google Shape;663;p30"/>
          <p:cNvSpPr txBox="1">
            <a:spLocks noGrp="1"/>
          </p:cNvSpPr>
          <p:nvPr>
            <p:ph type="ctrTitle"/>
          </p:nvPr>
        </p:nvSpPr>
        <p:spPr>
          <a:xfrm>
            <a:off x="-206614" y="739514"/>
            <a:ext cx="2706479" cy="85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5400" b="1" dirty="0">
                <a:solidFill>
                  <a:schemeClr val="accent1"/>
                </a:solidFill>
              </a:rPr>
              <a:t>Miedo</a:t>
            </a:r>
            <a:endParaRPr b="1" dirty="0">
              <a:solidFill>
                <a:schemeClr val="accent1"/>
              </a:solidFill>
            </a:endParaRPr>
          </a:p>
        </p:txBody>
      </p:sp>
      <p:grpSp>
        <p:nvGrpSpPr>
          <p:cNvPr id="670" name="Google Shape;670;p30"/>
          <p:cNvGrpSpPr/>
          <p:nvPr/>
        </p:nvGrpSpPr>
        <p:grpSpPr>
          <a:xfrm>
            <a:off x="2649872" y="1681158"/>
            <a:ext cx="1205738" cy="612584"/>
            <a:chOff x="2592722" y="1528758"/>
            <a:chExt cx="1205738" cy="612584"/>
          </a:xfrm>
        </p:grpSpPr>
        <p:sp>
          <p:nvSpPr>
            <p:cNvPr id="671" name="Google Shape;671;p30"/>
            <p:cNvSpPr/>
            <p:nvPr/>
          </p:nvSpPr>
          <p:spPr>
            <a:xfrm rot="734478">
              <a:off x="3485857" y="1830343"/>
              <a:ext cx="285751" cy="283934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30"/>
            <p:cNvSpPr/>
            <p:nvPr/>
          </p:nvSpPr>
          <p:spPr>
            <a:xfrm rot="734478">
              <a:off x="3084641" y="1558150"/>
              <a:ext cx="300372" cy="215729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0"/>
            <p:cNvSpPr/>
            <p:nvPr/>
          </p:nvSpPr>
          <p:spPr>
            <a:xfrm rot="734478">
              <a:off x="2614605" y="1629262"/>
              <a:ext cx="250761" cy="233308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4" name="Google Shape;674;p30"/>
          <p:cNvGrpSpPr/>
          <p:nvPr/>
        </p:nvGrpSpPr>
        <p:grpSpPr>
          <a:xfrm rot="9438418">
            <a:off x="5342964" y="1975756"/>
            <a:ext cx="1205758" cy="612594"/>
            <a:chOff x="2592722" y="1528758"/>
            <a:chExt cx="1205738" cy="612584"/>
          </a:xfrm>
        </p:grpSpPr>
        <p:sp>
          <p:nvSpPr>
            <p:cNvPr id="675" name="Google Shape;675;p30"/>
            <p:cNvSpPr/>
            <p:nvPr/>
          </p:nvSpPr>
          <p:spPr>
            <a:xfrm rot="734478">
              <a:off x="3485857" y="1830343"/>
              <a:ext cx="285751" cy="283934"/>
            </a:xfrm>
            <a:custGeom>
              <a:avLst/>
              <a:gdLst/>
              <a:ahLst/>
              <a:cxnLst/>
              <a:rect l="l" t="t" r="r" b="b"/>
              <a:pathLst>
                <a:path w="6762" h="6719" extrusionOk="0">
                  <a:moveTo>
                    <a:pt x="3012" y="2676"/>
                  </a:moveTo>
                  <a:cubicBezTo>
                    <a:pt x="3635" y="2676"/>
                    <a:pt x="3652" y="3413"/>
                    <a:pt x="3362" y="3797"/>
                  </a:cubicBezTo>
                  <a:cubicBezTo>
                    <a:pt x="3158" y="4069"/>
                    <a:pt x="2923" y="4180"/>
                    <a:pt x="2688" y="4180"/>
                  </a:cubicBezTo>
                  <a:cubicBezTo>
                    <a:pt x="2528" y="4180"/>
                    <a:pt x="2368" y="4129"/>
                    <a:pt x="2218" y="4043"/>
                  </a:cubicBezTo>
                  <a:cubicBezTo>
                    <a:pt x="2279" y="3598"/>
                    <a:pt x="2454" y="2676"/>
                    <a:pt x="3012" y="2676"/>
                  </a:cubicBezTo>
                  <a:close/>
                  <a:moveTo>
                    <a:pt x="3655" y="4780"/>
                  </a:moveTo>
                  <a:lnTo>
                    <a:pt x="3655" y="4780"/>
                  </a:lnTo>
                  <a:cubicBezTo>
                    <a:pt x="3534" y="4975"/>
                    <a:pt x="3389" y="5153"/>
                    <a:pt x="3228" y="5318"/>
                  </a:cubicBezTo>
                  <a:cubicBezTo>
                    <a:pt x="3009" y="5247"/>
                    <a:pt x="2804" y="5136"/>
                    <a:pt x="2629" y="4992"/>
                  </a:cubicBezTo>
                  <a:lnTo>
                    <a:pt x="2629" y="4992"/>
                  </a:lnTo>
                  <a:cubicBezTo>
                    <a:pt x="2653" y="4992"/>
                    <a:pt x="2677" y="4993"/>
                    <a:pt x="2701" y="4993"/>
                  </a:cubicBezTo>
                  <a:cubicBezTo>
                    <a:pt x="2892" y="4993"/>
                    <a:pt x="3083" y="4969"/>
                    <a:pt x="3272" y="4921"/>
                  </a:cubicBezTo>
                  <a:lnTo>
                    <a:pt x="3272" y="4924"/>
                  </a:lnTo>
                  <a:cubicBezTo>
                    <a:pt x="3403" y="4887"/>
                    <a:pt x="3534" y="4840"/>
                    <a:pt x="3655" y="4780"/>
                  </a:cubicBezTo>
                  <a:close/>
                  <a:moveTo>
                    <a:pt x="3788" y="0"/>
                  </a:moveTo>
                  <a:cubicBezTo>
                    <a:pt x="3048" y="0"/>
                    <a:pt x="2406" y="309"/>
                    <a:pt x="2131" y="1010"/>
                  </a:cubicBezTo>
                  <a:cubicBezTo>
                    <a:pt x="2030" y="960"/>
                    <a:pt x="1922" y="920"/>
                    <a:pt x="1814" y="893"/>
                  </a:cubicBezTo>
                  <a:cubicBezTo>
                    <a:pt x="1710" y="868"/>
                    <a:pt x="1607" y="857"/>
                    <a:pt x="1508" y="857"/>
                  </a:cubicBezTo>
                  <a:cubicBezTo>
                    <a:pt x="833" y="857"/>
                    <a:pt x="293" y="1385"/>
                    <a:pt x="135" y="2054"/>
                  </a:cubicBezTo>
                  <a:cubicBezTo>
                    <a:pt x="0" y="2626"/>
                    <a:pt x="115" y="3171"/>
                    <a:pt x="384" y="3639"/>
                  </a:cubicBezTo>
                  <a:cubicBezTo>
                    <a:pt x="334" y="4218"/>
                    <a:pt x="589" y="4847"/>
                    <a:pt x="899" y="5318"/>
                  </a:cubicBezTo>
                  <a:cubicBezTo>
                    <a:pt x="1470" y="6181"/>
                    <a:pt x="2371" y="6718"/>
                    <a:pt x="3364" y="6718"/>
                  </a:cubicBezTo>
                  <a:cubicBezTo>
                    <a:pt x="3587" y="6718"/>
                    <a:pt x="3816" y="6691"/>
                    <a:pt x="4046" y="6634"/>
                  </a:cubicBezTo>
                  <a:cubicBezTo>
                    <a:pt x="4429" y="6540"/>
                    <a:pt x="4550" y="6129"/>
                    <a:pt x="4456" y="5806"/>
                  </a:cubicBezTo>
                  <a:cubicBezTo>
                    <a:pt x="5065" y="5597"/>
                    <a:pt x="5594" y="5271"/>
                    <a:pt x="6024" y="4685"/>
                  </a:cubicBezTo>
                  <a:cubicBezTo>
                    <a:pt x="6667" y="3800"/>
                    <a:pt x="6761" y="2633"/>
                    <a:pt x="6267" y="1657"/>
                  </a:cubicBezTo>
                  <a:cubicBezTo>
                    <a:pt x="5846" y="832"/>
                    <a:pt x="5035" y="115"/>
                    <a:pt x="4096" y="18"/>
                  </a:cubicBezTo>
                  <a:cubicBezTo>
                    <a:pt x="3992" y="6"/>
                    <a:pt x="3889" y="0"/>
                    <a:pt x="37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30"/>
            <p:cNvSpPr/>
            <p:nvPr/>
          </p:nvSpPr>
          <p:spPr>
            <a:xfrm rot="734478">
              <a:off x="3084641" y="1558150"/>
              <a:ext cx="300372" cy="215729"/>
            </a:xfrm>
            <a:custGeom>
              <a:avLst/>
              <a:gdLst/>
              <a:ahLst/>
              <a:cxnLst/>
              <a:rect l="l" t="t" r="r" b="b"/>
              <a:pathLst>
                <a:path w="7108" h="5105" extrusionOk="0">
                  <a:moveTo>
                    <a:pt x="2060" y="1789"/>
                  </a:moveTo>
                  <a:cubicBezTo>
                    <a:pt x="2120" y="1789"/>
                    <a:pt x="2181" y="1808"/>
                    <a:pt x="2238" y="1853"/>
                  </a:cubicBezTo>
                  <a:cubicBezTo>
                    <a:pt x="2244" y="1856"/>
                    <a:pt x="2248" y="1860"/>
                    <a:pt x="2255" y="1863"/>
                  </a:cubicBezTo>
                  <a:cubicBezTo>
                    <a:pt x="2255" y="1903"/>
                    <a:pt x="2261" y="1947"/>
                    <a:pt x="2265" y="1991"/>
                  </a:cubicBezTo>
                  <a:cubicBezTo>
                    <a:pt x="2117" y="2142"/>
                    <a:pt x="1992" y="2314"/>
                    <a:pt x="1894" y="2502"/>
                  </a:cubicBezTo>
                  <a:cubicBezTo>
                    <a:pt x="1837" y="2613"/>
                    <a:pt x="1787" y="2731"/>
                    <a:pt x="1746" y="2852"/>
                  </a:cubicBezTo>
                  <a:cubicBezTo>
                    <a:pt x="1595" y="2674"/>
                    <a:pt x="1501" y="2455"/>
                    <a:pt x="1575" y="2206"/>
                  </a:cubicBezTo>
                  <a:cubicBezTo>
                    <a:pt x="1622" y="2042"/>
                    <a:pt x="1840" y="1789"/>
                    <a:pt x="2060" y="1789"/>
                  </a:cubicBezTo>
                  <a:close/>
                  <a:moveTo>
                    <a:pt x="3693" y="3077"/>
                  </a:moveTo>
                  <a:cubicBezTo>
                    <a:pt x="3811" y="3077"/>
                    <a:pt x="3909" y="3155"/>
                    <a:pt x="3991" y="3263"/>
                  </a:cubicBezTo>
                  <a:cubicBezTo>
                    <a:pt x="3833" y="3317"/>
                    <a:pt x="3671" y="3357"/>
                    <a:pt x="3506" y="3381"/>
                  </a:cubicBezTo>
                  <a:cubicBezTo>
                    <a:pt x="3274" y="3276"/>
                    <a:pt x="3426" y="3101"/>
                    <a:pt x="3675" y="3078"/>
                  </a:cubicBezTo>
                  <a:lnTo>
                    <a:pt x="3671" y="3078"/>
                  </a:lnTo>
                  <a:cubicBezTo>
                    <a:pt x="3679" y="3077"/>
                    <a:pt x="3686" y="3077"/>
                    <a:pt x="3693" y="3077"/>
                  </a:cubicBezTo>
                  <a:close/>
                  <a:moveTo>
                    <a:pt x="4246" y="1"/>
                  </a:moveTo>
                  <a:cubicBezTo>
                    <a:pt x="3671" y="1"/>
                    <a:pt x="3103" y="242"/>
                    <a:pt x="2699" y="699"/>
                  </a:cubicBezTo>
                  <a:cubicBezTo>
                    <a:pt x="2467" y="589"/>
                    <a:pt x="2217" y="538"/>
                    <a:pt x="1966" y="538"/>
                  </a:cubicBezTo>
                  <a:cubicBezTo>
                    <a:pt x="984" y="538"/>
                    <a:pt x="1" y="1322"/>
                    <a:pt x="138" y="2435"/>
                  </a:cubicBezTo>
                  <a:cubicBezTo>
                    <a:pt x="242" y="3276"/>
                    <a:pt x="881" y="3983"/>
                    <a:pt x="1629" y="4333"/>
                  </a:cubicBezTo>
                  <a:cubicBezTo>
                    <a:pt x="1790" y="4407"/>
                    <a:pt x="1955" y="4464"/>
                    <a:pt x="2127" y="4501"/>
                  </a:cubicBezTo>
                  <a:cubicBezTo>
                    <a:pt x="2550" y="4890"/>
                    <a:pt x="3192" y="5105"/>
                    <a:pt x="3843" y="5105"/>
                  </a:cubicBezTo>
                  <a:cubicBezTo>
                    <a:pt x="4274" y="5105"/>
                    <a:pt x="4708" y="5011"/>
                    <a:pt x="5085" y="4811"/>
                  </a:cubicBezTo>
                  <a:cubicBezTo>
                    <a:pt x="6831" y="3886"/>
                    <a:pt x="7107" y="1304"/>
                    <a:pt x="5270" y="275"/>
                  </a:cubicBezTo>
                  <a:cubicBezTo>
                    <a:pt x="4949" y="90"/>
                    <a:pt x="4596" y="1"/>
                    <a:pt x="4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0"/>
            <p:cNvSpPr/>
            <p:nvPr/>
          </p:nvSpPr>
          <p:spPr>
            <a:xfrm rot="734478">
              <a:off x="2614605" y="1629262"/>
              <a:ext cx="250761" cy="233308"/>
            </a:xfrm>
            <a:custGeom>
              <a:avLst/>
              <a:gdLst/>
              <a:ahLst/>
              <a:cxnLst/>
              <a:rect l="l" t="t" r="r" b="b"/>
              <a:pathLst>
                <a:path w="5934" h="5521" extrusionOk="0">
                  <a:moveTo>
                    <a:pt x="2557" y="2526"/>
                  </a:moveTo>
                  <a:cubicBezTo>
                    <a:pt x="2943" y="2526"/>
                    <a:pt x="3403" y="2861"/>
                    <a:pt x="3070" y="3203"/>
                  </a:cubicBezTo>
                  <a:cubicBezTo>
                    <a:pt x="2939" y="3338"/>
                    <a:pt x="2793" y="3394"/>
                    <a:pt x="2647" y="3394"/>
                  </a:cubicBezTo>
                  <a:cubicBezTo>
                    <a:pt x="2498" y="3394"/>
                    <a:pt x="2349" y="3336"/>
                    <a:pt x="2215" y="3246"/>
                  </a:cubicBezTo>
                  <a:cubicBezTo>
                    <a:pt x="2144" y="3108"/>
                    <a:pt x="2107" y="2960"/>
                    <a:pt x="2138" y="2826"/>
                  </a:cubicBezTo>
                  <a:cubicBezTo>
                    <a:pt x="2184" y="2612"/>
                    <a:pt x="2361" y="2526"/>
                    <a:pt x="2557" y="2526"/>
                  </a:cubicBezTo>
                  <a:close/>
                  <a:moveTo>
                    <a:pt x="3287" y="1"/>
                  </a:moveTo>
                  <a:cubicBezTo>
                    <a:pt x="3044" y="1"/>
                    <a:pt x="2810" y="49"/>
                    <a:pt x="2609" y="167"/>
                  </a:cubicBezTo>
                  <a:cubicBezTo>
                    <a:pt x="2447" y="265"/>
                    <a:pt x="2309" y="399"/>
                    <a:pt x="2208" y="561"/>
                  </a:cubicBezTo>
                  <a:cubicBezTo>
                    <a:pt x="2052" y="492"/>
                    <a:pt x="1884" y="457"/>
                    <a:pt x="1714" y="457"/>
                  </a:cubicBezTo>
                  <a:cubicBezTo>
                    <a:pt x="1686" y="457"/>
                    <a:pt x="1658" y="458"/>
                    <a:pt x="1629" y="460"/>
                  </a:cubicBezTo>
                  <a:cubicBezTo>
                    <a:pt x="987" y="507"/>
                    <a:pt x="502" y="1002"/>
                    <a:pt x="290" y="1581"/>
                  </a:cubicBezTo>
                  <a:cubicBezTo>
                    <a:pt x="0" y="2371"/>
                    <a:pt x="192" y="3270"/>
                    <a:pt x="677" y="3946"/>
                  </a:cubicBezTo>
                  <a:cubicBezTo>
                    <a:pt x="960" y="4552"/>
                    <a:pt x="1458" y="5064"/>
                    <a:pt x="2057" y="5326"/>
                  </a:cubicBezTo>
                  <a:cubicBezTo>
                    <a:pt x="2361" y="5459"/>
                    <a:pt x="2673" y="5520"/>
                    <a:pt x="2979" y="5520"/>
                  </a:cubicBezTo>
                  <a:cubicBezTo>
                    <a:pt x="3912" y="5520"/>
                    <a:pt x="4793" y="4948"/>
                    <a:pt x="5267" y="4091"/>
                  </a:cubicBezTo>
                  <a:cubicBezTo>
                    <a:pt x="5934" y="2886"/>
                    <a:pt x="5873" y="1146"/>
                    <a:pt x="4581" y="379"/>
                  </a:cubicBezTo>
                  <a:cubicBezTo>
                    <a:pt x="4231" y="173"/>
                    <a:pt x="3744" y="1"/>
                    <a:pt x="3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" name="Flecha: a la derecha 19">
            <a:extLst>
              <a:ext uri="{FF2B5EF4-FFF2-40B4-BE49-F238E27FC236}">
                <a16:creationId xmlns:a16="http://schemas.microsoft.com/office/drawing/2014/main" id="{624F84D5-12F6-4631-85C0-5CC22DB136D2}"/>
              </a:ext>
            </a:extLst>
          </p:cNvPr>
          <p:cNvSpPr/>
          <p:nvPr/>
        </p:nvSpPr>
        <p:spPr>
          <a:xfrm>
            <a:off x="2258600" y="619996"/>
            <a:ext cx="1203019" cy="9165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Google Shape;663;p30">
            <a:extLst>
              <a:ext uri="{FF2B5EF4-FFF2-40B4-BE49-F238E27FC236}">
                <a16:creationId xmlns:a16="http://schemas.microsoft.com/office/drawing/2014/main" id="{F78F2CBF-BD3F-4592-BF46-87C492821FB9}"/>
              </a:ext>
            </a:extLst>
          </p:cNvPr>
          <p:cNvSpPr txBox="1">
            <a:spLocks/>
          </p:cNvSpPr>
          <p:nvPr/>
        </p:nvSpPr>
        <p:spPr>
          <a:xfrm>
            <a:off x="3385008" y="739514"/>
            <a:ext cx="5083649" cy="916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2400" b="0" i="0" u="none" strike="noStrike" cap="none">
                <a:solidFill>
                  <a:schemeClr val="accent5"/>
                </a:solidFill>
                <a:latin typeface="Mansalva"/>
                <a:ea typeface="Mansalva"/>
                <a:cs typeface="Mansalva"/>
                <a:sym typeface="Mansalva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ansalva"/>
              <a:buNone/>
              <a:defRPr sz="1200" b="0" i="0" u="none" strike="noStrike" cap="none">
                <a:solidFill>
                  <a:srgbClr val="000000"/>
                </a:solidFill>
                <a:latin typeface="Mansalva"/>
                <a:ea typeface="Mansalva"/>
                <a:cs typeface="Mansalva"/>
                <a:sym typeface="Mansalva"/>
              </a:defRPr>
            </a:lvl9pPr>
          </a:lstStyle>
          <a:p>
            <a:r>
              <a:rPr lang="es-CL" dirty="0"/>
              <a:t>Emoción que ocurre cuando pasa algo inesperado y no sé qué ocurre.</a:t>
            </a:r>
            <a:endParaRPr lang="es-ES" sz="1050" b="1" dirty="0">
              <a:solidFill>
                <a:schemeClr val="accent1"/>
              </a:solidFill>
            </a:endParaRPr>
          </a:p>
        </p:txBody>
      </p:sp>
      <p:pic>
        <p:nvPicPr>
          <p:cNvPr id="4098" name="Picture 2" descr="Temor / Miedo Cabeza PNG transparente - StickPNG">
            <a:extLst>
              <a:ext uri="{FF2B5EF4-FFF2-40B4-BE49-F238E27FC236}">
                <a16:creationId xmlns:a16="http://schemas.microsoft.com/office/drawing/2014/main" id="{84775C97-A355-48E9-AABA-78C196836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703" y="1656079"/>
            <a:ext cx="1491781" cy="21334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3 juegos para vencer el miedo a la oscuridad de tu hijo - Ayudarte">
            <a:extLst>
              <a:ext uri="{FF2B5EF4-FFF2-40B4-BE49-F238E27FC236}">
                <a16:creationId xmlns:a16="http://schemas.microsoft.com/office/drawing/2014/main" id="{3AB001BF-EAC2-4E5E-9416-0720EA15F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788" y="1690874"/>
            <a:ext cx="2840125" cy="14604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nfoGoya - Descubrí 5 de las fobias más raras que existen">
            <a:extLst>
              <a:ext uri="{FF2B5EF4-FFF2-40B4-BE49-F238E27FC236}">
                <a16:creationId xmlns:a16="http://schemas.microsoft.com/office/drawing/2014/main" id="{AAA8778C-3F2D-4CD0-A084-4685145CB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50067"/>
            <a:ext cx="2245900" cy="14914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Miedo png » PNG Image">
            <a:extLst>
              <a:ext uri="{FF2B5EF4-FFF2-40B4-BE49-F238E27FC236}">
                <a16:creationId xmlns:a16="http://schemas.microsoft.com/office/drawing/2014/main" id="{6583D736-5D03-4CF1-ADA5-4251B263F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204" y="2963890"/>
            <a:ext cx="1506749" cy="2063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A6D1D90-F4F6-4A1D-9D24-BA5B013602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99617" y="1117703"/>
            <a:ext cx="3273893" cy="2877811"/>
          </a:xfrm>
          <a:prstGeom prst="rect">
            <a:avLst/>
          </a:prstGeom>
        </p:spPr>
      </p:pic>
      <p:grpSp>
        <p:nvGrpSpPr>
          <p:cNvPr id="32" name="Grupo 31">
            <a:extLst>
              <a:ext uri="{FF2B5EF4-FFF2-40B4-BE49-F238E27FC236}">
                <a16:creationId xmlns:a16="http://schemas.microsoft.com/office/drawing/2014/main" id="{3B46E9AD-7893-4C62-850B-ADEADD982B64}"/>
              </a:ext>
            </a:extLst>
          </p:cNvPr>
          <p:cNvGrpSpPr/>
          <p:nvPr/>
        </p:nvGrpSpPr>
        <p:grpSpPr>
          <a:xfrm>
            <a:off x="19533" y="4145421"/>
            <a:ext cx="917195" cy="916565"/>
            <a:chOff x="10972800" y="5388495"/>
            <a:chExt cx="1219200" cy="1365354"/>
          </a:xfrm>
        </p:grpSpPr>
        <p:pic>
          <p:nvPicPr>
            <p:cNvPr id="33" name="Imagen 32" descr="Imagen que contiene objeto, reloj, firmar, tráfico&#10;&#10;Descripción generada automáticamente">
              <a:hlinkClick r:id="rId10" action="ppaction://hlinksldjump"/>
              <a:extLst>
                <a:ext uri="{FF2B5EF4-FFF2-40B4-BE49-F238E27FC236}">
                  <a16:creationId xmlns:a16="http://schemas.microsoft.com/office/drawing/2014/main" id="{29FAA07B-4360-4908-AB20-C50CFA951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34" name="Rectángulo: esquinas redondeadas 33">
              <a:extLst>
                <a:ext uri="{FF2B5EF4-FFF2-40B4-BE49-F238E27FC236}">
                  <a16:creationId xmlns:a16="http://schemas.microsoft.com/office/drawing/2014/main" id="{0421731C-D9F3-4F85-A269-CFCF2304071F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22" name="Imagen 7">
            <a:extLst>
              <a:ext uri="{FF2B5EF4-FFF2-40B4-BE49-F238E27FC236}">
                <a16:creationId xmlns:a16="http://schemas.microsoft.com/office/drawing/2014/main" id="{7F7DEEA4-72D6-4EE8-A415-C3C588A4F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692" y="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onido grabado">
            <a:hlinkClick r:id="" action="ppaction://media"/>
            <a:extLst>
              <a:ext uri="{FF2B5EF4-FFF2-40B4-BE49-F238E27FC236}">
                <a16:creationId xmlns:a16="http://schemas.microsoft.com/office/drawing/2014/main" id="{4B5777B9-7401-4B71-B667-4B01F35CF7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93717" y="2441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9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id="{E29E7C49-F162-4A81-A5CB-FFD47A00298E}"/>
              </a:ext>
            </a:extLst>
          </p:cNvPr>
          <p:cNvSpPr>
            <a:spLocks noGrp="1"/>
          </p:cNvSpPr>
          <p:nvPr>
            <p:ph type="title" idx="9"/>
          </p:nvPr>
        </p:nvSpPr>
        <p:spPr>
          <a:xfrm>
            <a:off x="-1811515" y="747021"/>
            <a:ext cx="8050800" cy="572700"/>
          </a:xfrm>
        </p:spPr>
        <p:txBody>
          <a:bodyPr/>
          <a:lstStyle/>
          <a:p>
            <a:r>
              <a:rPr lang="es-ES" sz="5400" dirty="0"/>
              <a:t>¡Excelente!</a:t>
            </a:r>
          </a:p>
        </p:txBody>
      </p:sp>
      <p:pic>
        <p:nvPicPr>
          <p:cNvPr id="13" name="Imagen 12" descr="Imagen que contiene dibujo&#10;&#10;Descripción generada automáticamente">
            <a:extLst>
              <a:ext uri="{FF2B5EF4-FFF2-40B4-BE49-F238E27FC236}">
                <a16:creationId xmlns:a16="http://schemas.microsoft.com/office/drawing/2014/main" id="{F32BE8AE-4BAC-4B04-A722-3DE81A43B2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1215190"/>
            <a:ext cx="4572000" cy="3771900"/>
          </a:xfrm>
          <a:prstGeom prst="rect">
            <a:avLst/>
          </a:prstGeom>
        </p:spPr>
      </p:pic>
      <p:sp>
        <p:nvSpPr>
          <p:cNvPr id="14" name="Rectángulo: esquinas redondeadas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A2A6B48-9091-445B-B5C0-0A7C272FD82B}"/>
              </a:ext>
            </a:extLst>
          </p:cNvPr>
          <p:cNvSpPr/>
          <p:nvPr/>
        </p:nvSpPr>
        <p:spPr>
          <a:xfrm>
            <a:off x="7098631" y="3832059"/>
            <a:ext cx="1840832" cy="1155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/>
              <a:t>Segunda </a:t>
            </a:r>
            <a:br>
              <a:rPr lang="es-ES" sz="2400" b="1" dirty="0"/>
            </a:br>
            <a:r>
              <a:rPr lang="es-ES" sz="2400" b="1" dirty="0"/>
              <a:t>Parte</a:t>
            </a:r>
          </a:p>
        </p:txBody>
      </p:sp>
      <p:pic>
        <p:nvPicPr>
          <p:cNvPr id="5" name="Imagen 7">
            <a:extLst>
              <a:ext uri="{FF2B5EF4-FFF2-40B4-BE49-F238E27FC236}">
                <a16:creationId xmlns:a16="http://schemas.microsoft.com/office/drawing/2014/main" id="{8262E74C-1A3E-4E1D-8B9E-AF7492D63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692" y="0"/>
            <a:ext cx="535005" cy="7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9B27C242-7CD6-4F8B-B397-AA05951694DD}"/>
              </a:ext>
            </a:extLst>
          </p:cNvPr>
          <p:cNvGrpSpPr/>
          <p:nvPr/>
        </p:nvGrpSpPr>
        <p:grpSpPr>
          <a:xfrm>
            <a:off x="19533" y="4145421"/>
            <a:ext cx="917195" cy="916565"/>
            <a:chOff x="10972800" y="5388495"/>
            <a:chExt cx="1219200" cy="1365354"/>
          </a:xfrm>
        </p:grpSpPr>
        <p:pic>
          <p:nvPicPr>
            <p:cNvPr id="7" name="Imagen 6" descr="Imagen que contiene objeto, reloj, firmar, tráfico&#10;&#10;Descripción generada automáticamente">
              <a:hlinkClick r:id="rId6" action="ppaction://hlinksldjump"/>
              <a:extLst>
                <a:ext uri="{FF2B5EF4-FFF2-40B4-BE49-F238E27FC236}">
                  <a16:creationId xmlns:a16="http://schemas.microsoft.com/office/drawing/2014/main" id="{18487A72-4141-44C3-B810-BB30DDB5F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2800" y="5388495"/>
              <a:ext cx="1219200" cy="1219200"/>
            </a:xfrm>
            <a:prstGeom prst="rect">
              <a:avLst/>
            </a:prstGeom>
          </p:spPr>
        </p:pic>
        <p:sp>
          <p:nvSpPr>
            <p:cNvPr id="8" name="Rectángulo: esquinas redondeadas 7">
              <a:extLst>
                <a:ext uri="{FF2B5EF4-FFF2-40B4-BE49-F238E27FC236}">
                  <a16:creationId xmlns:a16="http://schemas.microsoft.com/office/drawing/2014/main" id="{C3BA0ADB-4AAB-44C7-91C0-8F40FB245FCB}"/>
                </a:ext>
              </a:extLst>
            </p:cNvPr>
            <p:cNvSpPr/>
            <p:nvPr/>
          </p:nvSpPr>
          <p:spPr>
            <a:xfrm>
              <a:off x="11049000" y="6461541"/>
              <a:ext cx="1066799" cy="29230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b="1" dirty="0">
                  <a:solidFill>
                    <a:schemeClr val="tx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MENÚ</a:t>
              </a:r>
            </a:p>
          </p:txBody>
        </p:sp>
      </p:grpSp>
      <p:pic>
        <p:nvPicPr>
          <p:cNvPr id="2" name="Excelente">
            <a:hlinkClick r:id="" action="ppaction://media"/>
            <a:extLst>
              <a:ext uri="{FF2B5EF4-FFF2-40B4-BE49-F238E27FC236}">
                <a16:creationId xmlns:a16="http://schemas.microsoft.com/office/drawing/2014/main" id="{3B965728-28E0-4C62-BF2A-0B1BB8D876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7470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12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Creative Thinking Workshop by Slidesgo">
  <a:themeElements>
    <a:clrScheme name="Simple Light">
      <a:dk1>
        <a:srgbClr val="0E1F77"/>
      </a:dk1>
      <a:lt1>
        <a:srgbClr val="FFFFFF"/>
      </a:lt1>
      <a:dk2>
        <a:srgbClr val="595959"/>
      </a:dk2>
      <a:lt2>
        <a:srgbClr val="EEEEEE"/>
      </a:lt2>
      <a:accent1>
        <a:srgbClr val="FF5059"/>
      </a:accent1>
      <a:accent2>
        <a:srgbClr val="FFC1BE"/>
      </a:accent2>
      <a:accent3>
        <a:srgbClr val="FFEAEA"/>
      </a:accent3>
      <a:accent4>
        <a:srgbClr val="F69E9C"/>
      </a:accent4>
      <a:accent5>
        <a:srgbClr val="3043A1"/>
      </a:accent5>
      <a:accent6>
        <a:srgbClr val="6C85FF"/>
      </a:accent6>
      <a:hlink>
        <a:srgbClr val="251E3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327</Words>
  <Application>Microsoft Office PowerPoint</Application>
  <PresentationFormat>Presentación en pantalla (16:9)</PresentationFormat>
  <Paragraphs>90</Paragraphs>
  <Slides>27</Slides>
  <Notes>17</Notes>
  <HiddenSlides>0</HiddenSlides>
  <MMClips>23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35" baseType="lpstr">
      <vt:lpstr>Fira Sans Extra Condensed Medium</vt:lpstr>
      <vt:lpstr>Arial</vt:lpstr>
      <vt:lpstr>Chivo</vt:lpstr>
      <vt:lpstr>Mansalva</vt:lpstr>
      <vt:lpstr>Roboto Condensed Light</vt:lpstr>
      <vt:lpstr>Livvic</vt:lpstr>
      <vt:lpstr>Chivo Light</vt:lpstr>
      <vt:lpstr>Creative Thinking Workshop by Slidesgo</vt:lpstr>
      <vt:lpstr>Presentación de PowerPoint</vt:lpstr>
      <vt:lpstr>¿Cómo nos sentimos cuando…?</vt:lpstr>
      <vt:lpstr>¿Por qué son importantes las emociones?</vt:lpstr>
      <vt:lpstr>Menú Principal</vt:lpstr>
      <vt:lpstr>¡ Conozcamos las emociones!</vt:lpstr>
      <vt:lpstr>¡ Conozcamos las emociones!</vt:lpstr>
      <vt:lpstr>¡ Conozcamos las emociones!</vt:lpstr>
      <vt:lpstr>¡ Conozcamos las emociones!</vt:lpstr>
      <vt:lpstr>¡Excelente!</vt:lpstr>
      <vt:lpstr>Segunda  Parte</vt:lpstr>
      <vt:lpstr>Discriminación de las emociones</vt:lpstr>
      <vt:lpstr>Discriminación de las emociones</vt:lpstr>
      <vt:lpstr>Discriminación de las emociones</vt:lpstr>
      <vt:lpstr>Discriminación de las emociones</vt:lpstr>
      <vt:lpstr>¡Excelente!</vt:lpstr>
      <vt:lpstr>Tercera  Parte</vt:lpstr>
      <vt:lpstr>¿Me siento triste cuándo…?</vt:lpstr>
      <vt:lpstr>¿Me siento feliz cuándo…?</vt:lpstr>
      <vt:lpstr>¿Siento miedo cuándo…?</vt:lpstr>
      <vt:lpstr>¿Me siento enojado cuándo…?</vt:lpstr>
      <vt:lpstr>¡Excelente!</vt:lpstr>
      <vt:lpstr>Cuarta  Parte</vt:lpstr>
      <vt:lpstr>Identifiquemos las emociones</vt:lpstr>
      <vt:lpstr>Identifiquemos las emociones</vt:lpstr>
      <vt:lpstr>Identifiquemos las emociones</vt:lpstr>
      <vt:lpstr>Identifiquemos las emociones</vt:lpstr>
      <vt:lpstr>¡Lo hiciste muy bien!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Valentina Mejías Soto</dc:creator>
  <cp:lastModifiedBy>Valentina Mejías Soto</cp:lastModifiedBy>
  <cp:revision>23</cp:revision>
  <dcterms:modified xsi:type="dcterms:W3CDTF">2020-05-26T17:00:07Z</dcterms:modified>
</cp:coreProperties>
</file>