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72" r:id="rId4"/>
    <p:sldId id="273" r:id="rId5"/>
    <p:sldId id="274" r:id="rId6"/>
    <p:sldId id="275" r:id="rId7"/>
    <p:sldId id="277" r:id="rId8"/>
    <p:sldId id="257" r:id="rId9"/>
    <p:sldId id="266" r:id="rId10"/>
    <p:sldId id="267" r:id="rId11"/>
    <p:sldId id="268" r:id="rId12"/>
    <p:sldId id="269" r:id="rId13"/>
    <p:sldId id="260" r:id="rId14"/>
    <p:sldId id="259" r:id="rId15"/>
    <p:sldId id="261" r:id="rId16"/>
    <p:sldId id="262" r:id="rId17"/>
    <p:sldId id="263" r:id="rId18"/>
    <p:sldId id="282" r:id="rId19"/>
    <p:sldId id="271" r:id="rId20"/>
    <p:sldId id="270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50"/>
  </p:normalViewPr>
  <p:slideViewPr>
    <p:cSldViewPr snapToGrid="0" snapToObjects="1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E25AE-F0AB-45FD-877F-268995BC0B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4949-1111-4559-9B8D-113A97B3B6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4949-1111-4559-9B8D-113A97B3B6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C94AA-C816-1049-920B-FE6F4C310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EB0425-26DE-1548-AC00-2776E64AD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D345A-420B-D84B-A89E-CE797C46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C6E40E-6185-F44A-9397-D2E47AA9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645EA-D0F9-154F-B636-D9363132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518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9E0AB-88FF-0440-A78D-0D4BD8D1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6CA24F-B3AA-CD47-BF07-D6E41BE5E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E338F0-D8B4-B047-9AFE-1BA7E29E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7BC2E8-E688-9044-9DE8-63A79595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4BC33-BE6C-5745-810D-143F5B2C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78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E6E99E-CD48-1A40-8818-1058FC673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2C7C1A-33E4-0B43-8F4E-98DE38AF1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88D9EE-0114-FE41-84C9-DA1BFD62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94BA77-422F-9640-8297-FFED5D95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D0BD7D-43A8-6441-BBA0-4B08148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086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37E6B-2C79-F141-945C-C0B3977B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524213-58D2-8C4C-88E5-8706643DE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6898F-C5B4-804A-8813-5141BCA8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B8A27-537B-2A47-9CCD-E2217993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FC04D-9BC3-2649-B5A8-2E7B3D86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659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524B3-EBC8-244B-BFD1-93225BC8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6E147-33E7-3E4F-95B8-C1B5EBB5A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D17318-7F15-E248-9827-38C9BB13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548735-5131-A44C-A066-3DCA361E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9C7A8-79EC-EA43-A4A2-735F4D4A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15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0ABF9-98D0-474C-ADCC-4EEE187C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4800C8-8FA8-854F-A9C2-CF3A7F084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216B2E-F808-B541-8FF6-8BC745FEA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F9C817-5871-1C42-8F51-FD22880E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42B27-ECDE-DF4A-AAE0-7E835833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11FB78-245D-E74C-BBA5-1D786810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29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95B9D-183D-D84D-BCEC-7C334C80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E558F-BFAE-6A43-B818-DA69DEF4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F18D78-6CC8-2145-99FA-DDEDDED27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ACCF83-B77E-B34F-A687-2082F4860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F4C543-C410-E14D-BE90-812F94C7E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B67452-4C79-2B4D-9F63-ABC1384A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5EAD03-C9A4-E641-816D-4347987E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B75263-C03B-A741-B9AC-8802C444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005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4D9F-2FCF-2448-B480-8618D0C8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8DC63B-14BD-674E-A8A3-70CE8A4F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DA3887-6A8E-D24C-9670-C500370C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7F006A-2857-EC45-B5F2-6BDD22C4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AFB267-D048-7748-A15C-0A3645F0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5F130C-2EAC-6D40-9DBD-677BB88A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F89AF4-C443-D149-ABF1-9002FC77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471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4096-A2EA-EE46-A217-42ED15F7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8CBF28-D8F8-C448-A6CD-BB57857A3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C90E58-B3F9-C649-870F-3EE81B15D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8EAFCE-E5DE-9B44-B5B1-183F9DC0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06FBCC-CD69-5345-A1F2-03D5AA61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5C702E-E0D2-A747-B6AD-8EBD3566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423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76A4E-AE23-6343-9B87-9767A3BF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64D9A9-F485-5D4D-82DC-DEACF4B38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D6A41B-2959-B740-BBC0-4F6D9B31F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11F57-F7E2-004F-8A0E-9ED9EC36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361A0A-CC62-8E4A-A0E2-F6FEF80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4F39DE-E81E-FA4C-8A5D-EAC73584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59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C6BB1C-D005-6B4C-BE8D-7FD4F44B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2F0C10-1727-FC4E-A1DE-18105B8A6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CBF158-B462-FE43-936F-EDFA75A71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2412-1EC9-4E46-B104-8923C3316D6F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5E3FB5-21BC-9B4F-B5CC-2363DFB63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E3890-23E7-D446-B84D-DBB776625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A383-5194-D34F-AB49-9B4AFE3543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645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98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2FF3AF-0386-AC47-BB6B-21827F76D477}"/>
              </a:ext>
            </a:extLst>
          </p:cNvPr>
          <p:cNvSpPr txBox="1"/>
          <p:nvPr/>
        </p:nvSpPr>
        <p:spPr>
          <a:xfrm>
            <a:off x="3508382" y="4756701"/>
            <a:ext cx="4289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800" dirty="0" err="1">
                <a:latin typeface="Gigi" pitchFamily="82" charset="77"/>
              </a:rPr>
              <a:t>Numbers</a:t>
            </a:r>
            <a:r>
              <a:rPr lang="es-CL" sz="8800" dirty="0">
                <a:latin typeface="Gigi" pitchFamily="82" charset="77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755" y="2061029"/>
            <a:ext cx="5958489" cy="22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</a:t>
            </a:r>
            <a:r>
              <a:rPr lang="es-CL" sz="32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gatitos que el número representa?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23" y="584775"/>
            <a:ext cx="67913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</a:t>
            </a:r>
            <a:r>
              <a:rPr lang="es-CL" sz="32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aves que el número representa?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23" y="566737"/>
            <a:ext cx="66389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</a:t>
            </a:r>
            <a:r>
              <a:rPr lang="es-CL" sz="32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pelotas que el número representa?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550863-9605-0546-917A-79828ABA6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57" y="0"/>
            <a:ext cx="7785639" cy="64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574" y="584775"/>
            <a:ext cx="7286851" cy="53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62" y="671512"/>
            <a:ext cx="82962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108E6F-5DD4-E540-A1D2-9F0A456F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84" y="643467"/>
            <a:ext cx="82534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uarto, tabla&#10;&#10;Descripción generada automáticamente">
            <a:extLst>
              <a:ext uri="{FF2B5EF4-FFF2-40B4-BE49-F238E27FC236}">
                <a16:creationId xmlns:a16="http://schemas.microsoft.com/office/drawing/2014/main" id="{B3A28FE7-E9E4-1845-8ECE-1BCFBFAD6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984" y="643467"/>
            <a:ext cx="85380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refrigerador&#10;&#10;Descripción generada automáticamente">
            <a:extLst>
              <a:ext uri="{FF2B5EF4-FFF2-40B4-BE49-F238E27FC236}">
                <a16:creationId xmlns:a16="http://schemas.microsoft.com/office/drawing/2014/main" id="{B9E7C970-E3B4-6947-BC94-684DF5A1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32" y="643467"/>
            <a:ext cx="936313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11565"/>
      </p:ext>
    </p:extLst>
  </p:cSld>
  <p:clrMapOvr>
    <a:masterClrMapping/>
  </p:clrMapOvr>
  <p:transition spd="slow">
    <p:cover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83C05A8-7560-DA4C-87EB-EB425649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655286"/>
            <a:ext cx="4224048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¡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Practiquémos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183" y="2195512"/>
            <a:ext cx="4289350" cy="27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4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</a:t>
            </a:r>
            <a:r>
              <a:rPr lang="es-CL" sz="32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pelotas que el número representa?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80" y="376237"/>
            <a:ext cx="71723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595312"/>
            <a:ext cx="76866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5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</a:t>
            </a:r>
            <a:r>
              <a:rPr lang="es-CL" sz="32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planetas que el número representa?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226" y="423862"/>
            <a:ext cx="76485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</a:t>
            </a:r>
            <a:r>
              <a:rPr lang="es-CL" sz="32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pelotas que el número representa? </a:t>
            </a:r>
          </a:p>
        </p:txBody>
      </p:sp>
      <p:pic>
        <p:nvPicPr>
          <p:cNvPr id="3" name="Imagen 2" descr="Imagen que contiene control remoto&#10;&#10;Descripción generada automáticamente">
            <a:extLst>
              <a:ext uri="{FF2B5EF4-FFF2-40B4-BE49-F238E27FC236}">
                <a16:creationId xmlns:a16="http://schemas.microsoft.com/office/drawing/2014/main" id="{827762BC-FE74-8646-BD79-FCD7563E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11" y="599145"/>
            <a:ext cx="7973089" cy="56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</a:t>
            </a:r>
            <a:r>
              <a:rPr lang="es-CL" sz="32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pelotas que el número representa? </a:t>
            </a:r>
          </a:p>
        </p:txBody>
      </p:sp>
      <p:pic>
        <p:nvPicPr>
          <p:cNvPr id="3" name="Imagen 2" descr="Imagen que contiene control remoto, cuarto&#10;&#10;Descripción generada automáticamente">
            <a:extLst>
              <a:ext uri="{FF2B5EF4-FFF2-40B4-BE49-F238E27FC236}">
                <a16:creationId xmlns:a16="http://schemas.microsoft.com/office/drawing/2014/main" id="{782C3BB5-3E88-0540-B1B5-3E00A21F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937" y="592690"/>
            <a:ext cx="7536670" cy="59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01341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</a:t>
            </a:r>
            <a:r>
              <a:rPr lang="es-CL" sz="32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pelotas que el número representa?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655A1B-B72A-6644-8454-06C0E781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26" y="555772"/>
            <a:ext cx="7879275" cy="574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6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557212"/>
            <a:ext cx="85439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3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486" y="584775"/>
            <a:ext cx="6477680" cy="55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9287"/>
      </p:ext>
    </p:extLst>
  </p:cSld>
  <p:clrMapOvr>
    <a:masterClrMapping/>
  </p:clrMapOvr>
  <p:transition spd="slow">
    <p:cover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9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604837"/>
            <a:ext cx="79343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reloj&#10;&#10;Descripción generada automáticamente">
            <a:extLst>
              <a:ext uri="{FF2B5EF4-FFF2-40B4-BE49-F238E27FC236}">
                <a16:creationId xmlns:a16="http://schemas.microsoft.com/office/drawing/2014/main" id="{28B9A761-B7EF-634B-93F9-275FFF48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84" y="643467"/>
            <a:ext cx="82534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9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83C05A8-7560-DA4C-87EB-EB425649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655286"/>
            <a:ext cx="4224048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sz="5400" dirty="0">
                <a:solidFill>
                  <a:schemeClr val="bg1"/>
                </a:solidFill>
              </a:rPr>
              <a:t>¡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Practiquémos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183" y="2195512"/>
            <a:ext cx="4289350" cy="27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 </a:t>
            </a:r>
            <a:r>
              <a:rPr lang="es-CL" sz="36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leones que el número representa?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430" y="799419"/>
            <a:ext cx="62198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4073A70-9D07-374E-9E4F-D36C908B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4" y="1967265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Con tu dedo, apunta </a:t>
            </a:r>
            <a:r>
              <a:rPr lang="es-CL" sz="36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¿</a:t>
            </a:r>
            <a:r>
              <a:rPr lang="es-CL" sz="3300" dirty="0">
                <a:solidFill>
                  <a:srgbClr val="FFFFFF"/>
                </a:solidFill>
                <a:latin typeface="Avenir Next Condensed" panose="020B0506020202020204" pitchFamily="34" charset="0"/>
              </a:rPr>
              <a:t>Cuál es el rectángulo que tiene la cantidad de perritos que el número representa?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6B9599-8E72-5147-A7E7-137731ACB44D}"/>
              </a:ext>
            </a:extLst>
          </p:cNvPr>
          <p:cNvSpPr txBox="1"/>
          <p:nvPr/>
        </p:nvSpPr>
        <p:spPr>
          <a:xfrm>
            <a:off x="8469340" y="4907769"/>
            <a:ext cx="345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venir Next Condensed" panose="020B0506020202020204" pitchFamily="34" charset="0"/>
              </a:rPr>
              <a:t>TWO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75" y="541071"/>
            <a:ext cx="69437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219</Words>
  <Application>Microsoft Office PowerPoint</Application>
  <PresentationFormat>Panorámica</PresentationFormat>
  <Paragraphs>15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Avenir Next Condensed</vt:lpstr>
      <vt:lpstr>Calibri</vt:lpstr>
      <vt:lpstr>Calibri Light</vt:lpstr>
      <vt:lpstr>Gigi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¡Practiquémos!</vt:lpstr>
      <vt:lpstr>Con tu dedo, apunta  ¿Cuál es el rectángulo que tiene la cantidad de leones que el número representa? </vt:lpstr>
      <vt:lpstr>Con tu dedo, apunta ¿Cuál es el rectángulo que tiene la cantidad de perritos que el número representa? </vt:lpstr>
      <vt:lpstr>Con tu dedo, apunta ¿Cuál es el rectángulo que tiene la cantidad de gatitos que el número representa? </vt:lpstr>
      <vt:lpstr>Con tu dedo, apunta ¿Cuál es el rectángulo que tiene la cantidad de aves que el número representa? </vt:lpstr>
      <vt:lpstr>Con tu dedo, apunta ¿Cuál es el rectángulo que tiene la cantidad de pelotas que el número representa?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¡Practiquémos!</vt:lpstr>
      <vt:lpstr>Con tu dedo, apunta ¿Cuál es el rectángulo que tiene la cantidad de pelotas que el número representa? </vt:lpstr>
      <vt:lpstr>Con tu dedo, apunta ¿Cuál es el rectángulo que tiene la cantidad de planetas que el número representa? </vt:lpstr>
      <vt:lpstr>Con tu dedo, apunta ¿Cuál es el rectángulo que tiene la cantidad de pelotas que el número representa? </vt:lpstr>
      <vt:lpstr>Con tu dedo, apunta ¿Cuál es el rectángulo que tiene la cantidad de pelotas que el número representa? </vt:lpstr>
      <vt:lpstr>Con tu dedo, apunta ¿Cuál es el rectángulo que tiene la cantidad de pelotas que el número representa?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arraño</dc:creator>
  <cp:lastModifiedBy>UTP</cp:lastModifiedBy>
  <cp:revision>7</cp:revision>
  <dcterms:created xsi:type="dcterms:W3CDTF">2020-04-01T05:05:25Z</dcterms:created>
  <dcterms:modified xsi:type="dcterms:W3CDTF">2020-05-29T16:55:20Z</dcterms:modified>
</cp:coreProperties>
</file>