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9" autoAdjust="0"/>
    <p:restoredTop sz="86355" autoAdjust="0"/>
  </p:normalViewPr>
  <p:slideViewPr>
    <p:cSldViewPr snapToGrid="0">
      <p:cViewPr>
        <p:scale>
          <a:sx n="24" d="100"/>
          <a:sy n="24" d="100"/>
        </p:scale>
        <p:origin x="1134" y="11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1667972222222223"/>
                  <c:y val="0.1352314814814814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6717790123456791"/>
                  <c:y val="0.1479302469135802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1438472222222222"/>
                  <c:y val="3.461518518518518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891790123456791"/>
                  <c:y val="-8.384944444444444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563487654320985"/>
                      <c:h val="8.6928395061728392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-0.17089555555555566"/>
                  <c:y val="-0.1581068518518518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5434722222222222E-3"/>
                  <c:y val="-0.144568750000000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7515987654321"/>
                      <c:h val="0.17496209876543206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0.16505201388888882"/>
                  <c:y val="-0.192894583333333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114104938271606"/>
                      <c:h val="0.12635716049382717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0.12787802469135801"/>
                  <c:y val="-8.23142592592592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9.904234567901235E-2"/>
                  <c:y val="3.71631481481481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7058569444444444"/>
                  <c:y val="0.1295482638888888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1148557498857804"/>
                  <c:y val="0.1405565046928602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Hoja1!$A$2:$A$12</c:f>
              <c:strCache>
                <c:ptCount val="11"/>
                <c:pt idx="0">
                  <c:v>Durante el dia debes aumentar tú consumo de agua 
</c:v>
                </c:pt>
                <c:pt idx="1">
                  <c:v>Duránte el día intenta comer más lento tus comidas
</c:v>
                </c:pt>
                <c:pt idx="2">
                  <c:v>Hacer duránte 20 minutos trote lento dentro de tú hogar y/o patio</c:v>
                </c:pt>
                <c:pt idx="3">
                  <c:v>Durante el dia habla con un amigo que extrañes 
</c:v>
                </c:pt>
                <c:pt idx="4">
                  <c:v>En este día debes aprender una receta fácil y saludable </c:v>
                </c:pt>
                <c:pt idx="5">
                  <c:v>Busca una frase que te guste, te  motive y escribela en un lugar visible en tu habitación </c:v>
                </c:pt>
                <c:pt idx="6">
                  <c:v>Durante la semana en una hoja lleva un registro de tu cepillado dental (3 veces al dia)</c:v>
                </c:pt>
                <c:pt idx="7">
                  <c:v>Durante este día consume al menos dos frutas y una verdura
</c:v>
                </c:pt>
                <c:pt idx="8">
                  <c:v>Te reto a que el día de hoy te comas toda la comida de almuerzo que te sirven</c:v>
                </c:pt>
                <c:pt idx="9">
                  <c:v>Te reto a que el dia de hoy te duermas más temprano</c:v>
                </c:pt>
                <c:pt idx="10">
                  <c:v>Te reto a que el dia de hoy intentes usar menos el celular</c:v>
                </c:pt>
              </c:strCache>
            </c:strRef>
          </c:cat>
          <c:val>
            <c:numRef>
              <c:f>Hoja1!$B$2:$B$12</c:f>
              <c:numCache>
                <c:formatCode>General</c:formatCode>
                <c:ptCount val="1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432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005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419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6272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8597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2408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101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608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4169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413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127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9235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042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47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122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992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777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390E048-DF1F-48CD-BBB9-A0B6F11009C5}" type="datetimeFigureOut">
              <a:rPr lang="es-CL" smtClean="0"/>
              <a:t>14-07-2020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C60CC-F907-43ED-9936-C2E498A26BD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5982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1069481070"/>
              </p:ext>
            </p:extLst>
          </p:nvPr>
        </p:nvGraphicFramePr>
        <p:xfrm>
          <a:off x="2835050" y="-3719607"/>
          <a:ext cx="13136974" cy="1280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Elipse 7"/>
          <p:cNvSpPr/>
          <p:nvPr/>
        </p:nvSpPr>
        <p:spPr>
          <a:xfrm>
            <a:off x="8198208" y="1237313"/>
            <a:ext cx="2456540" cy="2698583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Por una vida más saludable </a:t>
            </a:r>
          </a:p>
          <a:p>
            <a:pPr algn="ctr"/>
            <a:r>
              <a:rPr lang="es-CL" dirty="0" smtClean="0"/>
              <a:t>IDPS</a:t>
            </a:r>
            <a:endParaRPr lang="es-CL" dirty="0"/>
          </a:p>
        </p:txBody>
      </p:sp>
      <p:sp>
        <p:nvSpPr>
          <p:cNvPr id="16" name="Forma libre 15"/>
          <p:cNvSpPr/>
          <p:nvPr/>
        </p:nvSpPr>
        <p:spPr>
          <a:xfrm rot="5989920">
            <a:off x="2216176" y="-136252"/>
            <a:ext cx="1484890" cy="2747131"/>
          </a:xfrm>
          <a:custGeom>
            <a:avLst/>
            <a:gdLst>
              <a:gd name="connsiteX0" fmla="*/ 1087395 w 2174789"/>
              <a:gd name="connsiteY0" fmla="*/ 0 h 3892378"/>
              <a:gd name="connsiteX1" fmla="*/ 2164721 w 2174789"/>
              <a:gd name="connsiteY1" fmla="*/ 2644346 h 3892378"/>
              <a:gd name="connsiteX2" fmla="*/ 2174789 w 2174789"/>
              <a:gd name="connsiteY2" fmla="*/ 2644346 h 3892378"/>
              <a:gd name="connsiteX3" fmla="*/ 2174789 w 2174789"/>
              <a:gd name="connsiteY3" fmla="*/ 2669059 h 3892378"/>
              <a:gd name="connsiteX4" fmla="*/ 2174789 w 2174789"/>
              <a:gd name="connsiteY4" fmla="*/ 3892378 h 3892378"/>
              <a:gd name="connsiteX5" fmla="*/ 0 w 2174789"/>
              <a:gd name="connsiteY5" fmla="*/ 3892378 h 3892378"/>
              <a:gd name="connsiteX6" fmla="*/ 0 w 2174789"/>
              <a:gd name="connsiteY6" fmla="*/ 2669059 h 3892378"/>
              <a:gd name="connsiteX7" fmla="*/ 0 w 2174789"/>
              <a:gd name="connsiteY7" fmla="*/ 2644346 h 3892378"/>
              <a:gd name="connsiteX8" fmla="*/ 10068 w 2174789"/>
              <a:gd name="connsiteY8" fmla="*/ 2644346 h 3892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4789" h="3892378">
                <a:moveTo>
                  <a:pt x="1087395" y="0"/>
                </a:moveTo>
                <a:lnTo>
                  <a:pt x="2164721" y="2644346"/>
                </a:lnTo>
                <a:lnTo>
                  <a:pt x="2174789" y="2644346"/>
                </a:lnTo>
                <a:lnTo>
                  <a:pt x="2174789" y="2669059"/>
                </a:lnTo>
                <a:lnTo>
                  <a:pt x="2174789" y="3892378"/>
                </a:lnTo>
                <a:lnTo>
                  <a:pt x="0" y="3892378"/>
                </a:lnTo>
                <a:lnTo>
                  <a:pt x="0" y="2669059"/>
                </a:lnTo>
                <a:lnTo>
                  <a:pt x="0" y="2644346"/>
                </a:lnTo>
                <a:lnTo>
                  <a:pt x="10068" y="2644346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grpSp>
        <p:nvGrpSpPr>
          <p:cNvPr id="18" name="Botón"/>
          <p:cNvGrpSpPr/>
          <p:nvPr/>
        </p:nvGrpSpPr>
        <p:grpSpPr>
          <a:xfrm>
            <a:off x="1478449" y="3208785"/>
            <a:ext cx="1606377" cy="1592744"/>
            <a:chOff x="-691978" y="8402595"/>
            <a:chExt cx="2125362" cy="2075935"/>
          </a:xfrm>
        </p:grpSpPr>
        <p:sp>
          <p:nvSpPr>
            <p:cNvPr id="9" name="Elipse 8"/>
            <p:cNvSpPr/>
            <p:nvPr/>
          </p:nvSpPr>
          <p:spPr>
            <a:xfrm>
              <a:off x="-691978" y="8402595"/>
              <a:ext cx="2125362" cy="207593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50800" h="38100" prst="riblet"/>
              </a:sp3d>
            </a:bodyPr>
            <a:lstStyle/>
            <a:p>
              <a:pPr algn="ctr"/>
              <a:endParaRPr lang="es-CL"/>
            </a:p>
          </p:txBody>
        </p:sp>
        <p:sp>
          <p:nvSpPr>
            <p:cNvPr id="17" name="Elipse 16"/>
            <p:cNvSpPr/>
            <p:nvPr/>
          </p:nvSpPr>
          <p:spPr>
            <a:xfrm>
              <a:off x="-531340" y="8612659"/>
              <a:ext cx="1804086" cy="165580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 prst="convex"/>
                <a:bevelB w="38100" h="38100" prst="relaxedInset"/>
              </a:sp3d>
            </a:bodyPr>
            <a:lstStyle/>
            <a:p>
              <a:pPr algn="ctr"/>
              <a:endParaRPr lang="es-CL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11518232" y="283945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97319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78</TotalTime>
  <Words>17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Vanessa</dc:creator>
  <cp:lastModifiedBy>Vanessa</cp:lastModifiedBy>
  <cp:revision>10</cp:revision>
  <dcterms:created xsi:type="dcterms:W3CDTF">2020-07-14T15:36:59Z</dcterms:created>
  <dcterms:modified xsi:type="dcterms:W3CDTF">2020-07-14T16:56:49Z</dcterms:modified>
</cp:coreProperties>
</file>